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2" name="Bilal Kazi"/>
  <p:cmAuthor clrIdx="1" id="1" initials="" lastIdx="4" name="Sunny Miglan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2-02T22:12:30.730">
    <p:pos x="196" y="725"/>
    <p:text>Also training is reallyyy hard because memory etc (refer to Dima rant in last few lectures)</p:text>
  </p:cm>
  <p:cm authorId="0" idx="2" dt="2018-12-02T22:12:30.730">
    <p:pos x="196" y="825"/>
    <p:text>Because GPU memory and backprop through time get weird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8-12-02T22:13:32.956">
    <p:pos x="196" y="725"/>
    <p:text>I am dumb, wat is "receptive field"
doesn't say in your notes so just in case you didn't plan on it</p:text>
  </p:cm>
  <p:cm authorId="0" idx="4" dt="2018-12-02T22:15:56.982">
    <p:pos x="196" y="825"/>
    <p:text>This is heavy
again idk if you planned on explaining anyway</p:text>
  </p:cm>
  <p:cm authorId="1" idx="1" dt="2018-12-02T22:15:56.982">
    <p:pos x="196" y="925"/>
    <p:text>I'll send voice note of my presentation
pls check messenger soon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5" dt="2018-12-02T22:54:29.394">
    <p:pos x="196" y="280"/>
    <p:text>why 2D???</p:text>
  </p:cm>
  <p:cm authorId="1" idx="2" dt="2018-12-02T22:16:52.094">
    <p:pos x="196" y="380"/>
    <p:text>2D convolutions</p:text>
  </p:cm>
  <p:cm authorId="0" idx="6" dt="2018-12-02T22:18:05.279">
    <p:pos x="196" y="480"/>
    <p:text>you can just as happily do a 1D or ND convolution
It's just multiplication
I think the reason for embeddings is you don't really want to parse and store actual words/characters. Also spelling mistakes, pronouns etc etc</p:text>
  </p:cm>
  <p:cm authorId="1" idx="3" dt="2018-12-02T22:33:41.013">
    <p:pos x="196" y="580"/>
    <p:text>but but but. I don't know how to explain that in a title</p:text>
  </p:cm>
  <p:cm authorId="0" idx="7" dt="2018-12-02T22:54:29.394">
    <p:pos x="196" y="680"/>
    <p:text>make it something like how to input text in the model or something
because if you think about it inputting text is a really hard problem
Then you can say it's 2D blah blah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8" dt="2018-12-02T22:33:56.715">
    <p:pos x="75" y="725"/>
    <p:text>say that to the patriarchy</p:text>
  </p:cm>
  <p:cm authorId="1" idx="4" dt="2018-12-02T22:33:56.715">
    <p:pos x="75" y="825"/>
    <p:text>It doens't imply patriarchy xD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9" dt="2018-12-02T22:20:37.103">
    <p:pos x="6000" y="0"/>
    <p:text>Is this 5 minutes with this???
like idk if people care cuz this isn't really your topic right
Might make more sense with the recording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0" dt="2018-12-02T22:22:42.793">
    <p:pos x="6000" y="0"/>
    <p:text>put picture references in the slide
in a lil corner
I feel like it makes it more "truthful"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1" dt="2018-12-02T22:24:53.911">
    <p:pos x="196" y="725"/>
    <p:text>Is there a reason for this?
This is hot topic (kernel size) so might get points for explaining</p:text>
  </p:cm>
  <p:cm authorId="0" idx="12" dt="2018-12-02T22:24:53.911">
    <p:pos x="196" y="825"/>
    <p:text>nvm is explained in next slide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wildml.com/2015/11/understanding-convolutional-neural-networks-for-nlp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wildml.com/2015/11/understanding-convolutional-neural-networks-for-nlp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98b1239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98b1239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http://www.wildml.com/2015/11/understanding-convolutional-neural-networks-for-nlp/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98b12391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98b12391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98b12391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98b12391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8b12391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8b12391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-m ax pooling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Wide/narrow convolutions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best ofl uck boi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7f49f39d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97f49f39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8b12391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98b12391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8b12391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8b12391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go-tos in the field is RNN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They’re good because they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97fcf729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97fcf729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97fcf729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97fcf729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98b12391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98b12391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7fcf729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7fcf729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89773b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89773b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Versions of word2vec:</a:t>
            </a:r>
            <a:endParaRPr sz="1400"/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/>
              <a:t>Continuous Bag of Words: w2v({context}) -&gt; Return: targetWord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/>
              <a:t>Skip-Gram: w2v(word) -&gt; return: {context}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8b12391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98b12391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98b12391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98b1239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http://www.wildml.com/2015/11/understanding-convolutional-neural-networks-for-nlp/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7.xm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4.xml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5.xm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Analysis with Convolutional Neural Nets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on a text based matrix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Convolutions are done over the whole width of the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Filters are of different sizes (n-gram distances)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Pooling is often done over the whole feature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Softmax like functions bring down number of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200" y="1152475"/>
            <a:ext cx="4178629" cy="38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CNNs Filters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644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sizes of filters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Width = width of embedding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Height = number of words wanted in the receptive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Capture different aspects of the sentence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Size 2 filter: captures a negation “not amazing”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Size 4 filter: captures a target “potatoes are not amazing”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b="8243" l="28698" r="50248" t="16056"/>
          <a:stretch/>
        </p:blipFill>
        <p:spPr>
          <a:xfrm>
            <a:off x="7526925" y="445025"/>
            <a:ext cx="1305375" cy="405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CNNs Pooling: The “not amazing”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5073000" cy="15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Pooling is done after Convolutions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Pooling Reduces dimensionality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Obtains the core features of a sentence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pooling is </a:t>
            </a:r>
            <a:r>
              <a:rPr b="1" lang="en"/>
              <a:t>done over the whole filter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49040" l="31888" r="35148" t="26790"/>
          <a:stretch/>
        </p:blipFill>
        <p:spPr>
          <a:xfrm>
            <a:off x="5938075" y="1596250"/>
            <a:ext cx="2738476" cy="183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326025" y="2830725"/>
            <a:ext cx="5073000" cy="17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Negation Example: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In a sentence that contains “not amazing” as a phrase, we want to obtain the core idea that the sentence has a negation in it. We max pool to extract that information, rather than ‘noise’ in the rest of the sentence. (which is picked up by other filters)</a:t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CNNs Large Receptive Fields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637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great advantage of using CNNs is large receptive fields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sizes of filters grab a large range of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pooling removes noise that exists in text (“is,the”)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the final layers to use information from each part of the sentence, and keep the context at the end influence the start of the sentence’s meaning.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8788" l="59940" r="12555" t="34617"/>
          <a:stretch/>
        </p:blipFill>
        <p:spPr>
          <a:xfrm>
            <a:off x="7165425" y="1489850"/>
            <a:ext cx="1404700" cy="26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Parameters of CNNs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01600"/>
            <a:ext cx="8469600" cy="20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stride sizes allow us to mimic properties of a RNN, where we have large overlaps between contexts creating internal tree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 / Narrow Convolutions: Allow us to alter how much of the embedding we want to use. Weighing certain relations and properties more than the others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0" r="7002" t="23850"/>
          <a:stretch/>
        </p:blipFill>
        <p:spPr>
          <a:xfrm>
            <a:off x="1948288" y="2964050"/>
            <a:ext cx="5247424" cy="11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on Images vs Text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388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 helps local pixels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Invariance is important (</a:t>
            </a:r>
            <a:r>
              <a:rPr lang="en"/>
              <a:t>wherever</a:t>
            </a:r>
            <a:r>
              <a:rPr lang="en"/>
              <a:t> the stop sign is in the image)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RGB Channels in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receptive field to understand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5022900" y="1163500"/>
            <a:ext cx="3880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Text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Convolution helps nearby words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Local invariance is important for sentiment / topic analysis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Channels can be different embedding systems or languages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currently used?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12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“go-to” for Text analysis right now is </a:t>
            </a:r>
            <a:r>
              <a:rPr lang="en"/>
              <a:t>Recurrent</a:t>
            </a:r>
            <a:r>
              <a:rPr lang="en"/>
              <a:t> Neural Networks: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Slow (er than CNNs)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parallelize RNNs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Reads the words sequentially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Complicated (if you want the whole sentence to be considered in computation)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term and backward dependencies imply almost double the computation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Needs streamed sentences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799" y="396475"/>
            <a:ext cx="3244475" cy="4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Convolutional Neural Nets for Text?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than RNNs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CNNs have a larger receptive field (area of “vision” each neuron can see)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lot of knowledge and tools from the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invariance is useful for applications like Sentiment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Compositionality of structures is inherent in grammar.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because why not?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convert some text into a </a:t>
            </a:r>
            <a:r>
              <a:rPr lang="en"/>
              <a:t>2D format</a:t>
            </a:r>
            <a:r>
              <a:rPr lang="en"/>
              <a:t>?	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763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use some word embedding systems such as 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One-Hot Representations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BoW : Bag of Words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Word2Vec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GloVe: Global Vectors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Representation Quickly Explained	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97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Trivial way of representing words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always the most intuitive or helpful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as a base to start from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Dimensions depend on the vocabulary.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keep track of position of 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825" y="1606896"/>
            <a:ext cx="4482975" cy="25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Quickly Explained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Word2Vec: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context of surrounding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common phrases in a vocabulary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more compact representation of words and phrases.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Embedding is created using </a:t>
            </a:r>
            <a:r>
              <a:rPr b="1" lang="en"/>
              <a:t>a simple feed forward neural net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Achievements of word2vec: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semantic properties of words into the representations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Allowing for a mapping of relations in the corpus via a vector space of high dimensions.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Advantages	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20600" y="1152475"/>
            <a:ext cx="5803200" cy="3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Allows for algebraic operations through the vector representations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w2v(King) = w2v(Queen) - w2v(woman) + w2v(man)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Is valid.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Applications of Word2Vec: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Semantic Relations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Word Suggestions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Language Translations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Aim/Applications of a Skip-Gram word2vec model: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Given Context, return the missing word!</a:t>
            </a:r>
            <a:endParaRPr sz="14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600" y="1017725"/>
            <a:ext cx="2780700" cy="316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Word2Vec Quickly Explained: How it works? (Skip-Gram)</a:t>
            </a:r>
            <a:endParaRPr sz="2500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5392200" cy="3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 love baked potatoes”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 : Find the embedding of “baked”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“i love potatoes” through a pretrained word2vec 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the one-hot representation of the word “baked”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Peel away the final layer of the network, and focus on the weights from the hidden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Weights in the hidden layer are used as the embedding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650" y="1152475"/>
            <a:ext cx="2730659" cy="392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to 2D (word2vec)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50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turn a sentence into 2D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vector representation of each word in the sentence (d)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all the words in the sentence (n)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matrix of size (n x d) which represents the sentence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4">
            <a:alphaModFix/>
          </a:blip>
          <a:srcRect b="31611" l="6508" r="68498" t="40150"/>
          <a:stretch/>
        </p:blipFill>
        <p:spPr>
          <a:xfrm>
            <a:off x="5981650" y="1420975"/>
            <a:ext cx="2342300" cy="242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