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1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db7a7d98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db7a7d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db7a7d98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db7a7d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db7a7d98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db7a7d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dff8d6b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dff8d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dff8d6b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dff8d6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dff8d6b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dff8d6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dff8d6b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dff8d6b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dff8d6b3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dff8d6b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dff8d6b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dff8d6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dff8d6b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dff8d6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dff8d6b3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dff8d6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db7a7d9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db7a7d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db7a7d98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db7a7d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db7a7d98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db7a7d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db7a7d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db7a7d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b7a7d98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b7a7d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46900" y="322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055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Kannada MNIST | Kaggle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Yazhuo 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127" name="Google Shape;127;p22"/>
          <p:cNvSpPr txBox="1"/>
          <p:nvPr>
            <p:ph idx="4294967295" type="subTitle"/>
          </p:nvPr>
        </p:nvSpPr>
        <p:spPr>
          <a:xfrm>
            <a:off x="46900" y="798400"/>
            <a:ext cx="4806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Plan D - Binary(PCA)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24" y="228451"/>
            <a:ext cx="3721042" cy="21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50" y="2536775"/>
            <a:ext cx="3721050" cy="2171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38" y="1852600"/>
            <a:ext cx="4314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136" name="Google Shape;136;p23"/>
          <p:cNvSpPr txBox="1"/>
          <p:nvPr>
            <p:ph idx="4294967295" type="subTitle"/>
          </p:nvPr>
        </p:nvSpPr>
        <p:spPr>
          <a:xfrm>
            <a:off x="46900" y="798400"/>
            <a:ext cx="4806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Compare 4 plans visually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" y="1350350"/>
            <a:ext cx="6275100" cy="36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4294967295" type="subTitle"/>
          </p:nvPr>
        </p:nvSpPr>
        <p:spPr>
          <a:xfrm>
            <a:off x="6609425" y="1561625"/>
            <a:ext cx="22374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Binary(PCA) model has highest accuracy as well as the shortest training time!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144" name="Google Shape;144;p24"/>
          <p:cNvSpPr txBox="1"/>
          <p:nvPr>
            <p:ph idx="4294967295" type="subTitle"/>
          </p:nvPr>
        </p:nvSpPr>
        <p:spPr>
          <a:xfrm>
            <a:off x="46900" y="798400"/>
            <a:ext cx="82920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Parameter Selection for binary(pca) by GridSearchCV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63" y="1587425"/>
            <a:ext cx="86201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75" y="4359225"/>
            <a:ext cx="1381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4800"/>
              <a:t>Convolutional Neural Networks(CNN)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sp>
        <p:nvSpPr>
          <p:cNvPr id="157" name="Google Shape;157;p26"/>
          <p:cNvSpPr txBox="1"/>
          <p:nvPr>
            <p:ph idx="4294967295" type="subTitle"/>
          </p:nvPr>
        </p:nvSpPr>
        <p:spPr>
          <a:xfrm>
            <a:off x="46900" y="798400"/>
            <a:ext cx="82920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A Convolutional Neural Network (ConvNet/CNN) is a Deep Learning algorithm which can take in an input image, assign importance (learnable weights and biases) to various aspects/objects in the image and be able to differentiate one from the other.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7400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sp>
        <p:nvSpPr>
          <p:cNvPr id="164" name="Google Shape;164;p27"/>
          <p:cNvSpPr txBox="1"/>
          <p:nvPr>
            <p:ph idx="4294967295" type="subTitle"/>
          </p:nvPr>
        </p:nvSpPr>
        <p:spPr>
          <a:xfrm>
            <a:off x="46900" y="927100"/>
            <a:ext cx="2531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My best Model(3355774):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49" y="1331150"/>
            <a:ext cx="3852776" cy="3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4294967295" type="subTitle"/>
          </p:nvPr>
        </p:nvSpPr>
        <p:spPr>
          <a:xfrm>
            <a:off x="4507000" y="927100"/>
            <a:ext cx="29448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My result for a single net(20 epochs):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200" y="1331150"/>
            <a:ext cx="4044074" cy="362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7"/>
          <p:cNvCxnSpPr/>
          <p:nvPr/>
        </p:nvCxnSpPr>
        <p:spPr>
          <a:xfrm flipH="1" rot="10800000">
            <a:off x="8601300" y="4958875"/>
            <a:ext cx="152400" cy="12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sp>
        <p:nvSpPr>
          <p:cNvPr id="174" name="Google Shape;174;p28"/>
          <p:cNvSpPr txBox="1"/>
          <p:nvPr>
            <p:ph idx="4294967295" type="subTitle"/>
          </p:nvPr>
        </p:nvSpPr>
        <p:spPr>
          <a:xfrm>
            <a:off x="46900" y="747075"/>
            <a:ext cx="2531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Analysis model visually: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3" y="1016300"/>
            <a:ext cx="2831793" cy="203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25" y="3055775"/>
            <a:ext cx="2831800" cy="20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300" y="1183275"/>
            <a:ext cx="5049375" cy="381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 rot="10800000">
            <a:off x="5002275" y="1485125"/>
            <a:ext cx="353400" cy="16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/>
          <p:nvPr/>
        </p:nvCxnSpPr>
        <p:spPr>
          <a:xfrm rot="10800000">
            <a:off x="7250625" y="2491350"/>
            <a:ext cx="353400" cy="16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Problem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1600"/>
              <a:t>Accuracy is not high enough to get a good rank in Kaggle Leaderboard.</a:t>
            </a:r>
            <a:endParaRPr sz="1600"/>
          </a:p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Possible Solutions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Parameter Tuning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Ensemble Prediction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Pseudo - Labeling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Data Augmentation</a:t>
            </a:r>
            <a:endParaRPr sz="1600"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2589925"/>
            <a:ext cx="2028666" cy="8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12850"/>
            <a:ext cx="5336976" cy="11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6900" y="738175"/>
            <a:ext cx="3153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Parameter Tuning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4" name="Google Shape;194;p30"/>
          <p:cNvSpPr txBox="1"/>
          <p:nvPr>
            <p:ph idx="2" type="body"/>
          </p:nvPr>
        </p:nvSpPr>
        <p:spPr>
          <a:xfrm>
            <a:off x="3567850" y="708175"/>
            <a:ext cx="21498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Pseudo - Labeling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5" y="1193349"/>
            <a:ext cx="3291800" cy="30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75" y="4314575"/>
            <a:ext cx="3317524" cy="5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1067275" y="1665200"/>
            <a:ext cx="585300" cy="1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615325" y="2383375"/>
            <a:ext cx="585300" cy="1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2497200" y="4314575"/>
            <a:ext cx="585300" cy="1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1029400" y="4642725"/>
            <a:ext cx="526500" cy="1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850" y="1193350"/>
            <a:ext cx="2605824" cy="36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8250" y="1220730"/>
            <a:ext cx="2835749" cy="618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2" type="body"/>
          </p:nvPr>
        </p:nvSpPr>
        <p:spPr>
          <a:xfrm>
            <a:off x="6308250" y="708175"/>
            <a:ext cx="23601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Data Augmentation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074" y="1991950"/>
            <a:ext cx="2665526" cy="199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141475" y="738175"/>
            <a:ext cx="3153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Ensemble Prediction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CNN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1109025"/>
            <a:ext cx="4250168" cy="1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00" y="818625"/>
            <a:ext cx="3806926" cy="254758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41463" y="3290550"/>
            <a:ext cx="3153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/>
              <a:t>Results: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50" y="3765350"/>
            <a:ext cx="8800626" cy="8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650" y="4662800"/>
            <a:ext cx="1995450" cy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649" y="2628726"/>
            <a:ext cx="3054381" cy="7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06650" y="37725"/>
            <a:ext cx="7700700" cy="19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Goal: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How to teach meachine to recognize Kannada numbers?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1147" l="0" r="0" t="18327"/>
          <a:stretch/>
        </p:blipFill>
        <p:spPr>
          <a:xfrm>
            <a:off x="2127813" y="1710250"/>
            <a:ext cx="4888367" cy="31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Conclusion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 have learned a lot knowledge about deep learning through this competition.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There are still room to improve my model if I have more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/>
              <a:t>Do research is very useful.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925" y="137150"/>
            <a:ext cx="4320325" cy="2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925" y="2401875"/>
            <a:ext cx="4320324" cy="24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30550" y="1365400"/>
            <a:ext cx="40452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Each image is 28 pixels in height and 28 pixels in width, for a total of 784 pixels in total. Each pixel has a single pixel-value associated with it, indicating the lightness or darkness of that pixel, with higher numbers meaning darker. This pixel-value is an integer between 0 and 255, inclusive.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6900" y="32200"/>
            <a:ext cx="44601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Exploration</a:t>
            </a:r>
            <a:endParaRPr sz="3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Data Exploration</a:t>
            </a:r>
            <a:endParaRPr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170450" y="927000"/>
            <a:ext cx="4045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Check missing values</a:t>
            </a:r>
            <a:endParaRPr sz="2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75" y="1436100"/>
            <a:ext cx="2428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63" y="2557900"/>
            <a:ext cx="37909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111200" y="1997800"/>
            <a:ext cx="41637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Check distribution of numbers</a:t>
            </a:r>
            <a:endParaRPr sz="2400"/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4707675" y="1379738"/>
            <a:ext cx="4045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Preview first 50 images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000" y="2168738"/>
            <a:ext cx="3586540" cy="282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/>
              <a:t>SVM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/>
              <a:t>Convolutional Neural Networks(CNN)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subTitle"/>
          </p:nvPr>
        </p:nvSpPr>
        <p:spPr>
          <a:xfrm>
            <a:off x="272400" y="1074875"/>
            <a:ext cx="8599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Problem: It takes very long time to train with all the train data. </a:t>
            </a:r>
            <a:endParaRPr sz="2400"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272400" y="2686725"/>
            <a:ext cx="8599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Solution</a:t>
            </a:r>
            <a:r>
              <a:rPr lang="zh-HK" sz="2400"/>
              <a:t>: Randomly choose  10000 rows from train data and figure out a </a:t>
            </a:r>
            <a:r>
              <a:rPr lang="zh-HK" sz="2400"/>
              <a:t>method</a:t>
            </a:r>
            <a:r>
              <a:rPr lang="zh-HK" sz="2400"/>
              <a:t> with shortest training time and best accuracy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subTitle"/>
          </p:nvPr>
        </p:nvSpPr>
        <p:spPr>
          <a:xfrm>
            <a:off x="349550" y="1068450"/>
            <a:ext cx="4048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Plan A - Grayscale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2400"/>
              <a:t>Plan B - Binary Model</a:t>
            </a:r>
            <a:endParaRPr sz="24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00" y="2288225"/>
            <a:ext cx="6659675" cy="2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400"/>
              <a:t>T</a:t>
            </a:r>
            <a:r>
              <a:rPr lang="zh-HK" sz="2400"/>
              <a:t>o compress a dataset onto a lower-dimensional feature subspace with the goal of maintaining most of the relevant information. So that we can train our model quicker and keep high accuracy.</a:t>
            </a:r>
            <a:endParaRPr sz="24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6900" y="32200"/>
            <a:ext cx="6871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Dimension Reduction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- Principal Component Analysis(PCA)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600" y="1235025"/>
            <a:ext cx="4221000" cy="21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991700" y="32914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800"/>
              <a:t>The first principal component alone accounts for approximately 40% of the variance.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6900" y="32200"/>
            <a:ext cx="4460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200">
                <a:solidFill>
                  <a:schemeClr val="lt2"/>
                </a:solidFill>
              </a:rPr>
              <a:t>SVM</a:t>
            </a:r>
            <a:endParaRPr/>
          </a:p>
        </p:txBody>
      </p:sp>
      <p:sp>
        <p:nvSpPr>
          <p:cNvPr id="118" name="Google Shape;118;p21"/>
          <p:cNvSpPr txBox="1"/>
          <p:nvPr>
            <p:ph idx="4294967295" type="subTitle"/>
          </p:nvPr>
        </p:nvSpPr>
        <p:spPr>
          <a:xfrm>
            <a:off x="46900" y="798400"/>
            <a:ext cx="4806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Plan C - Grayscale(PCA)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25" y="250100"/>
            <a:ext cx="3750226" cy="21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425" y="2570825"/>
            <a:ext cx="3722638" cy="217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38" y="2056475"/>
            <a:ext cx="4579625" cy="136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