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108" d="100"/>
          <a:sy n="108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37949" y="1834035"/>
            <a:ext cx="4324418" cy="1405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dirty="0" err="1"/>
              <a:t>Monalco</a:t>
            </a:r>
            <a:r>
              <a:rPr lang="en-AU" sz="1070" dirty="0"/>
              <a:t> Mining – one of the world’s largest iron ore mining companies – ramped up investment in ore crushers and maintenance to meet surging demand. Unfortunately, shortly after doing so, the market become oversupplied, thus driving the market price down by 50%. In the midst of this, </a:t>
            </a:r>
            <a:r>
              <a:rPr lang="en-AU" sz="1070" dirty="0" err="1"/>
              <a:t>Monalco</a:t>
            </a:r>
            <a:r>
              <a:rPr lang="en-AU" sz="1070" dirty="0"/>
              <a:t> has realized they have a maintenance spending problem, that has put them teetering uncomfortably close to a negative operating margin. They need a solution to reduce maintenance costs by ~20% to weather this.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sz="107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258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071" dirty="0"/>
              <a:t>The new maintenance cost reduction plan will be implemented by Feb 2021, and this will be successfully if we are seeing a month-over-month maintenance cost reduction of 20% or greater by June 2021</a:t>
            </a:r>
            <a:endParaRPr sz="107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4"/>
            <a:ext cx="4324418" cy="111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The focus will be on finding the most effective way to reduce maintenance costs associated with the iron ore crushers, without sacrificing equipment integrity in the process.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AU" sz="1070" dirty="0"/>
              <a:t>reliability engineering teams 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70" dirty="0"/>
              <a:t>The OEM limit recommendations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70" dirty="0"/>
              <a:t>Limited time to generate desired results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dirty="0"/>
              <a:t>Data Historian – a database of iron ore processing volume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dirty="0"/>
              <a:t>Ellipse &amp; SAP - maintenance logs &amp; work order records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T3000 DCS &amp; Ore Crusher System – operational &amp; sensor measurement details on the ore crushers</a:t>
            </a:r>
            <a:endParaRPr lang="en-AU" sz="1070"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sz="1070"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dirty="0"/>
              <a:t>Chris Hui – the Insights &amp; Analytics Team Lead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dirty="0"/>
              <a:t>The Maintenance SMEs at </a:t>
            </a:r>
            <a:r>
              <a:rPr lang="en-AU" sz="1071" dirty="0" err="1"/>
              <a:t>Monalco</a:t>
            </a:r>
            <a:r>
              <a:rPr lang="en-AU" sz="1071" dirty="0"/>
              <a:t> (Tara and Bruce)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071" dirty="0"/>
              <a:t>The Reliability Engineering team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Monalco</a:t>
            </a: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Management Team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dirty="0"/>
              <a:t>System admins for the data sources below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business problem </a:t>
            </a:r>
            <a:r>
              <a:rPr lang="en-AU" b="1" dirty="0"/>
              <a:t>you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investigating? (Use SMART principles)&gt;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dirty="0"/>
              <a:t>How can </a:t>
            </a:r>
            <a:r>
              <a:rPr lang="en-AU" dirty="0" err="1"/>
              <a:t>Monalco</a:t>
            </a:r>
            <a:r>
              <a:rPr lang="en-AU" dirty="0"/>
              <a:t> Mining reduce spending on maintenance costs by at least 20%, while remaining within the OEM maintenance event limit, by June 2021?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616</Words>
  <Application>Microsoft Macintosh PowerPoint</Application>
  <PresentationFormat>On-screen Show (4:3)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Matt Madden</cp:lastModifiedBy>
  <cp:revision>13</cp:revision>
  <dcterms:modified xsi:type="dcterms:W3CDTF">2020-12-17T12:42:12Z</dcterms:modified>
</cp:coreProperties>
</file>