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746A-9853-49A3-B1A9-830CB27F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2B35F-BB8B-47F4-992C-F00C0A90F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D3F9-5FBB-4F4F-B989-261FDCE8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75FA-E1C4-4A90-86B9-E1C4DC67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0217-BA7E-4A2C-B7E6-33B543B9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5CD9-5A7F-4FC2-8F11-0CD3DC18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4F7DE-2615-4EB4-9A39-D4866516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0141-CFF0-477E-BB9B-1C549C1C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BEBA-8494-401C-AF03-DD7B4C8D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7A08-4623-493D-BEC4-A11F798E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16B15-618C-4E25-9251-E4A495D93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A043A-71C8-4A76-924E-F00A9FBAD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31E2-3007-490A-895B-984B0D82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222D-3A69-4346-AAFA-9665F8B2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2F41-7637-41C4-B311-C22598DC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D24D-BD3C-4E76-A2AE-7ABB8FEA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6B0F-F052-4F26-A7BF-39577A02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713F-14B6-44F2-925E-04619EAD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3DE6-6DA7-4B6F-B08B-6744E7D6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AB3A-F132-4335-BC53-DCA48C43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E0A6-F0F4-487B-935B-A2607A51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4A1A-BD4B-42CC-A970-51ECF746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1F01-1455-4B30-8B3E-3A7A3190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CF50-0FCA-4A84-A385-46A83F48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6FD0-C02F-49AF-BBB9-A91CBA22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06-23A8-4BBF-AAF7-63B2A509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DE3F-98C3-4724-B6DD-AD8B43F21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48A2-6E1A-4838-8E1D-F6BC76CB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B01E-E56B-48A2-A7AD-AB398BD4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F940-C9F4-4C33-8B21-C9E22F12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3A4C-9FB3-4A8B-9B40-F5D2168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8D4D-2663-45C9-A12B-D0D2B948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3C26-7B33-4346-8012-02E433E2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E88CD-055B-4675-BB51-D465E098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F6443-B7EE-4E22-BB6A-635A191DD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D14CE-C505-4C7F-B421-AF3A7B6A2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CAE5E-776A-4DE9-BD0B-35A5D284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3CED0-22CD-4A65-93A3-DA42D47D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1ECDC-A047-48EA-8DC6-3F6BE053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225-D771-49D8-BEC3-B3E9AB26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B0FC-63A5-4DBC-BA92-EC8DA51F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11B72-AB68-497E-A5FD-0D22DF96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08A36-50A2-4A82-B950-A4388C6A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E072A-1A94-4339-B104-4F3878D1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C588E-5928-4974-A90A-8A90DE90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148D-16A6-4AA5-94C6-766E738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5CC6-4F5D-4986-BAF0-00E2DEF3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F1B4-ED26-4067-B144-28C11FAF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9730D-2C6C-430B-8E50-E4D070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5E1D-7F4B-4FCB-812D-8E49E9CE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8C4A-D393-4967-8605-4249F850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291C-0B7A-4ED1-ABDA-C51821DF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981D-255A-4046-AF1D-E658B829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007EB-B810-41E2-AEE1-B90A266A8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86038-1256-44F6-B21D-5D701C12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89691-0410-415A-B1FC-FB8CA441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64128-6B0E-404B-A3D4-205E4E29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3613-5EBF-48C5-9443-11DC154A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F38E2-A9CD-4124-9198-8E646624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E45C-1F21-464C-A903-310DEB8F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AE33-FE3D-4B4D-A0FC-9F350715B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FEBC-394E-47E6-BBA6-7F08A3336E3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9BAA-B62D-45DB-86D9-B04FF711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6292-12E9-4363-BD3C-F6DBEB11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5BF4-435D-4B88-8096-F1C1FFA1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6998-2897-4A0F-8B02-B65C96E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MyHealthy API Layout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850DCB4-1BCF-42D2-8DB3-D8C56066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1367"/>
            <a:ext cx="10515599" cy="37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35B3F-AC03-4A6E-A5EA-CAE99D4A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 MySQL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B7CF4-2793-4826-AE74-0E595F0D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89" y="1562254"/>
            <a:ext cx="9086022" cy="48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0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5AEC0E-0944-44D8-A517-336D4B97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726" cy="1325563"/>
          </a:xfrm>
        </p:spPr>
        <p:txBody>
          <a:bodyPr/>
          <a:lstStyle/>
          <a:p>
            <a:r>
              <a:rPr lang="en-US" dirty="0"/>
              <a:t>Localhost webservice with database in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AC283-5074-425F-9DC4-B731FBFCF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r="1195" b="54093"/>
          <a:stretch/>
        </p:blipFill>
        <p:spPr>
          <a:xfrm>
            <a:off x="2087216" y="1690688"/>
            <a:ext cx="7315201" cy="204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D8AC8-1B8D-4E9D-AB14-9C285FE2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5" y="3814486"/>
            <a:ext cx="7315201" cy="19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C9757-14AA-4998-942B-14B92466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14" y="0"/>
            <a:ext cx="10515600" cy="1325563"/>
          </a:xfrm>
        </p:spPr>
        <p:txBody>
          <a:bodyPr/>
          <a:lstStyle/>
          <a:p>
            <a:r>
              <a:rPr lang="en-US" dirty="0"/>
              <a:t>Back-end code on IntelliJ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CFBD1-0A87-4ACF-994D-52A492F4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14" y="1262270"/>
            <a:ext cx="969786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E7E1F-8737-4934-A22B-37B54A82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2747" cy="1325563"/>
          </a:xfrm>
        </p:spPr>
        <p:txBody>
          <a:bodyPr/>
          <a:lstStyle/>
          <a:p>
            <a:r>
              <a:rPr lang="en-US" dirty="0"/>
              <a:t>Create the “fitness”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B38B2-0436-41CA-BCDA-E8400D9B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1554480"/>
            <a:ext cx="998309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DDAF7-8A89-43E8-9A28-00B1F919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1554480"/>
            <a:ext cx="9983096" cy="53035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A2B0EC6-2BC3-49B3-B1DF-DB3C2FFB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90443" cy="1325563"/>
          </a:xfrm>
        </p:spPr>
        <p:txBody>
          <a:bodyPr/>
          <a:lstStyle/>
          <a:p>
            <a:r>
              <a:rPr lang="en-US" dirty="0"/>
              <a:t>Create an account with username Admin1 and password Admin1PW!</a:t>
            </a:r>
          </a:p>
        </p:txBody>
      </p:sp>
    </p:spTree>
    <p:extLst>
      <p:ext uri="{BB962C8B-B14F-4D97-AF65-F5344CB8AC3E}">
        <p14:creationId xmlns:p14="http://schemas.microsoft.com/office/powerpoint/2010/main" val="75939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A2496-47B7-4EF6-8A9A-E66F4287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1554480"/>
            <a:ext cx="9983096" cy="53035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08D918-99B0-4560-9EA4-616B1D01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4411" cy="1325563"/>
          </a:xfrm>
        </p:spPr>
        <p:txBody>
          <a:bodyPr/>
          <a:lstStyle/>
          <a:p>
            <a:r>
              <a:rPr lang="en-US" dirty="0"/>
              <a:t>DBA admin rights to the Admin1 user account</a:t>
            </a:r>
          </a:p>
        </p:txBody>
      </p:sp>
    </p:spTree>
    <p:extLst>
      <p:ext uri="{BB962C8B-B14F-4D97-AF65-F5344CB8AC3E}">
        <p14:creationId xmlns:p14="http://schemas.microsoft.com/office/powerpoint/2010/main" val="30703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A2BD7-AC7D-4A8A-9A2D-395925A6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88" y="1559047"/>
            <a:ext cx="9974980" cy="529920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8E7E1F-8737-4934-A22B-37B54A82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2747" cy="1325563"/>
          </a:xfrm>
        </p:spPr>
        <p:txBody>
          <a:bodyPr/>
          <a:lstStyle/>
          <a:p>
            <a:r>
              <a:rPr lang="en-US" dirty="0"/>
              <a:t>Make sure MySQL Server is running (use the Startup/Shutdown tab)</a:t>
            </a:r>
          </a:p>
        </p:txBody>
      </p:sp>
    </p:spTree>
    <p:extLst>
      <p:ext uri="{BB962C8B-B14F-4D97-AF65-F5344CB8AC3E}">
        <p14:creationId xmlns:p14="http://schemas.microsoft.com/office/powerpoint/2010/main" val="21262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9E47C-6E33-4164-BBC7-4DACA7CDC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19" y="1666519"/>
            <a:ext cx="5334296" cy="52238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CC0177-C66C-4827-BE18-C276BA9F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1564" cy="1325563"/>
          </a:xfrm>
        </p:spPr>
        <p:txBody>
          <a:bodyPr>
            <a:normAutofit/>
          </a:bodyPr>
          <a:lstStyle/>
          <a:p>
            <a:r>
              <a:rPr lang="en-US" dirty="0"/>
              <a:t>Build with ./</a:t>
            </a:r>
            <a:r>
              <a:rPr lang="en-US" dirty="0" err="1"/>
              <a:t>mvnw</a:t>
            </a:r>
            <a:r>
              <a:rPr lang="en-US" dirty="0"/>
              <a:t> clean package. Make sure JAVA_HOME environment variable is </a:t>
            </a:r>
            <a:r>
              <a:rPr lang="en-US" dirty="0" err="1"/>
              <a:t>jdk</a:t>
            </a:r>
            <a:r>
              <a:rPr lang="en-US" dirty="0"/>
              <a:t>(not </a:t>
            </a:r>
            <a:r>
              <a:rPr lang="en-US" dirty="0" err="1"/>
              <a:t>jre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68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D3180-5996-463E-B3BA-365BCF74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69" y="1151674"/>
            <a:ext cx="7899130" cy="55460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3D71B7-B72F-44BC-8965-21E86DEF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0"/>
            <a:ext cx="11294444" cy="1325563"/>
          </a:xfrm>
        </p:spPr>
        <p:txBody>
          <a:bodyPr/>
          <a:lstStyle/>
          <a:p>
            <a:r>
              <a:rPr lang="en-US" dirty="0"/>
              <a:t>Run Spring service with .\</a:t>
            </a:r>
            <a:r>
              <a:rPr lang="en-US" dirty="0" err="1"/>
              <a:t>mvnw</a:t>
            </a:r>
            <a:r>
              <a:rPr lang="en-US" dirty="0"/>
              <a:t> </a:t>
            </a:r>
            <a:r>
              <a:rPr lang="en-US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5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C3F9B-B70C-4C89-A862-2D1319C8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49" y="1548249"/>
            <a:ext cx="7112002" cy="49934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2D2E52B-22A7-4879-B02A-A09DCAEA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Service with Control C when done</a:t>
            </a:r>
          </a:p>
        </p:txBody>
      </p:sp>
    </p:spTree>
    <p:extLst>
      <p:ext uri="{BB962C8B-B14F-4D97-AF65-F5344CB8AC3E}">
        <p14:creationId xmlns:p14="http://schemas.microsoft.com/office/powerpoint/2010/main" val="35074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8622B-D775-408D-8DA9-F5F0F11E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commands to test web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A5B46-FD88-4462-82F0-6CA913D6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70" y="1962978"/>
            <a:ext cx="8531217" cy="43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MyHealthy API Layout</vt:lpstr>
      <vt:lpstr>Create the “fitness” database</vt:lpstr>
      <vt:lpstr>Create an account with username Admin1 and password Admin1PW!</vt:lpstr>
      <vt:lpstr>DBA admin rights to the Admin1 user account</vt:lpstr>
      <vt:lpstr>Make sure MySQL Server is running (use the Startup/Shutdown tab)</vt:lpstr>
      <vt:lpstr>Build with ./mvnw clean package. Make sure JAVA_HOME environment variable is jdk(not jre)</vt:lpstr>
      <vt:lpstr>Run Spring service with .\mvnw spring-boot:run</vt:lpstr>
      <vt:lpstr>Stop Service with Control C when done</vt:lpstr>
      <vt:lpstr>Curl commands to test web services</vt:lpstr>
      <vt:lpstr>Database in MySQL</vt:lpstr>
      <vt:lpstr>Localhost webservice with database in JSON</vt:lpstr>
      <vt:lpstr>Back-end code on IntelliJ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MyHealthy API Layout</dc:title>
  <dc:creator>Matthew</dc:creator>
  <cp:lastModifiedBy>Matthew</cp:lastModifiedBy>
  <cp:revision>8</cp:revision>
  <dcterms:created xsi:type="dcterms:W3CDTF">2021-12-04T18:48:49Z</dcterms:created>
  <dcterms:modified xsi:type="dcterms:W3CDTF">2021-12-06T02:44:53Z</dcterms:modified>
</cp:coreProperties>
</file>