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твей Михайлов" initials="ММ" lastIdx="1" clrIdx="0">
    <p:extLst>
      <p:ext uri="{19B8F6BF-5375-455C-9EA6-DF929625EA0E}">
        <p15:presenceInfo xmlns:p15="http://schemas.microsoft.com/office/powerpoint/2012/main" userId="f13bc9a6fd38e2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239A1-0518-4055-8B8D-929AC893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7287BF-F0D9-4519-AEE0-C21EB2BB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E83B2-A23C-424D-A1F1-FFB9BA7B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DCB27-5161-4FE0-B09B-807C5421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16263-D089-455F-BF44-1E93CD0D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5969F-6E54-4BF7-ACCF-006C6E76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409B88-72F8-4817-85CA-58015320C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6F9B3-725A-49A6-9A46-B720A87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12C643-C195-4E7C-9B89-82B50955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669C69-6707-4E57-ADE3-4CE76FD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4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D6B8F-B3CF-4956-AFD6-1D11BD24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FC5135-3FD3-4166-8596-65735C00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F6DEA-82E1-40F2-8516-5E3F4387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E0CEB-C6B4-4EFD-80BF-3A9A74AB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7131C-9CCE-4672-9C78-670C1EB7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E4DC8-44FE-44F4-AD05-0A83263E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F914E-6313-4F75-926E-A792E1E7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DCAAC-8B0D-40E9-9BB0-7EB016FA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6D4CF-841E-43C3-BE0E-8B4B3C66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ABB6B-8B27-46B9-B338-E12B5241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613B6-CE75-4323-8BBA-83A4960B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B69D30-E3C5-42A1-85CA-D248720E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7F90A-6297-4672-A256-E82D2A1B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E15A7-AE55-4473-AF55-CBAC0F51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F626E-7DF9-4E4A-BFDE-D3EAA217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A5842-EA43-4F95-9CB2-50091446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08330-4F1F-4DDF-B745-FB885D5F3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E1D6A1-9699-4B1E-9C5D-A994C5D7B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8478CA-D09A-49D6-A2C2-D156C5C1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511EC-82EC-4F44-86E8-28908B20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EA021-5664-4905-92E5-E7E8D00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2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35D96-1042-4F89-8A3A-81DDA202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722C8-3E55-44F1-9D7E-630A3B5F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A35EB9-4336-443A-B808-E947A3FAC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BC9D10-9102-45BE-9C6E-05E674CFC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6BC022-45BB-41A7-A597-9021842B3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1F1FD1-A310-40CC-A9F7-C8DAD081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16C025-4795-448C-997C-5F67C8A0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D41B76-6416-4E08-A054-A2E1DA21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7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C74D1-00D6-4926-BA1D-94F43ADB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0EC21C-4598-4B78-9721-EDF220A9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1A12AC-98A6-46DE-A71C-612BE566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B5F944-8B87-49DF-A8E2-CDF386F5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0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0CD035-5DC2-4278-B551-BE35544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6478D3-ECB0-4604-B98C-1638018B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0EC6AD-4B70-4AE2-A0AE-99CF338F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2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AE509-96A1-4980-8970-D24899D6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4092B-7792-4F17-ABCE-2095BEF8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14E09D-0A5D-4414-B17E-C147A3E8C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B7342-8966-40D5-A8E8-7BF1DB61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480281-DF0F-4432-A489-5307B425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DF5448-5513-4698-AD91-B237C69C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C6A95-ED89-4589-A271-2A2D81FA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424FC4-2115-41A9-998E-66932F1E7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ABFB2-CAFB-4770-A5A0-39D8A7818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7DC2B-EC4D-49CA-922B-B7D1C7E0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C933-6EA3-4197-9FE4-99D7305B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6A528-BE14-4BAF-962C-6B8E66FC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0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2C3B4-11ED-41A6-B541-75D69978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568C40-9162-46AD-9240-A444EF6C8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70C3B-A790-4A0D-8846-BFA5AB162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6ACE-7156-47E7-8259-D0130CD1A0C0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A1E45-D042-4646-B1D2-22542A8EB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B348B-B33B-4113-953D-FED05292B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4973-4885-434E-869C-6EE4CF4361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1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F44C4-8F13-4B25-8D8F-D03D5DAD7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Discord multifunctional bot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50868-AFBB-401F-9218-8EC9B0238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2876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Автор проекта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Матвей Михайлов</a:t>
            </a:r>
          </a:p>
        </p:txBody>
      </p:sp>
    </p:spTree>
    <p:extLst>
      <p:ext uri="{BB962C8B-B14F-4D97-AF65-F5344CB8AC3E}">
        <p14:creationId xmlns:p14="http://schemas.microsoft.com/office/powerpoint/2010/main" val="14878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FFFDD-8740-4D04-B17C-03DB3A9C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EFD4E-51A5-46C2-90BF-81B509BB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Создать простого в использовании бота,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обладающего большим спектром возможностей.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Сделать возможным одновременное использование бота несколькими людьми или на нескольких серверах .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Запустить бота на круглосуточную работу (</a:t>
            </a:r>
            <a:r>
              <a:rPr lang="ru-RU" dirty="0" err="1">
                <a:solidFill>
                  <a:schemeClr val="bg1"/>
                </a:solidFill>
              </a:rPr>
              <a:t>захостить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68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E3A68-BBED-4AAC-A0E5-3E128106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 технологий используемых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6F754-19CB-4E96-9013-E2A58477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400" dirty="0">
                <a:solidFill>
                  <a:schemeClr val="bg1"/>
                </a:solidFill>
              </a:rPr>
              <a:t>Работа с </a:t>
            </a:r>
            <a:r>
              <a:rPr lang="en-US" sz="3400" dirty="0">
                <a:solidFill>
                  <a:schemeClr val="bg1"/>
                </a:solidFill>
              </a:rPr>
              <a:t>HTTP-API </a:t>
            </a:r>
            <a:r>
              <a:rPr lang="ru-RU" sz="3400" dirty="0">
                <a:solidFill>
                  <a:schemeClr val="bg1"/>
                </a:solidFill>
              </a:rPr>
              <a:t>сторонних ресурсов</a:t>
            </a:r>
          </a:p>
          <a:p>
            <a:r>
              <a:rPr lang="ru-RU" sz="3400" dirty="0">
                <a:solidFill>
                  <a:schemeClr val="bg1"/>
                </a:solidFill>
              </a:rPr>
              <a:t>Работа бота в голосовых каналах</a:t>
            </a:r>
          </a:p>
          <a:p>
            <a:r>
              <a:rPr lang="ru-RU" sz="3400" dirty="0">
                <a:solidFill>
                  <a:schemeClr val="bg1"/>
                </a:solidFill>
              </a:rPr>
              <a:t>Использование бота несколькими людьми/серверами</a:t>
            </a:r>
          </a:p>
          <a:p>
            <a:r>
              <a:rPr lang="ru-RU" sz="3400" dirty="0">
                <a:solidFill>
                  <a:schemeClr val="bg1"/>
                </a:solidFill>
              </a:rPr>
              <a:t>Очень подробное руководство по использованию и комментарии при возникновении ошибок</a:t>
            </a:r>
          </a:p>
          <a:p>
            <a:r>
              <a:rPr lang="ru-RU" sz="3400" dirty="0">
                <a:solidFill>
                  <a:schemeClr val="bg1"/>
                </a:solidFill>
              </a:rPr>
              <a:t>Возможность бота воспроизводить музыку по запросу пользователя в голосовых каналах </a:t>
            </a:r>
          </a:p>
        </p:txBody>
      </p:sp>
    </p:spTree>
    <p:extLst>
      <p:ext uri="{BB962C8B-B14F-4D97-AF65-F5344CB8AC3E}">
        <p14:creationId xmlns:p14="http://schemas.microsoft.com/office/powerpoint/2010/main" val="16491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0E2F4-8B73-42BC-912E-1CA715AC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Использование библиотеки </a:t>
            </a:r>
            <a:r>
              <a:rPr lang="en-US" dirty="0" err="1">
                <a:solidFill>
                  <a:schemeClr val="bg1"/>
                </a:solidFill>
              </a:rPr>
              <a:t>youtube_dl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69AE9-BA66-441B-9F0D-9B0E5900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боте присутствует возможность воспроизведения музыки по запросу пользователя с использованием ресурса </a:t>
            </a:r>
            <a:r>
              <a:rPr lang="en-US" dirty="0">
                <a:solidFill>
                  <a:schemeClr val="bg1"/>
                </a:solidFill>
              </a:rPr>
              <a:t>YOUTUBE</a:t>
            </a:r>
          </a:p>
          <a:p>
            <a:r>
              <a:rPr lang="ru-RU" dirty="0">
                <a:solidFill>
                  <a:schemeClr val="bg1"/>
                </a:solidFill>
              </a:rPr>
              <a:t>Все что вам нужно для наслаждения музыкой по вашему желанию – это ввести ее название)</a:t>
            </a:r>
          </a:p>
          <a:p>
            <a:r>
              <a:rPr lang="ru-RU" dirty="0">
                <a:solidFill>
                  <a:schemeClr val="bg1"/>
                </a:solidFill>
              </a:rPr>
              <a:t>Команды обеспечивающие комфортное взаимодействие во время проигрывания музыки(такие как </a:t>
            </a:r>
            <a:r>
              <a:rPr lang="en-US" dirty="0">
                <a:solidFill>
                  <a:schemeClr val="bg1"/>
                </a:solidFill>
              </a:rPr>
              <a:t>pause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resume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stop)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 сожалению у данной функции  на данный момент имеются недоработки в связи с чем использование ее на разных серверах одновременно не возможно(</a:t>
            </a:r>
          </a:p>
        </p:txBody>
      </p:sp>
    </p:spTree>
    <p:extLst>
      <p:ext uri="{BB962C8B-B14F-4D97-AF65-F5344CB8AC3E}">
        <p14:creationId xmlns:p14="http://schemas.microsoft.com/office/powerpoint/2010/main" val="107806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006A2-1E79-4AD6-926D-E64CF59D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Краткий список возможностей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3EB6B-75B2-46D2-8ADF-7A8CDA3D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Play [name] </a:t>
            </a:r>
            <a:r>
              <a:rPr lang="ru-RU" dirty="0">
                <a:solidFill>
                  <a:schemeClr val="bg1"/>
                </a:solidFill>
              </a:rPr>
              <a:t>– Воспроизведет песню по названию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Translate [text] – </a:t>
            </a:r>
            <a:r>
              <a:rPr lang="ru-RU" dirty="0">
                <a:solidFill>
                  <a:schemeClr val="bg1"/>
                </a:solidFill>
              </a:rPr>
              <a:t>Переведет текст на другой язык</a:t>
            </a: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ount [] – </a:t>
            </a:r>
            <a:r>
              <a:rPr lang="ru-RU" dirty="0">
                <a:solidFill>
                  <a:schemeClr val="bg1"/>
                </a:solidFill>
              </a:rPr>
              <a:t>Посчитает результат выражения</a:t>
            </a:r>
          </a:p>
          <a:p>
            <a:r>
              <a:rPr lang="en-US" dirty="0" err="1">
                <a:solidFill>
                  <a:schemeClr val="bg1"/>
                </a:solidFill>
              </a:rPr>
              <a:t>Set_status</a:t>
            </a:r>
            <a:r>
              <a:rPr lang="en-US" dirty="0">
                <a:solidFill>
                  <a:schemeClr val="bg1"/>
                </a:solidFill>
              </a:rPr>
              <a:t> []– </a:t>
            </a:r>
            <a:r>
              <a:rPr lang="ru-RU" dirty="0">
                <a:solidFill>
                  <a:schemeClr val="bg1"/>
                </a:solidFill>
              </a:rPr>
              <a:t>Установит в профиле бота статус </a:t>
            </a:r>
          </a:p>
          <a:p>
            <a:r>
              <a:rPr lang="en-US" dirty="0" err="1">
                <a:solidFill>
                  <a:schemeClr val="bg1"/>
                </a:solidFill>
              </a:rPr>
              <a:t>Python_help</a:t>
            </a:r>
            <a:r>
              <a:rPr lang="en-US" dirty="0">
                <a:solidFill>
                  <a:schemeClr val="bg1"/>
                </a:solidFill>
              </a:rPr>
              <a:t> [] – </a:t>
            </a:r>
            <a:r>
              <a:rPr lang="ru-RU" dirty="0">
                <a:solidFill>
                  <a:schemeClr val="bg1"/>
                </a:solidFill>
              </a:rPr>
              <a:t>Отправит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 документацией по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использованию </a:t>
            </a:r>
            <a:r>
              <a:rPr lang="en-US" dirty="0">
                <a:solidFill>
                  <a:schemeClr val="bg1"/>
                </a:solidFill>
              </a:rPr>
              <a:t>python </a:t>
            </a:r>
            <a:r>
              <a:rPr lang="ru-RU" dirty="0">
                <a:solidFill>
                  <a:schemeClr val="bg1"/>
                </a:solidFill>
              </a:rPr>
              <a:t>библиотеки</a:t>
            </a:r>
          </a:p>
          <a:p>
            <a:r>
              <a:rPr lang="en-US" dirty="0" err="1">
                <a:solidFill>
                  <a:schemeClr val="bg1"/>
                </a:solidFill>
              </a:rPr>
              <a:t>Invite_link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Отправит ссылку по которой вы </a:t>
            </a:r>
            <a:r>
              <a:rPr lang="ru-RU" dirty="0" err="1">
                <a:solidFill>
                  <a:schemeClr val="bg1"/>
                </a:solidFill>
              </a:rPr>
              <a:t>сможите</a:t>
            </a:r>
            <a:r>
              <a:rPr lang="ru-RU" dirty="0">
                <a:solidFill>
                  <a:schemeClr val="bg1"/>
                </a:solidFill>
              </a:rPr>
              <a:t> добавить этого бота на свой сервер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</a:rPr>
              <a:t>Полный список команд вы сможете узнать написав !</a:t>
            </a:r>
            <a:r>
              <a:rPr lang="en-US" sz="3200" dirty="0">
                <a:solidFill>
                  <a:schemeClr val="bg1"/>
                </a:solidFill>
              </a:rPr>
              <a:t>help</a:t>
            </a:r>
            <a:endParaRPr lang="ru-RU" sz="32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42273-D756-49DC-954D-47E2D36A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7183C-68F1-456B-AEC7-038EAC64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заключении хочу сказать, что, бот которого я вам представил это довольно просто и понятно сделанный проект(хотя довести его даже до такого вида было очень сложно), но так как изучение функциональности библиотеки </a:t>
            </a:r>
            <a:r>
              <a:rPr lang="en-US" dirty="0">
                <a:solidFill>
                  <a:schemeClr val="bg1"/>
                </a:solidFill>
              </a:rPr>
              <a:t>discord.py </a:t>
            </a:r>
            <a:r>
              <a:rPr lang="ru-RU" dirty="0">
                <a:solidFill>
                  <a:schemeClr val="bg1"/>
                </a:solidFill>
              </a:rPr>
              <a:t>довольно сложное и зачастую требуется знание не только этой библиотеки, в проекте не всегда были использованы лучшие подходы к решению поставленных задач и упрощены некоторые вещи из-за сложности и объёмности их реализации в полном масштабе.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Говоря простым языком этот проект подлежит еще долгой доработке, если не переработке многих функций.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 данный момент возникли проблемы с хостингом бота из-за некоторых недоработок, но над этим уже ведется работа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0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BDA95-D7A4-426E-BEDF-437FB039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4D7A5-41A1-4084-96CC-FA83CFE8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400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400" i="1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03592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348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Discord multifunctional bot</vt:lpstr>
      <vt:lpstr>Основная идея</vt:lpstr>
      <vt:lpstr>Описание технологий используемых в проекте</vt:lpstr>
      <vt:lpstr>Использование библиотеки youtube_dl </vt:lpstr>
      <vt:lpstr>Краткий список возможностей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multifunctional bot</dc:title>
  <dc:creator>Матвей Михайлов</dc:creator>
  <cp:lastModifiedBy>Матвей Михайлов</cp:lastModifiedBy>
  <cp:revision>8</cp:revision>
  <dcterms:created xsi:type="dcterms:W3CDTF">2021-04-25T19:54:26Z</dcterms:created>
  <dcterms:modified xsi:type="dcterms:W3CDTF">2021-04-25T21:00:07Z</dcterms:modified>
</cp:coreProperties>
</file>