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BDDC8-B2EF-4E1F-9372-23573B896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E94001-B522-4916-9184-62A239D4E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98B0A9-EF18-4465-8B8B-F6289355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A66-51A2-4BBB-AD27-E6297FF6A482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438B27-9438-425F-AF02-DBEFA81E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AA220C-CD0D-47B7-A8A9-1E562C32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4F0E-EA47-414A-8C9F-174783808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05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A0630-80EC-48CE-8A31-6EE878AA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FD79E0B-7147-4A80-89A7-044E15B2D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261A7E-4D3D-4003-937B-8D1487E2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A66-51A2-4BBB-AD27-E6297FF6A482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F67481-8C8D-4C06-9BFB-D993CE9A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B3F0A4-04DB-468D-9C98-65B49E62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4F0E-EA47-414A-8C9F-174783808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63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3539DC0-C37D-4C24-8240-4BDA3EA9B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1639C1-4629-48D8-A7A4-3FD4A47B5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0CDAE2-DB9E-4430-99B1-ED3EA2C1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A66-51A2-4BBB-AD27-E6297FF6A482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6EE9F2-0FD4-42F6-93FA-2C7619F0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2CA16D-31F6-4FFD-90BA-E4EF8D40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4F0E-EA47-414A-8C9F-174783808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81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2B0C6-FEA6-4F9C-9372-53BF42273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989729-1A18-48D1-B30C-EB84B60F6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F979BE-2958-4F5C-9C11-65D5624D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A66-51A2-4BBB-AD27-E6297FF6A482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B1516F-7EB1-45CF-84E5-0916C25A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951132-B33C-46CF-AD26-D361D4B5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4F0E-EA47-414A-8C9F-174783808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386B7-9FFE-4E18-9879-16EBE4E9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BD3C0C-2F36-436B-BDD2-F4BE1CEF7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1CA4EC-A6C6-40FE-8803-7DED90A61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A66-51A2-4BBB-AD27-E6297FF6A482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73D2ED-E52D-464C-AFB4-A3E4A449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6094EA-41D3-46AA-92F0-CE20823B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4F0E-EA47-414A-8C9F-174783808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96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AD8E7A-7139-4112-88A0-FFB72167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692EEA-D939-4D02-8D20-B2DA8C0E3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0447AF-62E7-4535-98CF-8931EBA53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0606F6-B2EF-431C-AE13-355ED899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A66-51A2-4BBB-AD27-E6297FF6A482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9244EF-2313-4025-97C0-AC972F15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89AF66-8C26-4C77-8049-782DAD0F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4F0E-EA47-414A-8C9F-174783808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97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A2EF4-6CAC-4E19-B226-FF03E4288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D7FD2E-2B7F-426E-9805-97AD23C16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C08219-875D-46BB-84B9-53CC68A0E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39E6D0E-EE87-46B9-926E-1006C0936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2BB6EE8-509E-4E2C-B77A-43D575024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90B202-04C3-4553-BCFF-8035FAFE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A66-51A2-4BBB-AD27-E6297FF6A482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46DB30-42C8-46B3-A104-A0B03065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36EA42-5E80-4320-B4E4-73B73390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4F0E-EA47-414A-8C9F-174783808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07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987CD-11DD-4BAE-A380-85CDE52B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7248268-A699-424F-A5C7-57B9169C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A66-51A2-4BBB-AD27-E6297FF6A482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AC88DD6-5F73-442C-94FA-3603199E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936D83E-6CF8-4A65-A090-3809E1D0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4F0E-EA47-414A-8C9F-174783808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22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B82F01-F956-43C7-A9A7-A616B307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A66-51A2-4BBB-AD27-E6297FF6A482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40764C-4310-4A27-8B06-4E97886F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C4AC84-C4FF-40E0-BE9F-EEEB502B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4F0E-EA47-414A-8C9F-174783808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97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914AA-49F4-4D80-BCBD-BA122F9E9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5E156A-FFE7-4FF4-8188-E4F156F4F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B6E218-89F9-40AF-B9E1-AF1A5ABA7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2FBF06-7C2A-44D4-A2E6-5A5F6463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A66-51A2-4BBB-AD27-E6297FF6A482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D15251-3269-4AF5-95E7-A01770C5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54C8B0-473D-4176-8AE1-28F48DEC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4F0E-EA47-414A-8C9F-174783808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29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ADC76-C5E4-44CC-BAAC-C5AD89519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A87403-E3A5-459E-A5F3-4BB2A5D2A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BB83F1-D0F9-49C6-9DE6-F6F57C248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2F746A-A861-4FFE-901E-E2554067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A66-51A2-4BBB-AD27-E6297FF6A482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F89599-AE1F-4326-ADBB-89F6AA37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EC55E0-21F2-4CF6-B462-8E28E55BB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4F0E-EA47-414A-8C9F-174783808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31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E73A2-8609-4C0C-B8B3-0F6C84C5C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41DE85-B69E-40DD-AF00-B70265E7C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26EEFF-01BA-4AD2-BD1F-2AD58B85F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80A66-51A2-4BBB-AD27-E6297FF6A482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AEEC5F-2483-443D-84B5-9FA054131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77D4FA-5599-4AAF-9B6C-A6D17D08D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A4F0E-EA47-414A-8C9F-174783808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4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ru/%D1%84%D0%BE%D0%BD-%D1%84%D0%BE%D0%BD%D0%B0-%D0%BF%D1%80%D0%B5%D0%B7%D0%B5%D0%BD%D1%82%D0%B0%D1%86%D0%B8%D0%B8-%D0%B7%D0%B4%D0%B0%D0%BD%D0%B8%D0%B5-2151724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057F2-57B2-491A-A3BF-AD6DF6157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 fontScale="92500" lnSpcReduction="10000"/>
          </a:bodyPr>
          <a:lstStyle/>
          <a:p>
            <a:endParaRPr lang="ru-RU" sz="2000" dirty="0">
              <a:solidFill>
                <a:srgbClr val="080808"/>
              </a:solidFill>
            </a:endParaRPr>
          </a:p>
          <a:p>
            <a:r>
              <a:rPr lang="ru-RU" dirty="0"/>
              <a:t>Автор проекта:</a:t>
            </a:r>
          </a:p>
          <a:p>
            <a:r>
              <a:rPr lang="ru-RU" dirty="0"/>
              <a:t>Михайлов Матвей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1D4CD-DEED-4E5F-B57F-8ADDF9DBA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endParaRPr lang="ru-RU" sz="3600" dirty="0">
              <a:solidFill>
                <a:srgbClr val="080808"/>
              </a:solidFill>
            </a:endParaRPr>
          </a:p>
          <a:p>
            <a:r>
              <a:rPr lang="ru-RU" dirty="0"/>
              <a:t>Проект </a:t>
            </a:r>
            <a:r>
              <a:rPr lang="en-US" dirty="0" err="1"/>
              <a:t>PyGame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2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52C40-48FA-44F9-9DF3-A1B8C74B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Основная 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E75A9A-F3D5-4FD8-B6D9-F94806A1E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Создать игру от первого лица с имитацией 3-х мерного пространства посредством использования метода </a:t>
            </a:r>
            <a:r>
              <a:rPr lang="en-US" dirty="0"/>
              <a:t>ray casting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Суть игры проста: </a:t>
            </a:r>
          </a:p>
          <a:p>
            <a:pPr marL="0" indent="0">
              <a:buNone/>
            </a:pPr>
            <a:r>
              <a:rPr lang="ru-RU" dirty="0"/>
              <a:t>Вы в лабиринте, и вам надо найти несколько ключей для того чтобы покинуть его, так же в игре есть(скоро будут) различные бонусы и </a:t>
            </a:r>
            <a:r>
              <a:rPr lang="ru-RU" dirty="0" err="1"/>
              <a:t>пасхалки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 игре всего 5 уровней, с разным уровнем сложности соответственно, так же планирую добавить возможность пользователю создавать собственные уровни.</a:t>
            </a:r>
          </a:p>
        </p:txBody>
      </p:sp>
    </p:spTree>
    <p:extLst>
      <p:ext uri="{BB962C8B-B14F-4D97-AF65-F5344CB8AC3E}">
        <p14:creationId xmlns:p14="http://schemas.microsoft.com/office/powerpoint/2010/main" val="183852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4CABA-9F66-4DE1-A1EC-A621CC4A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95997-DFCE-4B66-B648-D512D8A6D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игре довольно привычное управление, как в обычных шутерах от первого лица(движение вперед осуществляется в сторону куда вы смотрите).</a:t>
            </a:r>
          </a:p>
          <a:p>
            <a:pPr marL="0" indent="0">
              <a:buNone/>
            </a:pPr>
            <a:r>
              <a:rPr lang="ru-RU" dirty="0"/>
              <a:t>Скоро будет реализована интерактивная часть игры с возможность взаимодействия с предметами на карте.</a:t>
            </a:r>
          </a:p>
          <a:p>
            <a:pPr marL="0" indent="0">
              <a:buNone/>
            </a:pPr>
            <a:r>
              <a:rPr lang="ru-RU" dirty="0"/>
              <a:t>Из интересного в игре есть счетчик </a:t>
            </a:r>
            <a:r>
              <a:rPr lang="en-US" dirty="0"/>
              <a:t>FPS</a:t>
            </a:r>
            <a:r>
              <a:rPr lang="ru-RU" dirty="0"/>
              <a:t>(кадры в секунду) который отображает </a:t>
            </a:r>
            <a:r>
              <a:rPr lang="en-US" dirty="0"/>
              <a:t>FPS </a:t>
            </a:r>
            <a:r>
              <a:rPr lang="ru-RU" dirty="0"/>
              <a:t>в игре в реальном времени.</a:t>
            </a:r>
          </a:p>
          <a:p>
            <a:pPr marL="0" indent="0">
              <a:buNone/>
            </a:pPr>
            <a:r>
              <a:rPr lang="ru-RU" dirty="0"/>
              <a:t>Так же из интересного, после прохождения уровня вам будет доступна </a:t>
            </a:r>
            <a:r>
              <a:rPr lang="ru-RU" dirty="0" err="1"/>
              <a:t>миникарта</a:t>
            </a:r>
            <a:r>
              <a:rPr lang="ru-RU" dirty="0"/>
              <a:t> этого уровня при следующих прохождениях.</a:t>
            </a:r>
          </a:p>
        </p:txBody>
      </p:sp>
    </p:spTree>
    <p:extLst>
      <p:ext uri="{BB962C8B-B14F-4D97-AF65-F5344CB8AC3E}">
        <p14:creationId xmlns:p14="http://schemas.microsoft.com/office/powerpoint/2010/main" val="420400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B112BC-EDB7-44AF-9161-B4F6139B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F8BC3-2CA9-4B93-ACF9-A5295766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Основной технологией(методом) является </a:t>
            </a:r>
            <a:r>
              <a:rPr lang="en-US" dirty="0"/>
              <a:t>ray casting - </a:t>
            </a:r>
            <a:r>
              <a:rPr lang="ru-RU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бросание лучей — один из методов рендеринга в компьютерной графике, при котором сцена строится на основе замеров пересечения лучей с визуализируемой поверхностью.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Для запуска на данный момент требуется только библиотека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PyGame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31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2F906-9349-4628-87AA-67B4C72215C0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ru-RU" dirty="0"/>
              <a:t>Скриншоты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802884C-D6D3-4434-B534-FBF5FA64B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7444"/>
            <a:ext cx="6088722" cy="420101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068F21E-FD94-45FF-AFE7-F2A3EE4632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280" y="1937444"/>
            <a:ext cx="6088722" cy="420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310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203</Words>
  <Application>Microsoft Office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 Проект PyGame </vt:lpstr>
      <vt:lpstr>Основная идея</vt:lpstr>
      <vt:lpstr>Реализация</vt:lpstr>
      <vt:lpstr>Описание технологий</vt:lpstr>
      <vt:lpstr>Скриншоты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Проект PyGame </dc:title>
  <dc:creator>Матвей Михайлов</dc:creator>
  <cp:lastModifiedBy>Матвей Михайлов</cp:lastModifiedBy>
  <cp:revision>3</cp:revision>
  <dcterms:created xsi:type="dcterms:W3CDTF">2021-01-14T13:35:10Z</dcterms:created>
  <dcterms:modified xsi:type="dcterms:W3CDTF">2021-01-14T14:12:14Z</dcterms:modified>
</cp:coreProperties>
</file>