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272" r:id="rId3"/>
    <p:sldId id="273" r:id="rId4"/>
    <p:sldId id="274" r:id="rId5"/>
    <p:sldId id="275" r:id="rId6"/>
    <p:sldId id="276" r:id="rId7"/>
    <p:sldId id="266" r:id="rId8"/>
    <p:sldId id="267" r:id="rId9"/>
    <p:sldId id="277" r:id="rId10"/>
    <p:sldId id="278" r:id="rId11"/>
    <p:sldId id="279" r:id="rId12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0" autoAdjust="0"/>
    <p:restoredTop sz="94660"/>
  </p:normalViewPr>
  <p:slideViewPr>
    <p:cSldViewPr>
      <p:cViewPr>
        <p:scale>
          <a:sx n="66" d="100"/>
          <a:sy n="66" d="100"/>
        </p:scale>
        <p:origin x="-130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8C6F1-214B-4572-9E40-3B371D7953EA}" type="datetime1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808E8-8DB0-4171-A1AA-A38E3487C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0390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1543" cy="339884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800" y="0"/>
            <a:ext cx="4301543" cy="339884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A3036599-E2EA-4E62-A236-5F34570F0912}" type="datetime1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301543" cy="339884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800" y="6456612"/>
            <a:ext cx="4301543" cy="339884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FD5C34B4-C236-4742-A98C-F60FBBFDDD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7254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70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70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7748-A738-4330-BD8B-AB54FDE118F7}" type="datetimeFigureOut">
              <a:rPr lang="ko-KR" altLang="en-US" smtClean="0"/>
              <a:pPr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D989-9F27-4EBE-8E4A-AD08E68CA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8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7748-A738-4330-BD8B-AB54FDE118F7}" type="datetimeFigureOut">
              <a:rPr lang="ko-KR" altLang="en-US" smtClean="0"/>
              <a:pPr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D989-9F27-4EBE-8E4A-AD08E68CA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7748-A738-4330-BD8B-AB54FDE118F7}" type="datetimeFigureOut">
              <a:rPr lang="ko-KR" altLang="en-US" smtClean="0"/>
              <a:pPr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D989-9F27-4EBE-8E4A-AD08E68CA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1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7748-A738-4330-BD8B-AB54FDE118F7}" type="datetimeFigureOut">
              <a:rPr lang="ko-KR" altLang="en-US" smtClean="0"/>
              <a:pPr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D989-9F27-4EBE-8E4A-AD08E68CA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22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7748-A738-4330-BD8B-AB54FDE118F7}" type="datetimeFigureOut">
              <a:rPr lang="ko-KR" altLang="en-US" smtClean="0"/>
              <a:pPr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D989-9F27-4EBE-8E4A-AD08E68CA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64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7748-A738-4330-BD8B-AB54FDE118F7}" type="datetimeFigureOut">
              <a:rPr lang="ko-KR" altLang="en-US" smtClean="0"/>
              <a:pPr/>
              <a:t>2017-07-24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D989-9F27-4EBE-8E4A-AD08E68CA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86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7748-A738-4330-BD8B-AB54FDE118F7}" type="datetimeFigureOut">
              <a:rPr lang="ko-KR" altLang="en-US" smtClean="0"/>
              <a:pPr/>
              <a:t>2017-07-24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D989-9F27-4EBE-8E4A-AD08E68CA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6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7748-A738-4330-BD8B-AB54FDE118F7}" type="datetimeFigureOut">
              <a:rPr lang="ko-KR" altLang="en-US" smtClean="0"/>
              <a:pPr/>
              <a:t>2017-07-24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D989-9F27-4EBE-8E4A-AD08E68CA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05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7748-A738-4330-BD8B-AB54FDE118F7}" type="datetimeFigureOut">
              <a:rPr lang="ko-KR" altLang="en-US" smtClean="0"/>
              <a:pPr/>
              <a:t>2017-07-24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D989-9F27-4EBE-8E4A-AD08E68CA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9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7748-A738-4330-BD8B-AB54FDE118F7}" type="datetimeFigureOut">
              <a:rPr lang="ko-KR" altLang="en-US" smtClean="0"/>
              <a:pPr/>
              <a:t>2017-07-24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D989-9F27-4EBE-8E4A-AD08E68CA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9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7748-A738-4330-BD8B-AB54FDE118F7}" type="datetimeFigureOut">
              <a:rPr lang="ko-KR" altLang="en-US" smtClean="0"/>
              <a:pPr/>
              <a:t>2017-07-24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D989-9F27-4EBE-8E4A-AD08E68CA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26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7748-A738-4330-BD8B-AB54FDE118F7}" type="datetimeFigureOut">
              <a:rPr lang="ko-KR" altLang="en-US" smtClean="0"/>
              <a:pPr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BD989-9F27-4EBE-8E4A-AD08E68CAB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96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548680"/>
            <a:ext cx="561662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88”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OLB BONDER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39452"/>
            <a:ext cx="8743326" cy="65299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3650" y="6280721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532440" y="6280721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03650" y="283775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532440" y="283775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61255" y="571807"/>
            <a:ext cx="7796742" cy="13450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61255" y="3072161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619260" y="3068960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61255" y="2349947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619260" y="2349947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61255" y="2711054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61255" y="5599916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61255" y="5961022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619260" y="5961022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660232" y="571807"/>
            <a:ext cx="0" cy="15610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56617" y="908720"/>
            <a:ext cx="59989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61255" y="5238808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49429" y="1988839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61255" y="3433268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61255" y="3794376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61255" y="4155484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61255" y="4516592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61255" y="4877700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85" t="7787" r="6267" b="65770"/>
          <a:stretch/>
        </p:blipFill>
        <p:spPr bwMode="auto">
          <a:xfrm>
            <a:off x="6813509" y="604649"/>
            <a:ext cx="1514719" cy="126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3452803" y="1947312"/>
            <a:ext cx="21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Equipment Info.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452803" y="3382151"/>
            <a:ext cx="21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Input Power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452803" y="5167495"/>
            <a:ext cx="2199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CE</a:t>
            </a:r>
            <a:endParaRPr lang="ko-KR" altLang="en-US" sz="2000" b="1" dirty="0"/>
          </a:p>
        </p:txBody>
      </p:sp>
      <p:sp>
        <p:nvSpPr>
          <p:cNvPr id="87" name="직사각형 86"/>
          <p:cNvSpPr/>
          <p:nvPr/>
        </p:nvSpPr>
        <p:spPr>
          <a:xfrm>
            <a:off x="664318" y="2349947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Model No.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64318" y="2714435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Serial No.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64318" y="3072161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Pneumatic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616510" y="2349947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Manufacturing Date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616510" y="3068960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User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24" name="직선 연결선 1023"/>
          <p:cNvCxnSpPr/>
          <p:nvPr/>
        </p:nvCxnSpPr>
        <p:spPr>
          <a:xfrm>
            <a:off x="1820456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995936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5004048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5940152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683568" y="3823231"/>
            <a:ext cx="1064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Source</a:t>
            </a:r>
            <a:endParaRPr lang="ko-KR" altLang="en-US" sz="10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251791" y="3823231"/>
            <a:ext cx="1404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Voltage Rating</a:t>
            </a:r>
            <a:endParaRPr lang="ko-KR" altLang="en-US" sz="10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139952" y="3823231"/>
            <a:ext cx="709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FLC</a:t>
            </a:r>
            <a:endParaRPr lang="ko-KR" altLang="en-US" sz="10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5076056" y="3823231"/>
            <a:ext cx="789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SCR</a:t>
            </a:r>
            <a:endParaRPr lang="ko-KR" altLang="en-US" sz="10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5983775" y="3823231"/>
            <a:ext cx="2462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Main Electrical Drawing No.</a:t>
            </a:r>
            <a:endParaRPr lang="ko-KR" altLang="en-US" sz="1000" b="1" dirty="0"/>
          </a:p>
        </p:txBody>
      </p:sp>
      <p:cxnSp>
        <p:nvCxnSpPr>
          <p:cNvPr id="107" name="직선 연결선 106"/>
          <p:cNvCxnSpPr/>
          <p:nvPr/>
        </p:nvCxnSpPr>
        <p:spPr>
          <a:xfrm>
            <a:off x="1820456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3995936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5004048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5940152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1820456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3995936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5004048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5940152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1820456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3995936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5004048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5940152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283968" y="416386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22.21 A</a:t>
            </a:r>
            <a:endParaRPr lang="ko-KR" alt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283968" y="454511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22.17 A</a:t>
            </a:r>
            <a:endParaRPr lang="ko-KR" alt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220072" y="417638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6.4 KVA</a:t>
            </a:r>
            <a:endParaRPr lang="ko-KR" alt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220072" y="454511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6.39 KVA</a:t>
            </a:r>
            <a:endParaRPr lang="ko-KR" altLang="en-US" sz="1000" dirty="0"/>
          </a:p>
        </p:txBody>
      </p:sp>
      <p:cxnSp>
        <p:nvCxnSpPr>
          <p:cNvPr id="125" name="직선 연결선 124"/>
          <p:cNvCxnSpPr/>
          <p:nvPr/>
        </p:nvCxnSpPr>
        <p:spPr>
          <a:xfrm>
            <a:off x="1965236" y="5961021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5983775" y="5961021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2699792" y="559991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70774" y="5620821"/>
            <a:ext cx="2029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Technical File Holder</a:t>
            </a:r>
            <a:endParaRPr lang="ko-KR" alt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67504" y="5981927"/>
            <a:ext cx="190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Tested </a:t>
            </a:r>
            <a:r>
              <a:rPr lang="en-US" altLang="ko-KR" sz="1000" dirty="0"/>
              <a:t>Machinery </a:t>
            </a:r>
            <a:r>
              <a:rPr lang="en-US" altLang="ko-KR" sz="1000" dirty="0" smtClean="0"/>
              <a:t>by</a:t>
            </a:r>
            <a:endParaRPr lang="ko-KR" alt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716042" y="5981927"/>
            <a:ext cx="1149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Tested </a:t>
            </a:r>
            <a:r>
              <a:rPr lang="en-US" altLang="ko-KR" sz="1000" dirty="0"/>
              <a:t>EMC </a:t>
            </a:r>
            <a:r>
              <a:rPr lang="en-US" altLang="ko-KR" sz="1000" dirty="0" smtClean="0"/>
              <a:t>by</a:t>
            </a:r>
            <a:endParaRPr lang="ko-KR" altLang="en-US" sz="1000" dirty="0"/>
          </a:p>
        </p:txBody>
      </p:sp>
      <p:sp>
        <p:nvSpPr>
          <p:cNvPr id="133" name="직사각형 132"/>
          <p:cNvSpPr/>
          <p:nvPr/>
        </p:nvSpPr>
        <p:spPr>
          <a:xfrm>
            <a:off x="683568" y="4187179"/>
            <a:ext cx="1160384" cy="256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AOC_S #1 (GPS)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2146588" y="2747020"/>
            <a:ext cx="23042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118076" y="2348880"/>
            <a:ext cx="230425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123728" y="2420888"/>
            <a:ext cx="23042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6061308" y="3107287"/>
            <a:ext cx="23762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SAMSUNG DISPLAY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195736" y="4149080"/>
            <a:ext cx="1512168" cy="27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AC220V 3</a:t>
            </a:r>
            <a:r>
              <a:rPr lang="ko-KR" altLang="en-US" sz="1000" dirty="0" smtClean="0">
                <a:solidFill>
                  <a:schemeClr val="tx1"/>
                </a:solidFill>
              </a:rPr>
              <a:t>∅ </a:t>
            </a:r>
            <a:r>
              <a:rPr lang="en-US" altLang="ko-KR" sz="1000" dirty="0" smtClean="0">
                <a:solidFill>
                  <a:schemeClr val="tx1"/>
                </a:solidFill>
              </a:rPr>
              <a:t>50/60Hz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195736" y="4523622"/>
            <a:ext cx="1512168" cy="27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AC220V 3</a:t>
            </a:r>
            <a:r>
              <a:rPr lang="ko-KR" altLang="en-US" sz="1000" dirty="0" smtClean="0">
                <a:solidFill>
                  <a:schemeClr val="tx1"/>
                </a:solidFill>
              </a:rPr>
              <a:t>∅ </a:t>
            </a:r>
            <a:r>
              <a:rPr lang="en-US" altLang="ko-KR" sz="1000" dirty="0" smtClean="0">
                <a:solidFill>
                  <a:schemeClr val="tx1"/>
                </a:solidFill>
              </a:rPr>
              <a:t>50/60Hz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40152" y="4550931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EZC100F-3030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940152" y="4190891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EZC100G-3030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4048066" y="938711"/>
            <a:ext cx="2592288" cy="927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dirty="0" smtClean="0">
                <a:solidFill>
                  <a:schemeClr val="tx1"/>
                </a:solidFill>
              </a:rPr>
              <a:t>JASTECH, LTD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13-1 WOOSHIN-RI, SEONGHWAN-EUP,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CHEONAN-SI,CHUNGNAM-DO,KOREA,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TEL : +</a:t>
            </a:r>
            <a:r>
              <a:rPr lang="en-US" altLang="ko-KR" sz="1000" dirty="0" smtClean="0">
                <a:solidFill>
                  <a:schemeClr val="tx1"/>
                </a:solidFill>
              </a:rPr>
              <a:t>82-41-411-2500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FAX : +</a:t>
            </a:r>
            <a:r>
              <a:rPr lang="en-US" altLang="ko-KR" sz="1000" dirty="0" smtClean="0">
                <a:solidFill>
                  <a:schemeClr val="tx1"/>
                </a:solidFill>
              </a:rPr>
              <a:t>82-41-411-2599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96" name="그림 9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38711"/>
            <a:ext cx="3600400" cy="97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6300192" y="2390691"/>
            <a:ext cx="1381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/>
              <a:t>2017. 07. 17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2123728" y="2420888"/>
            <a:ext cx="23042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 L-TAB-F2000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406359" y="3093066"/>
            <a:ext cx="1373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5 </a:t>
            </a:r>
            <a:r>
              <a:rPr lang="en-US" altLang="ko-KR" sz="1200" dirty="0" err="1" smtClean="0"/>
              <a:t>Kgf</a:t>
            </a:r>
            <a:r>
              <a:rPr lang="en-US" altLang="ko-KR" sz="1200" dirty="0" smtClean="0"/>
              <a:t>/cm²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699792" y="271995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JAS-170717-03</a:t>
            </a:r>
            <a:endParaRPr lang="ko-KR" alt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715796" y="5978265"/>
            <a:ext cx="3072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Hong </a:t>
            </a:r>
            <a:r>
              <a:rPr lang="en-US" altLang="ko-KR" sz="1000" dirty="0" err="1"/>
              <a:t>Jeong</a:t>
            </a:r>
            <a:r>
              <a:rPr lang="en-US" altLang="ko-KR" sz="1000" dirty="0"/>
              <a:t> Jae</a:t>
            </a:r>
            <a:endParaRPr lang="ko-KR" alt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748244" y="5981030"/>
            <a:ext cx="3072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Choi Hong Gook</a:t>
            </a:r>
            <a:endParaRPr lang="ko-KR" alt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3047039" y="5631051"/>
            <a:ext cx="2029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SEMM</a:t>
            </a:r>
            <a:endParaRPr lang="ko-KR" altLang="en-US" sz="1100" dirty="0"/>
          </a:p>
        </p:txBody>
      </p:sp>
      <p:sp>
        <p:nvSpPr>
          <p:cNvPr id="91" name="직사각형 90"/>
          <p:cNvSpPr/>
          <p:nvPr/>
        </p:nvSpPr>
        <p:spPr>
          <a:xfrm>
            <a:off x="683568" y="4523622"/>
            <a:ext cx="1160384" cy="27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AOC_S #1 (UPS)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4626917" y="2723940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4624167" y="2723940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Weight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068965" y="2762267"/>
            <a:ext cx="23762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52,400 Kg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91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548680"/>
            <a:ext cx="561662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88”</a:t>
            </a:r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</a:rPr>
              <a:t>OLB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LOADER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048066" y="869181"/>
            <a:ext cx="2592288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dirty="0" smtClean="0">
                <a:solidFill>
                  <a:schemeClr val="tx1"/>
                </a:solidFill>
              </a:rPr>
              <a:t>JASTECH, LTD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13-1 WOOSHIN-RI, SEONGHWAN-EUP,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CHEONAN-SI,CHUNGNAM-DO,KOREA,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TEL : +</a:t>
            </a:r>
            <a:r>
              <a:rPr lang="en-US" altLang="ko-KR" sz="1000" dirty="0" smtClean="0">
                <a:solidFill>
                  <a:schemeClr val="tx1"/>
                </a:solidFill>
              </a:rPr>
              <a:t>82-41-411-2500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FAX : +</a:t>
            </a:r>
            <a:r>
              <a:rPr lang="en-US" altLang="ko-KR" sz="1000" dirty="0" smtClean="0">
                <a:solidFill>
                  <a:schemeClr val="tx1"/>
                </a:solidFill>
              </a:rPr>
              <a:t>82-41-411-2599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39452"/>
            <a:ext cx="8743326" cy="65299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3650" y="6280721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532440" y="6280721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03650" y="283775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532440" y="283775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61255" y="570368"/>
            <a:ext cx="7796742" cy="13450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61255" y="3070722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61255" y="2348508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619260" y="2348508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61255" y="2709615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660232" y="570368"/>
            <a:ext cx="0" cy="15610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56617" y="907281"/>
            <a:ext cx="59989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61255" y="5227066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49429" y="1987400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61255" y="3431829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61255" y="3792937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61255" y="4154045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61255" y="4507680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85" t="7787" r="6267" b="65770"/>
          <a:stretch/>
        </p:blipFill>
        <p:spPr bwMode="auto">
          <a:xfrm>
            <a:off x="6813509" y="603210"/>
            <a:ext cx="1514719" cy="126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3452803" y="1945873"/>
            <a:ext cx="21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Equipment Info.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452803" y="3380712"/>
            <a:ext cx="21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Input Power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452803" y="5155753"/>
            <a:ext cx="2199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CE</a:t>
            </a:r>
            <a:endParaRPr lang="ko-KR" altLang="en-US" sz="2000" b="1" dirty="0"/>
          </a:p>
        </p:txBody>
      </p:sp>
      <p:sp>
        <p:nvSpPr>
          <p:cNvPr id="87" name="직사각형 86"/>
          <p:cNvSpPr/>
          <p:nvPr/>
        </p:nvSpPr>
        <p:spPr>
          <a:xfrm>
            <a:off x="664318" y="2348508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Model No.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64318" y="2712996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Serial No.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64318" y="3070722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Pneumatic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616510" y="2348508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Manufacturing Date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406359" y="3091627"/>
            <a:ext cx="1373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5 </a:t>
            </a:r>
            <a:r>
              <a:rPr lang="en-US" altLang="ko-KR" sz="1200" dirty="0" err="1" smtClean="0"/>
              <a:t>Kgf</a:t>
            </a:r>
            <a:r>
              <a:rPr lang="en-US" altLang="ko-KR" sz="1200" dirty="0" smtClean="0"/>
              <a:t>/cm²</a:t>
            </a:r>
            <a:endParaRPr lang="ko-KR" altLang="en-US" sz="1200" dirty="0"/>
          </a:p>
        </p:txBody>
      </p:sp>
      <p:cxnSp>
        <p:nvCxnSpPr>
          <p:cNvPr id="1024" name="직선 연결선 1023"/>
          <p:cNvCxnSpPr/>
          <p:nvPr/>
        </p:nvCxnSpPr>
        <p:spPr>
          <a:xfrm>
            <a:off x="1820456" y="3792936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995936" y="3792936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5004048" y="3792936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5940152" y="3792936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683568" y="3821792"/>
            <a:ext cx="1064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Source</a:t>
            </a:r>
            <a:endParaRPr lang="ko-KR" altLang="en-US" sz="10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251791" y="3821792"/>
            <a:ext cx="1404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Voltage Rating</a:t>
            </a:r>
            <a:endParaRPr lang="ko-KR" altLang="en-US" sz="10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139952" y="3821792"/>
            <a:ext cx="709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FLC</a:t>
            </a:r>
            <a:endParaRPr lang="ko-KR" altLang="en-US" sz="10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5076056" y="3821792"/>
            <a:ext cx="789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SCR</a:t>
            </a:r>
            <a:endParaRPr lang="ko-KR" altLang="en-US" sz="10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5983775" y="3821792"/>
            <a:ext cx="2462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Main Electrical Drawing No.</a:t>
            </a:r>
            <a:endParaRPr lang="ko-KR" altLang="en-US" sz="1000" b="1" dirty="0"/>
          </a:p>
        </p:txBody>
      </p:sp>
      <p:cxnSp>
        <p:nvCxnSpPr>
          <p:cNvPr id="107" name="직선 연결선 106"/>
          <p:cNvCxnSpPr/>
          <p:nvPr/>
        </p:nvCxnSpPr>
        <p:spPr>
          <a:xfrm>
            <a:off x="1820456" y="415404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3995936" y="415404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5004048" y="415404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5940152" y="415404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1820456" y="4507680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3995936" y="4507680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5004048" y="4507680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5940152" y="4507680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2146588" y="2745581"/>
            <a:ext cx="23042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118076" y="2347441"/>
            <a:ext cx="230425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146588" y="2399571"/>
            <a:ext cx="23042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L-LOB-F2000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83968" y="416242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50 A</a:t>
            </a:r>
            <a:endParaRPr lang="ko-KR" alt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5076056" y="4174950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25 KVA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747320" y="4185741"/>
            <a:ext cx="100811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GPS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747320" y="4538308"/>
            <a:ext cx="100811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UPS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965236" y="4185741"/>
            <a:ext cx="174266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AC220V 3</a:t>
            </a:r>
            <a:r>
              <a:rPr lang="en-US" altLang="ko-KR" sz="1000" dirty="0" smtClean="0">
                <a:solidFill>
                  <a:schemeClr val="tx1"/>
                </a:solidFill>
              </a:rPr>
              <a:t>∅ 50/60Hz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1965236" y="4551303"/>
            <a:ext cx="174266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AC220V 3</a:t>
            </a:r>
            <a:r>
              <a:rPr lang="en-US" altLang="ko-KR" sz="1000" dirty="0" smtClean="0">
                <a:solidFill>
                  <a:schemeClr val="tx1"/>
                </a:solidFill>
              </a:rPr>
              <a:t>∅ 50/60Hz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6343638" y="4185741"/>
            <a:ext cx="174266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EZC 100F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283968" y="4527991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30 A</a:t>
            </a:r>
            <a:endParaRPr lang="ko-KR" altLang="en-US" sz="1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5076056" y="454051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25 KVA</a:t>
            </a:r>
            <a:endParaRPr lang="ko-KR" altLang="en-US" sz="1000" dirty="0"/>
          </a:p>
        </p:txBody>
      </p:sp>
      <p:sp>
        <p:nvSpPr>
          <p:cNvPr id="143" name="직사각형 142"/>
          <p:cNvSpPr/>
          <p:nvPr/>
        </p:nvSpPr>
        <p:spPr>
          <a:xfrm>
            <a:off x="6343638" y="4551303"/>
            <a:ext cx="174266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EZC 100F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300192" y="2389252"/>
            <a:ext cx="1381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2017. 07. 17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699792" y="2718514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JAS-170717-01</a:t>
            </a:r>
            <a:endParaRPr lang="ko-KR" altLang="en-US" sz="1200" dirty="0"/>
          </a:p>
        </p:txBody>
      </p:sp>
      <p:pic>
        <p:nvPicPr>
          <p:cNvPr id="121" name="그림 1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37272"/>
            <a:ext cx="3600400" cy="97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직사각형 121"/>
          <p:cNvSpPr/>
          <p:nvPr/>
        </p:nvSpPr>
        <p:spPr>
          <a:xfrm>
            <a:off x="663690" y="4866652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0" name="직선 연결선 149"/>
          <p:cNvCxnSpPr/>
          <p:nvPr/>
        </p:nvCxnSpPr>
        <p:spPr>
          <a:xfrm>
            <a:off x="1820456" y="4870960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3995936" y="4870960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>
            <a:off x="747320" y="4902656"/>
            <a:ext cx="100811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965236" y="4902656"/>
            <a:ext cx="174266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343638" y="4902656"/>
            <a:ext cx="174266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64" name="직선 연결선 163"/>
          <p:cNvCxnSpPr/>
          <p:nvPr/>
        </p:nvCxnSpPr>
        <p:spPr>
          <a:xfrm>
            <a:off x="5004048" y="4867721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5940152" y="4867721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4619260" y="3068960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4616510" y="3068960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User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6061308" y="3107287"/>
            <a:ext cx="23762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SAMSUNG DISPLAY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4626917" y="2723940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4624167" y="2723940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Weight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068965" y="2762267"/>
            <a:ext cx="23762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3,200 Kg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61255" y="5599916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661255" y="5961022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4619260" y="5961022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/>
          <p:cNvCxnSpPr/>
          <p:nvPr/>
        </p:nvCxnSpPr>
        <p:spPr>
          <a:xfrm>
            <a:off x="1965236" y="5961021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5983775" y="5961021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2699792" y="559991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670774" y="5620821"/>
            <a:ext cx="2029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Technical File Holder</a:t>
            </a:r>
            <a:endParaRPr lang="ko-KR" alt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67504" y="5981927"/>
            <a:ext cx="190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Tested </a:t>
            </a:r>
            <a:r>
              <a:rPr lang="en-US" altLang="ko-KR" sz="1000" dirty="0"/>
              <a:t>Machinery </a:t>
            </a:r>
            <a:r>
              <a:rPr lang="en-US" altLang="ko-KR" sz="1000" dirty="0" smtClean="0"/>
              <a:t>by</a:t>
            </a:r>
            <a:endParaRPr lang="ko-KR" altLang="en-US" sz="1000" dirty="0"/>
          </a:p>
        </p:txBody>
      </p:sp>
      <p:sp>
        <p:nvSpPr>
          <p:cNvPr id="148" name="TextBox 147"/>
          <p:cNvSpPr txBox="1"/>
          <p:nvPr/>
        </p:nvSpPr>
        <p:spPr>
          <a:xfrm>
            <a:off x="4716042" y="5981927"/>
            <a:ext cx="1149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Tested </a:t>
            </a:r>
            <a:r>
              <a:rPr lang="en-US" altLang="ko-KR" sz="1000" dirty="0"/>
              <a:t>EMC </a:t>
            </a:r>
            <a:r>
              <a:rPr lang="en-US" altLang="ko-KR" sz="1000" dirty="0" smtClean="0"/>
              <a:t>by</a:t>
            </a:r>
            <a:endParaRPr lang="ko-KR" altLang="en-US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1715796" y="5978265"/>
            <a:ext cx="3072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Hong </a:t>
            </a:r>
            <a:r>
              <a:rPr lang="en-US" altLang="ko-KR" sz="1000" dirty="0" err="1"/>
              <a:t>Jeong</a:t>
            </a:r>
            <a:r>
              <a:rPr lang="en-US" altLang="ko-KR" sz="1000" dirty="0"/>
              <a:t> Jae</a:t>
            </a:r>
            <a:endParaRPr lang="ko-KR" alt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5748244" y="5981030"/>
            <a:ext cx="3072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Choi Hong Gook</a:t>
            </a:r>
            <a:endParaRPr lang="ko-KR" altLang="en-US" sz="1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3047039" y="5631051"/>
            <a:ext cx="2029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SEMM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8954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548680"/>
            <a:ext cx="561662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88”</a:t>
            </a:r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PCB </a:t>
            </a:r>
            <a:r>
              <a:rPr lang="en-US" altLang="ko-KR" sz="2400" b="1" dirty="0">
                <a:solidFill>
                  <a:schemeClr val="tx1"/>
                </a:solidFill>
              </a:rPr>
              <a:t>BONDER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048066" y="870620"/>
            <a:ext cx="2592288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dirty="0" smtClean="0">
                <a:solidFill>
                  <a:schemeClr val="tx1"/>
                </a:solidFill>
              </a:rPr>
              <a:t>JASTECH, LTD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13-1 WOOSHIN-RI, SEONGHWAN-EUP,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CHEONAN-SI,CHUNGNAM-DO,KOREA,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TEL : +</a:t>
            </a:r>
            <a:r>
              <a:rPr lang="en-US" altLang="ko-KR" sz="1000" dirty="0" smtClean="0">
                <a:solidFill>
                  <a:schemeClr val="tx1"/>
                </a:solidFill>
              </a:rPr>
              <a:t>82-41-411-2500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FAX : +</a:t>
            </a:r>
            <a:r>
              <a:rPr lang="en-US" altLang="ko-KR" sz="1000" dirty="0" smtClean="0">
                <a:solidFill>
                  <a:schemeClr val="tx1"/>
                </a:solidFill>
              </a:rPr>
              <a:t>82-41-411-2599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39452"/>
            <a:ext cx="8743326" cy="65299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3650" y="6280721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532440" y="6280721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03650" y="283775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532440" y="283775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61255" y="571807"/>
            <a:ext cx="7796742" cy="13450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61255" y="3072161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61255" y="2349947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619260" y="2349947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61255" y="2711054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660232" y="571807"/>
            <a:ext cx="0" cy="15610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56617" y="908720"/>
            <a:ext cx="59989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61255" y="5238808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49429" y="1988839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61255" y="3433268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61255" y="3794376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61255" y="4155484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61255" y="4516592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61255" y="4877700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85" t="7787" r="6267" b="65770"/>
          <a:stretch/>
        </p:blipFill>
        <p:spPr bwMode="auto">
          <a:xfrm>
            <a:off x="6813509" y="604649"/>
            <a:ext cx="1514719" cy="126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3452803" y="1947312"/>
            <a:ext cx="21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Equipment Info.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452803" y="3382151"/>
            <a:ext cx="21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Input Power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452803" y="5167495"/>
            <a:ext cx="2199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CE</a:t>
            </a:r>
            <a:endParaRPr lang="ko-KR" altLang="en-US" sz="2000" b="1" dirty="0"/>
          </a:p>
        </p:txBody>
      </p:sp>
      <p:sp>
        <p:nvSpPr>
          <p:cNvPr id="87" name="직사각형 86"/>
          <p:cNvSpPr/>
          <p:nvPr/>
        </p:nvSpPr>
        <p:spPr>
          <a:xfrm>
            <a:off x="664318" y="2349947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Model No.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64318" y="2714435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Serial No.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64318" y="3072161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Pneumatic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616510" y="2349947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Manufacturing Date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406359" y="3093066"/>
            <a:ext cx="1373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5 </a:t>
            </a:r>
            <a:r>
              <a:rPr lang="en-US" altLang="ko-KR" sz="1200" dirty="0" err="1" smtClean="0"/>
              <a:t>Kgf</a:t>
            </a:r>
            <a:r>
              <a:rPr lang="en-US" altLang="ko-KR" sz="1200" dirty="0" smtClean="0"/>
              <a:t>/cm²</a:t>
            </a:r>
            <a:endParaRPr lang="ko-KR" altLang="en-US" sz="1200" dirty="0"/>
          </a:p>
        </p:txBody>
      </p:sp>
      <p:cxnSp>
        <p:nvCxnSpPr>
          <p:cNvPr id="1024" name="직선 연결선 1023"/>
          <p:cNvCxnSpPr/>
          <p:nvPr/>
        </p:nvCxnSpPr>
        <p:spPr>
          <a:xfrm>
            <a:off x="1820456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995936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5004048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5940152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683568" y="3823231"/>
            <a:ext cx="1064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Source</a:t>
            </a:r>
            <a:endParaRPr lang="ko-KR" altLang="en-US" sz="10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251791" y="3823231"/>
            <a:ext cx="1404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Voltage Rating</a:t>
            </a:r>
            <a:endParaRPr lang="ko-KR" altLang="en-US" sz="10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139952" y="3823231"/>
            <a:ext cx="709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FLC</a:t>
            </a:r>
            <a:endParaRPr lang="ko-KR" altLang="en-US" sz="10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5076056" y="3823231"/>
            <a:ext cx="789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SCR</a:t>
            </a:r>
            <a:endParaRPr lang="ko-KR" altLang="en-US" sz="10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5983775" y="3823231"/>
            <a:ext cx="2462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Main Electrical Drawing No.</a:t>
            </a:r>
            <a:endParaRPr lang="ko-KR" altLang="en-US" sz="1000" b="1" dirty="0"/>
          </a:p>
        </p:txBody>
      </p:sp>
      <p:cxnSp>
        <p:nvCxnSpPr>
          <p:cNvPr id="107" name="직선 연결선 106"/>
          <p:cNvCxnSpPr/>
          <p:nvPr/>
        </p:nvCxnSpPr>
        <p:spPr>
          <a:xfrm>
            <a:off x="1820456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3995936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5004048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5940152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1820456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3995936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5004048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5940152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1820456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3995936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5004048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5940152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2146588" y="2747020"/>
            <a:ext cx="23042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118076" y="2348880"/>
            <a:ext cx="230425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146588" y="2401010"/>
            <a:ext cx="23042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L-PCB-F2000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83968" y="416386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58.64 A</a:t>
            </a:r>
            <a:endParaRPr lang="ko-KR" alt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5076056" y="4176389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16.9 KVA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747320" y="4187180"/>
            <a:ext cx="100811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GPS(FRONT)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747320" y="4547220"/>
            <a:ext cx="100811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GPS(REAR)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47320" y="4918308"/>
            <a:ext cx="100811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UPS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965236" y="4187180"/>
            <a:ext cx="174266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AC220V 3</a:t>
            </a:r>
            <a:r>
              <a:rPr lang="en-US" altLang="ko-KR" sz="1000" dirty="0" smtClean="0">
                <a:solidFill>
                  <a:schemeClr val="tx1"/>
                </a:solidFill>
              </a:rPr>
              <a:t>∅ 50/60Hz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1965236" y="4560215"/>
            <a:ext cx="174266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AC220V 3</a:t>
            </a:r>
            <a:r>
              <a:rPr lang="en-US" altLang="ko-KR" sz="1000" dirty="0" smtClean="0">
                <a:solidFill>
                  <a:schemeClr val="tx1"/>
                </a:solidFill>
              </a:rPr>
              <a:t>∅ 50/60Hz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1965236" y="4918308"/>
            <a:ext cx="174266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AC220V 3</a:t>
            </a:r>
            <a:r>
              <a:rPr lang="en-US" altLang="ko-KR" sz="1000" dirty="0" smtClean="0">
                <a:solidFill>
                  <a:schemeClr val="tx1"/>
                </a:solidFill>
              </a:rPr>
              <a:t>∅ 50/60Hz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6343638" y="4187180"/>
            <a:ext cx="174266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EZC100G-3060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283968" y="4536903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48.89 A</a:t>
            </a:r>
            <a:endParaRPr lang="ko-KR" altLang="en-US" sz="1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5076056" y="4549424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14.09 KVA</a:t>
            </a:r>
            <a:endParaRPr lang="ko-KR" altLang="en-US" sz="1000" dirty="0"/>
          </a:p>
        </p:txBody>
      </p:sp>
      <p:sp>
        <p:nvSpPr>
          <p:cNvPr id="143" name="직사각형 142"/>
          <p:cNvSpPr/>
          <p:nvPr/>
        </p:nvSpPr>
        <p:spPr>
          <a:xfrm>
            <a:off x="6343638" y="4560215"/>
            <a:ext cx="174266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EZC100G-3050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283968" y="489499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26.79 A</a:t>
            </a:r>
            <a:endParaRPr lang="ko-KR" altLang="en-US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76056" y="4907517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7.72 KVA</a:t>
            </a:r>
            <a:endParaRPr lang="ko-KR" altLang="en-US" sz="1000" dirty="0"/>
          </a:p>
        </p:txBody>
      </p:sp>
      <p:sp>
        <p:nvSpPr>
          <p:cNvPr id="146" name="직사각형 145"/>
          <p:cNvSpPr/>
          <p:nvPr/>
        </p:nvSpPr>
        <p:spPr>
          <a:xfrm>
            <a:off x="6343638" y="4918308"/>
            <a:ext cx="174266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EZC100F-3020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300192" y="2390691"/>
            <a:ext cx="1381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2017. 07. 17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699792" y="271995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JAS-170717-02</a:t>
            </a:r>
            <a:endParaRPr lang="ko-KR" altLang="en-US" sz="1200" dirty="0"/>
          </a:p>
        </p:txBody>
      </p:sp>
      <p:pic>
        <p:nvPicPr>
          <p:cNvPr id="121" name="그림 1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38711"/>
            <a:ext cx="3600400" cy="97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4619260" y="3068960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4616510" y="3068960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User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6061308" y="3107287"/>
            <a:ext cx="23762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SAMSUNG DISPLAY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4626917" y="2723940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4624167" y="2723940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Weight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068965" y="2762267"/>
            <a:ext cx="23762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23,000 Kg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661255" y="5599916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661255" y="5961022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4619260" y="5961022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연결선 147"/>
          <p:cNvCxnSpPr/>
          <p:nvPr/>
        </p:nvCxnSpPr>
        <p:spPr>
          <a:xfrm>
            <a:off x="1965236" y="5961021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5983775" y="5961021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2699792" y="559991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670774" y="5620821"/>
            <a:ext cx="2029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Technical File Holder</a:t>
            </a:r>
            <a:endParaRPr lang="ko-KR" altLang="en-US" sz="1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367504" y="5981927"/>
            <a:ext cx="190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Tested </a:t>
            </a:r>
            <a:r>
              <a:rPr lang="en-US" altLang="ko-KR" sz="1000" dirty="0"/>
              <a:t>Machinery </a:t>
            </a:r>
            <a:r>
              <a:rPr lang="en-US" altLang="ko-KR" sz="1000" dirty="0" smtClean="0"/>
              <a:t>by</a:t>
            </a:r>
            <a:endParaRPr lang="ko-KR" altLang="en-US" sz="10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716042" y="5981927"/>
            <a:ext cx="1149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Tested </a:t>
            </a:r>
            <a:r>
              <a:rPr lang="en-US" altLang="ko-KR" sz="1000" dirty="0"/>
              <a:t>EMC </a:t>
            </a:r>
            <a:r>
              <a:rPr lang="en-US" altLang="ko-KR" sz="1000" dirty="0" smtClean="0"/>
              <a:t>by</a:t>
            </a:r>
            <a:endParaRPr lang="ko-KR" altLang="en-US" sz="1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1715796" y="5978265"/>
            <a:ext cx="3072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Hong </a:t>
            </a:r>
            <a:r>
              <a:rPr lang="en-US" altLang="ko-KR" sz="1000" dirty="0" err="1"/>
              <a:t>Jeong</a:t>
            </a:r>
            <a:r>
              <a:rPr lang="en-US" altLang="ko-KR" sz="1000" dirty="0"/>
              <a:t> Jae</a:t>
            </a:r>
            <a:endParaRPr lang="ko-KR" altLang="en-US" sz="1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748244" y="5981030"/>
            <a:ext cx="3072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Choi Hong Gook</a:t>
            </a:r>
            <a:endParaRPr lang="ko-KR" altLang="en-US" sz="1000" dirty="0"/>
          </a:p>
        </p:txBody>
      </p:sp>
      <p:sp>
        <p:nvSpPr>
          <p:cNvPr id="156" name="TextBox 155"/>
          <p:cNvSpPr txBox="1"/>
          <p:nvPr/>
        </p:nvSpPr>
        <p:spPr>
          <a:xfrm>
            <a:off x="3047039" y="5631051"/>
            <a:ext cx="2029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SEMM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9919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548680"/>
            <a:ext cx="561662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88”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OLB BONDER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39452"/>
            <a:ext cx="8743326" cy="65299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3650" y="6280721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532440" y="6280721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03650" y="283775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532440" y="283775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61255" y="571807"/>
            <a:ext cx="7796742" cy="13450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61255" y="3072161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619260" y="3068960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61255" y="2349947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619260" y="2349947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61255" y="2711054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61255" y="5599916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61255" y="5961022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619260" y="5961022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660232" y="571807"/>
            <a:ext cx="0" cy="15610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56617" y="908720"/>
            <a:ext cx="59989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61255" y="5238808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49429" y="1988839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61255" y="3433268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61255" y="3794376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61255" y="4155484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61255" y="4516592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61255" y="4877700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85" t="7787" r="6267" b="65770"/>
          <a:stretch/>
        </p:blipFill>
        <p:spPr bwMode="auto">
          <a:xfrm>
            <a:off x="6813509" y="604649"/>
            <a:ext cx="1514719" cy="126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3452803" y="1947312"/>
            <a:ext cx="21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Equipment Info.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452803" y="3382151"/>
            <a:ext cx="21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Input Power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452803" y="5167495"/>
            <a:ext cx="2199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CE</a:t>
            </a:r>
            <a:endParaRPr lang="ko-KR" altLang="en-US" sz="2000" b="1" dirty="0"/>
          </a:p>
        </p:txBody>
      </p:sp>
      <p:sp>
        <p:nvSpPr>
          <p:cNvPr id="87" name="직사각형 86"/>
          <p:cNvSpPr/>
          <p:nvPr/>
        </p:nvSpPr>
        <p:spPr>
          <a:xfrm>
            <a:off x="664318" y="2349947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Model No.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64318" y="2714435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Serial No.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64318" y="3072161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Pneumatic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616510" y="2349947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Manufacturing Date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616510" y="3068960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User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24" name="직선 연결선 1023"/>
          <p:cNvCxnSpPr/>
          <p:nvPr/>
        </p:nvCxnSpPr>
        <p:spPr>
          <a:xfrm>
            <a:off x="1820456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995936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5004048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5940152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683568" y="3823231"/>
            <a:ext cx="1064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Source</a:t>
            </a:r>
            <a:endParaRPr lang="ko-KR" altLang="en-US" sz="10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251791" y="3823231"/>
            <a:ext cx="1404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Voltage Rating</a:t>
            </a:r>
            <a:endParaRPr lang="ko-KR" altLang="en-US" sz="10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139952" y="3823231"/>
            <a:ext cx="709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FLC</a:t>
            </a:r>
            <a:endParaRPr lang="ko-KR" altLang="en-US" sz="10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5076056" y="3823231"/>
            <a:ext cx="789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SCR</a:t>
            </a:r>
            <a:endParaRPr lang="ko-KR" altLang="en-US" sz="10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5983775" y="3823231"/>
            <a:ext cx="2462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Main Electrical Drawing No.</a:t>
            </a:r>
            <a:endParaRPr lang="ko-KR" altLang="en-US" sz="1000" b="1" dirty="0"/>
          </a:p>
        </p:txBody>
      </p:sp>
      <p:cxnSp>
        <p:nvCxnSpPr>
          <p:cNvPr id="107" name="직선 연결선 106"/>
          <p:cNvCxnSpPr/>
          <p:nvPr/>
        </p:nvCxnSpPr>
        <p:spPr>
          <a:xfrm>
            <a:off x="1820456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3995936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5004048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5940152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1820456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3995936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5004048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5940152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1820456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3995936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5004048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5940152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283968" y="416386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22.21 A</a:t>
            </a:r>
            <a:endParaRPr lang="ko-KR" alt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283968" y="454511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22.17 A</a:t>
            </a:r>
            <a:endParaRPr lang="ko-KR" alt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220072" y="417638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6.4 KVA</a:t>
            </a:r>
            <a:endParaRPr lang="ko-KR" alt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220072" y="454511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6.39 KVA</a:t>
            </a:r>
            <a:endParaRPr lang="ko-KR" altLang="en-US" sz="1000" dirty="0"/>
          </a:p>
        </p:txBody>
      </p:sp>
      <p:cxnSp>
        <p:nvCxnSpPr>
          <p:cNvPr id="125" name="직선 연결선 124"/>
          <p:cNvCxnSpPr/>
          <p:nvPr/>
        </p:nvCxnSpPr>
        <p:spPr>
          <a:xfrm>
            <a:off x="1965236" y="5961021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5983775" y="5961021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2699792" y="559991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70774" y="5620821"/>
            <a:ext cx="2029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Technical File Holder</a:t>
            </a:r>
            <a:endParaRPr lang="ko-KR" alt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67504" y="5981927"/>
            <a:ext cx="190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Tested </a:t>
            </a:r>
            <a:r>
              <a:rPr lang="en-US" altLang="ko-KR" sz="1000" dirty="0"/>
              <a:t>Machinery </a:t>
            </a:r>
            <a:r>
              <a:rPr lang="en-US" altLang="ko-KR" sz="1000" dirty="0" smtClean="0"/>
              <a:t>by</a:t>
            </a:r>
            <a:endParaRPr lang="ko-KR" alt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716042" y="5981927"/>
            <a:ext cx="1149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Tested </a:t>
            </a:r>
            <a:r>
              <a:rPr lang="en-US" altLang="ko-KR" sz="1000" dirty="0"/>
              <a:t>EMC </a:t>
            </a:r>
            <a:r>
              <a:rPr lang="en-US" altLang="ko-KR" sz="1000" dirty="0" smtClean="0"/>
              <a:t>by</a:t>
            </a:r>
            <a:endParaRPr lang="ko-KR" altLang="en-US" sz="1000" dirty="0"/>
          </a:p>
        </p:txBody>
      </p:sp>
      <p:sp>
        <p:nvSpPr>
          <p:cNvPr id="133" name="직사각형 132"/>
          <p:cNvSpPr/>
          <p:nvPr/>
        </p:nvSpPr>
        <p:spPr>
          <a:xfrm>
            <a:off x="683568" y="4187179"/>
            <a:ext cx="1160384" cy="256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AOC_S #2 (GPS)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2146588" y="2747020"/>
            <a:ext cx="23042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118076" y="2348880"/>
            <a:ext cx="230425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123728" y="2420888"/>
            <a:ext cx="23042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6061308" y="3107287"/>
            <a:ext cx="23762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SAMSUNG DISPLAY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195736" y="4149080"/>
            <a:ext cx="1512168" cy="27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AC220V 3</a:t>
            </a:r>
            <a:r>
              <a:rPr lang="ko-KR" altLang="en-US" sz="1000" dirty="0" smtClean="0">
                <a:solidFill>
                  <a:schemeClr val="tx1"/>
                </a:solidFill>
              </a:rPr>
              <a:t>∅ </a:t>
            </a:r>
            <a:r>
              <a:rPr lang="en-US" altLang="ko-KR" sz="1000" dirty="0" smtClean="0">
                <a:solidFill>
                  <a:schemeClr val="tx1"/>
                </a:solidFill>
              </a:rPr>
              <a:t>50/60Hz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195736" y="4523622"/>
            <a:ext cx="1512168" cy="27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AC220V 3</a:t>
            </a:r>
            <a:r>
              <a:rPr lang="ko-KR" altLang="en-US" sz="1000" dirty="0" smtClean="0">
                <a:solidFill>
                  <a:schemeClr val="tx1"/>
                </a:solidFill>
              </a:rPr>
              <a:t>∅ </a:t>
            </a:r>
            <a:r>
              <a:rPr lang="en-US" altLang="ko-KR" sz="1000" dirty="0" smtClean="0">
                <a:solidFill>
                  <a:schemeClr val="tx1"/>
                </a:solidFill>
              </a:rPr>
              <a:t>50/60Hz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40152" y="4550931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EZC100F-3030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940152" y="4190891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EZC100G-3030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4048066" y="938711"/>
            <a:ext cx="2592288" cy="927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dirty="0" smtClean="0">
                <a:solidFill>
                  <a:schemeClr val="tx1"/>
                </a:solidFill>
              </a:rPr>
              <a:t>JASTECH, LTD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13-1 WOOSHIN-RI, SEONGHWAN-EUP,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CHEONAN-SI,CHUNGNAM-DO,KOREA,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TEL : +</a:t>
            </a:r>
            <a:r>
              <a:rPr lang="en-US" altLang="ko-KR" sz="1000" dirty="0" smtClean="0">
                <a:solidFill>
                  <a:schemeClr val="tx1"/>
                </a:solidFill>
              </a:rPr>
              <a:t>82-41-411-2500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FAX : +</a:t>
            </a:r>
            <a:r>
              <a:rPr lang="en-US" altLang="ko-KR" sz="1000" dirty="0" smtClean="0">
                <a:solidFill>
                  <a:schemeClr val="tx1"/>
                </a:solidFill>
              </a:rPr>
              <a:t>82-41-411-2599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96" name="그림 9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38711"/>
            <a:ext cx="3600400" cy="97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6300192" y="2390691"/>
            <a:ext cx="1381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/>
              <a:t>2017. 07. 17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2123728" y="2420888"/>
            <a:ext cx="23042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 L-TAB-F2000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406359" y="3093066"/>
            <a:ext cx="1373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5 </a:t>
            </a:r>
            <a:r>
              <a:rPr lang="en-US" altLang="ko-KR" sz="1200" dirty="0" err="1" smtClean="0"/>
              <a:t>Kgf</a:t>
            </a:r>
            <a:r>
              <a:rPr lang="en-US" altLang="ko-KR" sz="1200" dirty="0" smtClean="0"/>
              <a:t>/cm²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699792" y="271995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JAS-170717-03</a:t>
            </a:r>
            <a:endParaRPr lang="ko-KR" alt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715796" y="5978265"/>
            <a:ext cx="3072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Hong </a:t>
            </a:r>
            <a:r>
              <a:rPr lang="en-US" altLang="ko-KR" sz="1000" dirty="0" err="1"/>
              <a:t>Jeong</a:t>
            </a:r>
            <a:r>
              <a:rPr lang="en-US" altLang="ko-KR" sz="1000" dirty="0"/>
              <a:t> Jae</a:t>
            </a:r>
            <a:endParaRPr lang="ko-KR" alt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748244" y="5981030"/>
            <a:ext cx="3072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Choi Hong Gook</a:t>
            </a:r>
            <a:endParaRPr lang="ko-KR" alt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3047039" y="5631051"/>
            <a:ext cx="2029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SEMM</a:t>
            </a:r>
            <a:endParaRPr lang="ko-KR" altLang="en-US" sz="1100" dirty="0"/>
          </a:p>
        </p:txBody>
      </p:sp>
      <p:sp>
        <p:nvSpPr>
          <p:cNvPr id="91" name="직사각형 90"/>
          <p:cNvSpPr/>
          <p:nvPr/>
        </p:nvSpPr>
        <p:spPr>
          <a:xfrm>
            <a:off x="683568" y="4523622"/>
            <a:ext cx="1160384" cy="27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AOC_S #2 (UPS)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4626917" y="2723940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4624167" y="2723940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Weight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068965" y="2762267"/>
            <a:ext cx="23762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52,400 Kg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29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548680"/>
            <a:ext cx="561662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88”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OLB BONDER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39452"/>
            <a:ext cx="8743326" cy="65299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3650" y="6280721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532440" y="6280721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03650" y="283775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532440" y="283775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61255" y="571807"/>
            <a:ext cx="7796742" cy="13450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61255" y="3072161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619260" y="3068960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61255" y="2349947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619260" y="2349947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61255" y="2711054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61255" y="5599916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61255" y="5961022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619260" y="5961022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660232" y="571807"/>
            <a:ext cx="0" cy="15610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56617" y="908720"/>
            <a:ext cx="59989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61255" y="5238808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49429" y="1988839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61255" y="3433268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61255" y="3794376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61255" y="4155484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61255" y="4516592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61255" y="4877700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85" t="7787" r="6267" b="65770"/>
          <a:stretch/>
        </p:blipFill>
        <p:spPr bwMode="auto">
          <a:xfrm>
            <a:off x="6813509" y="604649"/>
            <a:ext cx="1514719" cy="126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3452803" y="1947312"/>
            <a:ext cx="21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Equipment Info.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452803" y="3382151"/>
            <a:ext cx="21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Input Power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452803" y="5167495"/>
            <a:ext cx="2199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CE</a:t>
            </a:r>
            <a:endParaRPr lang="ko-KR" altLang="en-US" sz="2000" b="1" dirty="0"/>
          </a:p>
        </p:txBody>
      </p:sp>
      <p:sp>
        <p:nvSpPr>
          <p:cNvPr id="87" name="직사각형 86"/>
          <p:cNvSpPr/>
          <p:nvPr/>
        </p:nvSpPr>
        <p:spPr>
          <a:xfrm>
            <a:off x="664318" y="2349947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Model No.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64318" y="2714435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Serial No.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64318" y="3072161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Pneumatic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616510" y="2349947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Manufacturing Date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616510" y="3068960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User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24" name="직선 연결선 1023"/>
          <p:cNvCxnSpPr/>
          <p:nvPr/>
        </p:nvCxnSpPr>
        <p:spPr>
          <a:xfrm>
            <a:off x="1820456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995936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5004048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5940152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683568" y="3823231"/>
            <a:ext cx="1064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Source</a:t>
            </a:r>
            <a:endParaRPr lang="ko-KR" altLang="en-US" sz="10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251791" y="3823231"/>
            <a:ext cx="1404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Voltage Rating</a:t>
            </a:r>
            <a:endParaRPr lang="ko-KR" altLang="en-US" sz="10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139952" y="3823231"/>
            <a:ext cx="709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FLC</a:t>
            </a:r>
            <a:endParaRPr lang="ko-KR" altLang="en-US" sz="10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5076056" y="3823231"/>
            <a:ext cx="789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SCR</a:t>
            </a:r>
            <a:endParaRPr lang="ko-KR" altLang="en-US" sz="10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5983775" y="3823231"/>
            <a:ext cx="2462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Main Electrical Drawing No.</a:t>
            </a:r>
            <a:endParaRPr lang="ko-KR" altLang="en-US" sz="1000" b="1" dirty="0"/>
          </a:p>
        </p:txBody>
      </p:sp>
      <p:cxnSp>
        <p:nvCxnSpPr>
          <p:cNvPr id="107" name="직선 연결선 106"/>
          <p:cNvCxnSpPr/>
          <p:nvPr/>
        </p:nvCxnSpPr>
        <p:spPr>
          <a:xfrm>
            <a:off x="1820456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3995936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5004048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5940152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1820456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3995936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5004048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5940152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1820456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3995936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5004048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5940152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283968" y="416386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22.21 A</a:t>
            </a:r>
            <a:endParaRPr lang="ko-KR" alt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283968" y="454511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22.17 A</a:t>
            </a:r>
            <a:endParaRPr lang="ko-KR" alt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220072" y="417638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6.4 KVA</a:t>
            </a:r>
            <a:endParaRPr lang="ko-KR" alt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220072" y="454511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6.39 KVA</a:t>
            </a:r>
            <a:endParaRPr lang="ko-KR" altLang="en-US" sz="1000" dirty="0"/>
          </a:p>
        </p:txBody>
      </p:sp>
      <p:cxnSp>
        <p:nvCxnSpPr>
          <p:cNvPr id="125" name="직선 연결선 124"/>
          <p:cNvCxnSpPr/>
          <p:nvPr/>
        </p:nvCxnSpPr>
        <p:spPr>
          <a:xfrm>
            <a:off x="1965236" y="5961021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5983775" y="5961021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2699792" y="559991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70774" y="5620821"/>
            <a:ext cx="2029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Technical File Holder</a:t>
            </a:r>
            <a:endParaRPr lang="ko-KR" alt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67504" y="5981927"/>
            <a:ext cx="190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Tested </a:t>
            </a:r>
            <a:r>
              <a:rPr lang="en-US" altLang="ko-KR" sz="1000" dirty="0"/>
              <a:t>Machinery </a:t>
            </a:r>
            <a:r>
              <a:rPr lang="en-US" altLang="ko-KR" sz="1000" dirty="0" smtClean="0"/>
              <a:t>by</a:t>
            </a:r>
            <a:endParaRPr lang="ko-KR" alt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716042" y="5981927"/>
            <a:ext cx="1149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Tested </a:t>
            </a:r>
            <a:r>
              <a:rPr lang="en-US" altLang="ko-KR" sz="1000" dirty="0"/>
              <a:t>EMC </a:t>
            </a:r>
            <a:r>
              <a:rPr lang="en-US" altLang="ko-KR" sz="1000" dirty="0" smtClean="0"/>
              <a:t>by</a:t>
            </a:r>
            <a:endParaRPr lang="ko-KR" altLang="en-US" sz="1000" dirty="0"/>
          </a:p>
        </p:txBody>
      </p:sp>
      <p:sp>
        <p:nvSpPr>
          <p:cNvPr id="133" name="직사각형 132"/>
          <p:cNvSpPr/>
          <p:nvPr/>
        </p:nvSpPr>
        <p:spPr>
          <a:xfrm>
            <a:off x="683568" y="4187179"/>
            <a:ext cx="1160384" cy="256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AOC_S #3 (GPS)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2146588" y="2747020"/>
            <a:ext cx="23042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118076" y="2348880"/>
            <a:ext cx="230425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123728" y="2420888"/>
            <a:ext cx="23042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6061308" y="3107287"/>
            <a:ext cx="23762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SAMSUNG DISPLAY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195736" y="4149080"/>
            <a:ext cx="1512168" cy="27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AC220V 3</a:t>
            </a:r>
            <a:r>
              <a:rPr lang="ko-KR" altLang="en-US" sz="1000" dirty="0" smtClean="0">
                <a:solidFill>
                  <a:schemeClr val="tx1"/>
                </a:solidFill>
              </a:rPr>
              <a:t>∅ </a:t>
            </a:r>
            <a:r>
              <a:rPr lang="en-US" altLang="ko-KR" sz="1000" dirty="0" smtClean="0">
                <a:solidFill>
                  <a:schemeClr val="tx1"/>
                </a:solidFill>
              </a:rPr>
              <a:t>50/60Hz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195736" y="4523622"/>
            <a:ext cx="1512168" cy="27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AC220V 3</a:t>
            </a:r>
            <a:r>
              <a:rPr lang="ko-KR" altLang="en-US" sz="1000" dirty="0" smtClean="0">
                <a:solidFill>
                  <a:schemeClr val="tx1"/>
                </a:solidFill>
              </a:rPr>
              <a:t>∅ </a:t>
            </a:r>
            <a:r>
              <a:rPr lang="en-US" altLang="ko-KR" sz="1000" dirty="0" smtClean="0">
                <a:solidFill>
                  <a:schemeClr val="tx1"/>
                </a:solidFill>
              </a:rPr>
              <a:t>50/60Hz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40152" y="4550931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EZC100F-3030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940152" y="4190891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EZC100G-3030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4048066" y="938711"/>
            <a:ext cx="2592288" cy="927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dirty="0" smtClean="0">
                <a:solidFill>
                  <a:schemeClr val="tx1"/>
                </a:solidFill>
              </a:rPr>
              <a:t>JASTECH, LTD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13-1 WOOSHIN-RI, SEONGHWAN-EUP,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CHEONAN-SI,CHUNGNAM-DO,KOREA,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TEL : +</a:t>
            </a:r>
            <a:r>
              <a:rPr lang="en-US" altLang="ko-KR" sz="1000" dirty="0" smtClean="0">
                <a:solidFill>
                  <a:schemeClr val="tx1"/>
                </a:solidFill>
              </a:rPr>
              <a:t>82-41-411-2500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FAX : +</a:t>
            </a:r>
            <a:r>
              <a:rPr lang="en-US" altLang="ko-KR" sz="1000" dirty="0" smtClean="0">
                <a:solidFill>
                  <a:schemeClr val="tx1"/>
                </a:solidFill>
              </a:rPr>
              <a:t>82-41-411-2599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96" name="그림 9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38711"/>
            <a:ext cx="3600400" cy="97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6300192" y="2390691"/>
            <a:ext cx="1381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/>
              <a:t>2017. 07. 17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2123728" y="2420888"/>
            <a:ext cx="23042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 L-TAB-F2000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406359" y="3093066"/>
            <a:ext cx="1373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5 </a:t>
            </a:r>
            <a:r>
              <a:rPr lang="en-US" altLang="ko-KR" sz="1200" dirty="0" err="1" smtClean="0"/>
              <a:t>Kgf</a:t>
            </a:r>
            <a:r>
              <a:rPr lang="en-US" altLang="ko-KR" sz="1200" dirty="0" smtClean="0"/>
              <a:t>/cm²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699792" y="271995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JAS-170717-03</a:t>
            </a:r>
            <a:endParaRPr lang="ko-KR" alt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715796" y="5978265"/>
            <a:ext cx="3072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Hong </a:t>
            </a:r>
            <a:r>
              <a:rPr lang="en-US" altLang="ko-KR" sz="1000" dirty="0" err="1"/>
              <a:t>Jeong</a:t>
            </a:r>
            <a:r>
              <a:rPr lang="en-US" altLang="ko-KR" sz="1000" dirty="0"/>
              <a:t> Jae</a:t>
            </a:r>
            <a:endParaRPr lang="ko-KR" alt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748244" y="5981030"/>
            <a:ext cx="3072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Choi Hong Gook</a:t>
            </a:r>
            <a:endParaRPr lang="ko-KR" alt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3047039" y="5631051"/>
            <a:ext cx="2029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SEMM</a:t>
            </a:r>
            <a:endParaRPr lang="ko-KR" altLang="en-US" sz="1100" dirty="0"/>
          </a:p>
        </p:txBody>
      </p:sp>
      <p:sp>
        <p:nvSpPr>
          <p:cNvPr id="91" name="직사각형 90"/>
          <p:cNvSpPr/>
          <p:nvPr/>
        </p:nvSpPr>
        <p:spPr>
          <a:xfrm>
            <a:off x="683568" y="4523622"/>
            <a:ext cx="1160384" cy="27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AOC_S #3 (UPS)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4626917" y="2723940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4624167" y="2723940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Weight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068965" y="2762267"/>
            <a:ext cx="23762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52,400 Kg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29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548680"/>
            <a:ext cx="561662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88”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OLB BONDER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39452"/>
            <a:ext cx="8743326" cy="65299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3650" y="6280721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532440" y="6280721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03650" y="283775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532440" y="283775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61255" y="571807"/>
            <a:ext cx="7796742" cy="13450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61255" y="3072161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619260" y="3068960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61255" y="2349947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619260" y="2349947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61255" y="2711054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61255" y="5599916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61255" y="5961022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619260" y="5961022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660232" y="571807"/>
            <a:ext cx="0" cy="15610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56617" y="908720"/>
            <a:ext cx="59989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61255" y="5238808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49429" y="1988839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61255" y="3433268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61255" y="3794376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61255" y="4155484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61255" y="4516592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61255" y="4877700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85" t="7787" r="6267" b="65770"/>
          <a:stretch/>
        </p:blipFill>
        <p:spPr bwMode="auto">
          <a:xfrm>
            <a:off x="6813509" y="604649"/>
            <a:ext cx="1514719" cy="126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3452803" y="1947312"/>
            <a:ext cx="21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Equipment Info.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452803" y="3382151"/>
            <a:ext cx="21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Input Power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452803" y="5167495"/>
            <a:ext cx="2199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CE</a:t>
            </a:r>
            <a:endParaRPr lang="ko-KR" altLang="en-US" sz="2000" b="1" dirty="0"/>
          </a:p>
        </p:txBody>
      </p:sp>
      <p:sp>
        <p:nvSpPr>
          <p:cNvPr id="87" name="직사각형 86"/>
          <p:cNvSpPr/>
          <p:nvPr/>
        </p:nvSpPr>
        <p:spPr>
          <a:xfrm>
            <a:off x="664318" y="2349947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Model No.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64318" y="2714435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Serial No.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64318" y="3072161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Pneumatic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616510" y="2349947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Manufacturing Date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616510" y="3068960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User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24" name="직선 연결선 1023"/>
          <p:cNvCxnSpPr/>
          <p:nvPr/>
        </p:nvCxnSpPr>
        <p:spPr>
          <a:xfrm>
            <a:off x="1820456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995936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5004048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5940152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683568" y="3823231"/>
            <a:ext cx="1064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Source</a:t>
            </a:r>
            <a:endParaRPr lang="ko-KR" altLang="en-US" sz="10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251791" y="3823231"/>
            <a:ext cx="1404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Voltage Rating</a:t>
            </a:r>
            <a:endParaRPr lang="ko-KR" altLang="en-US" sz="10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139952" y="3823231"/>
            <a:ext cx="709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FLC</a:t>
            </a:r>
            <a:endParaRPr lang="ko-KR" altLang="en-US" sz="10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5076056" y="3823231"/>
            <a:ext cx="789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SCR</a:t>
            </a:r>
            <a:endParaRPr lang="ko-KR" altLang="en-US" sz="10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5983775" y="3823231"/>
            <a:ext cx="2462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Main Electrical Drawing No.</a:t>
            </a:r>
            <a:endParaRPr lang="ko-KR" altLang="en-US" sz="1000" b="1" dirty="0"/>
          </a:p>
        </p:txBody>
      </p:sp>
      <p:cxnSp>
        <p:nvCxnSpPr>
          <p:cNvPr id="107" name="직선 연결선 106"/>
          <p:cNvCxnSpPr/>
          <p:nvPr/>
        </p:nvCxnSpPr>
        <p:spPr>
          <a:xfrm>
            <a:off x="1820456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3995936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5004048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5940152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1820456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3995936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5004048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5940152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1820456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3995936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5004048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5940152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283968" y="416386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22.21 A</a:t>
            </a:r>
            <a:endParaRPr lang="ko-KR" alt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283968" y="454511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22.17 A</a:t>
            </a:r>
            <a:endParaRPr lang="ko-KR" alt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220072" y="417638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6.4 KVA</a:t>
            </a:r>
            <a:endParaRPr lang="ko-KR" alt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220072" y="454511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6.39 KVA</a:t>
            </a:r>
            <a:endParaRPr lang="ko-KR" altLang="en-US" sz="1000" dirty="0"/>
          </a:p>
        </p:txBody>
      </p:sp>
      <p:cxnSp>
        <p:nvCxnSpPr>
          <p:cNvPr id="125" name="직선 연결선 124"/>
          <p:cNvCxnSpPr/>
          <p:nvPr/>
        </p:nvCxnSpPr>
        <p:spPr>
          <a:xfrm>
            <a:off x="1965236" y="5961021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5983775" y="5961021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2699792" y="559991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70774" y="5620821"/>
            <a:ext cx="2029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Technical File Holder</a:t>
            </a:r>
            <a:endParaRPr lang="ko-KR" alt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67504" y="5981927"/>
            <a:ext cx="190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Tested </a:t>
            </a:r>
            <a:r>
              <a:rPr lang="en-US" altLang="ko-KR" sz="1000" dirty="0"/>
              <a:t>Machinery </a:t>
            </a:r>
            <a:r>
              <a:rPr lang="en-US" altLang="ko-KR" sz="1000" dirty="0" smtClean="0"/>
              <a:t>by</a:t>
            </a:r>
            <a:endParaRPr lang="ko-KR" alt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716042" y="5981927"/>
            <a:ext cx="1149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Tested </a:t>
            </a:r>
            <a:r>
              <a:rPr lang="en-US" altLang="ko-KR" sz="1000" dirty="0"/>
              <a:t>EMC </a:t>
            </a:r>
            <a:r>
              <a:rPr lang="en-US" altLang="ko-KR" sz="1000" dirty="0" smtClean="0"/>
              <a:t>by</a:t>
            </a:r>
            <a:endParaRPr lang="ko-KR" altLang="en-US" sz="1000" dirty="0"/>
          </a:p>
        </p:txBody>
      </p:sp>
      <p:sp>
        <p:nvSpPr>
          <p:cNvPr id="133" name="직사각형 132"/>
          <p:cNvSpPr/>
          <p:nvPr/>
        </p:nvSpPr>
        <p:spPr>
          <a:xfrm>
            <a:off x="683568" y="4187179"/>
            <a:ext cx="1160384" cy="256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AOC_S #4 (GPS)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2146588" y="2747020"/>
            <a:ext cx="23042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118076" y="2348880"/>
            <a:ext cx="230425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123728" y="2420888"/>
            <a:ext cx="23042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6061308" y="3107287"/>
            <a:ext cx="23762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SAMSUNG DISPLAY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195736" y="4149080"/>
            <a:ext cx="1512168" cy="27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AC220V 3</a:t>
            </a:r>
            <a:r>
              <a:rPr lang="ko-KR" altLang="en-US" sz="1000" dirty="0" smtClean="0">
                <a:solidFill>
                  <a:schemeClr val="tx1"/>
                </a:solidFill>
              </a:rPr>
              <a:t>∅ </a:t>
            </a:r>
            <a:r>
              <a:rPr lang="en-US" altLang="ko-KR" sz="1000" dirty="0" smtClean="0">
                <a:solidFill>
                  <a:schemeClr val="tx1"/>
                </a:solidFill>
              </a:rPr>
              <a:t>50/60Hz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195736" y="4523622"/>
            <a:ext cx="1512168" cy="27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AC220V 3</a:t>
            </a:r>
            <a:r>
              <a:rPr lang="ko-KR" altLang="en-US" sz="1000" dirty="0" smtClean="0">
                <a:solidFill>
                  <a:schemeClr val="tx1"/>
                </a:solidFill>
              </a:rPr>
              <a:t>∅ </a:t>
            </a:r>
            <a:r>
              <a:rPr lang="en-US" altLang="ko-KR" sz="1000" dirty="0" smtClean="0">
                <a:solidFill>
                  <a:schemeClr val="tx1"/>
                </a:solidFill>
              </a:rPr>
              <a:t>50/60Hz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40152" y="4550931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EZC100F-3030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940152" y="4190891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EZC100G-3030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4048066" y="938711"/>
            <a:ext cx="2592288" cy="927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dirty="0" smtClean="0">
                <a:solidFill>
                  <a:schemeClr val="tx1"/>
                </a:solidFill>
              </a:rPr>
              <a:t>JASTECH, LTD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13-1 WOOSHIN-RI, SEONGHWAN-EUP,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CHEONAN-SI,CHUNGNAM-DO,KOREA,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TEL : +</a:t>
            </a:r>
            <a:r>
              <a:rPr lang="en-US" altLang="ko-KR" sz="1000" dirty="0" smtClean="0">
                <a:solidFill>
                  <a:schemeClr val="tx1"/>
                </a:solidFill>
              </a:rPr>
              <a:t>82-41-411-2500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FAX : +</a:t>
            </a:r>
            <a:r>
              <a:rPr lang="en-US" altLang="ko-KR" sz="1000" dirty="0" smtClean="0">
                <a:solidFill>
                  <a:schemeClr val="tx1"/>
                </a:solidFill>
              </a:rPr>
              <a:t>82-41-411-2599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96" name="그림 9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38711"/>
            <a:ext cx="3600400" cy="97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6300192" y="2390691"/>
            <a:ext cx="1381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/>
              <a:t>2017. 07. 17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2123728" y="2420888"/>
            <a:ext cx="23042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 L-TAB-F2000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406359" y="3093066"/>
            <a:ext cx="1373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5 </a:t>
            </a:r>
            <a:r>
              <a:rPr lang="en-US" altLang="ko-KR" sz="1200" dirty="0" err="1" smtClean="0"/>
              <a:t>Kgf</a:t>
            </a:r>
            <a:r>
              <a:rPr lang="en-US" altLang="ko-KR" sz="1200" dirty="0" smtClean="0"/>
              <a:t>/cm²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699792" y="271995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JAS-170717-03</a:t>
            </a:r>
            <a:endParaRPr lang="ko-KR" alt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715796" y="5978265"/>
            <a:ext cx="3072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Hong </a:t>
            </a:r>
            <a:r>
              <a:rPr lang="en-US" altLang="ko-KR" sz="1000" dirty="0" err="1"/>
              <a:t>Jeong</a:t>
            </a:r>
            <a:r>
              <a:rPr lang="en-US" altLang="ko-KR" sz="1000" dirty="0"/>
              <a:t> Jae</a:t>
            </a:r>
            <a:endParaRPr lang="ko-KR" alt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748244" y="5981030"/>
            <a:ext cx="3072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Choi Hong Gook</a:t>
            </a:r>
            <a:endParaRPr lang="ko-KR" alt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3047039" y="5631051"/>
            <a:ext cx="2029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SEMM</a:t>
            </a:r>
            <a:endParaRPr lang="ko-KR" altLang="en-US" sz="1100" dirty="0"/>
          </a:p>
        </p:txBody>
      </p:sp>
      <p:sp>
        <p:nvSpPr>
          <p:cNvPr id="91" name="직사각형 90"/>
          <p:cNvSpPr/>
          <p:nvPr/>
        </p:nvSpPr>
        <p:spPr>
          <a:xfrm>
            <a:off x="683568" y="4523622"/>
            <a:ext cx="1160384" cy="27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AOC_S #4 (UPS)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4626917" y="2723940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4624167" y="2723940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Weight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068965" y="2762267"/>
            <a:ext cx="23762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52,400 Kg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29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548680"/>
            <a:ext cx="561662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88”</a:t>
            </a:r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</a:rPr>
              <a:t>OLB BONDER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9512" y="139452"/>
            <a:ext cx="8743326" cy="65299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3650" y="6280721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532440" y="6280721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03650" y="283775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532440" y="283775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61255" y="571807"/>
            <a:ext cx="7796742" cy="13450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61255" y="3072161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61255" y="2349947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619260" y="2349947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61255" y="2711054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61255" y="5599916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61255" y="5961022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619260" y="5961022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660232" y="571807"/>
            <a:ext cx="0" cy="15610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56617" y="908720"/>
            <a:ext cx="59989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61255" y="5238808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49429" y="1988839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61255" y="3433268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61255" y="3794376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61255" y="4155484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61255" y="4516592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61255" y="4877700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85" t="7787" r="6267" b="65770"/>
          <a:stretch/>
        </p:blipFill>
        <p:spPr bwMode="auto">
          <a:xfrm>
            <a:off x="6813509" y="604649"/>
            <a:ext cx="1514719" cy="126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3452803" y="1947312"/>
            <a:ext cx="21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Equipment Info.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452803" y="3382151"/>
            <a:ext cx="21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Input Power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452803" y="5167495"/>
            <a:ext cx="2199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CE</a:t>
            </a:r>
            <a:endParaRPr lang="ko-KR" altLang="en-US" sz="2000" b="1" dirty="0"/>
          </a:p>
        </p:txBody>
      </p:sp>
      <p:sp>
        <p:nvSpPr>
          <p:cNvPr id="87" name="직사각형 86"/>
          <p:cNvSpPr/>
          <p:nvPr/>
        </p:nvSpPr>
        <p:spPr>
          <a:xfrm>
            <a:off x="664318" y="2349947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Model No.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64318" y="2714435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Serial No.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64318" y="3072161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Pneumatic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616510" y="2349947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Manufacturing Date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24" name="직선 연결선 1023"/>
          <p:cNvCxnSpPr/>
          <p:nvPr/>
        </p:nvCxnSpPr>
        <p:spPr>
          <a:xfrm>
            <a:off x="1820456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995936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5004048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5940152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683568" y="3823231"/>
            <a:ext cx="1064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Source</a:t>
            </a:r>
            <a:endParaRPr lang="ko-KR" altLang="en-US" sz="10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251791" y="3823231"/>
            <a:ext cx="1404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Voltage Rating</a:t>
            </a:r>
            <a:endParaRPr lang="ko-KR" altLang="en-US" sz="10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139952" y="3823231"/>
            <a:ext cx="709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FLC</a:t>
            </a:r>
            <a:endParaRPr lang="ko-KR" altLang="en-US" sz="10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5076056" y="3823231"/>
            <a:ext cx="789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SCR</a:t>
            </a:r>
            <a:endParaRPr lang="ko-KR" altLang="en-US" sz="10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5983775" y="3823231"/>
            <a:ext cx="2462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Main Electrical Drawing No.</a:t>
            </a:r>
            <a:endParaRPr lang="ko-KR" altLang="en-US" sz="1000" b="1" dirty="0"/>
          </a:p>
        </p:txBody>
      </p:sp>
      <p:cxnSp>
        <p:nvCxnSpPr>
          <p:cNvPr id="107" name="직선 연결선 106"/>
          <p:cNvCxnSpPr/>
          <p:nvPr/>
        </p:nvCxnSpPr>
        <p:spPr>
          <a:xfrm>
            <a:off x="1820456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3995936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5004048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5940152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1820456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3995936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5004048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5940152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1820456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3995936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5004048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5940152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283968" y="416386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49.86 A</a:t>
            </a:r>
            <a:endParaRPr lang="ko-KR" alt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283968" y="454511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18.91 A</a:t>
            </a:r>
            <a:endParaRPr lang="ko-KR" alt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076056" y="4176389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14.37 KVA</a:t>
            </a:r>
            <a:endParaRPr lang="ko-KR" alt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220072" y="454511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5.45 KVA</a:t>
            </a:r>
            <a:endParaRPr lang="ko-KR" altLang="en-US" sz="1000" dirty="0"/>
          </a:p>
        </p:txBody>
      </p:sp>
      <p:cxnSp>
        <p:nvCxnSpPr>
          <p:cNvPr id="125" name="직선 연결선 124"/>
          <p:cNvCxnSpPr/>
          <p:nvPr/>
        </p:nvCxnSpPr>
        <p:spPr>
          <a:xfrm>
            <a:off x="1965236" y="5961021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5983775" y="5961021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2699792" y="559991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70774" y="5620821"/>
            <a:ext cx="2029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Technical File Holder</a:t>
            </a:r>
            <a:endParaRPr lang="ko-KR" alt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67504" y="5981927"/>
            <a:ext cx="190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Tested </a:t>
            </a:r>
            <a:r>
              <a:rPr lang="en-US" altLang="ko-KR" sz="1000" dirty="0"/>
              <a:t>Machinery </a:t>
            </a:r>
            <a:r>
              <a:rPr lang="en-US" altLang="ko-KR" sz="1000" dirty="0" smtClean="0"/>
              <a:t>by</a:t>
            </a:r>
            <a:endParaRPr lang="ko-KR" alt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716042" y="5981927"/>
            <a:ext cx="1149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Tested </a:t>
            </a:r>
            <a:r>
              <a:rPr lang="en-US" altLang="ko-KR" sz="1000" dirty="0"/>
              <a:t>EMC </a:t>
            </a:r>
            <a:r>
              <a:rPr lang="en-US" altLang="ko-KR" sz="1000" dirty="0" smtClean="0"/>
              <a:t>by</a:t>
            </a:r>
            <a:endParaRPr lang="ko-KR" altLang="en-US" sz="1000" dirty="0"/>
          </a:p>
        </p:txBody>
      </p:sp>
      <p:sp>
        <p:nvSpPr>
          <p:cNvPr id="133" name="직사각형 132"/>
          <p:cNvSpPr/>
          <p:nvPr/>
        </p:nvSpPr>
        <p:spPr>
          <a:xfrm>
            <a:off x="747320" y="4187180"/>
            <a:ext cx="100811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FNB_G (GPS)</a:t>
            </a:r>
          </a:p>
        </p:txBody>
      </p:sp>
      <p:sp>
        <p:nvSpPr>
          <p:cNvPr id="135" name="직사각형 134"/>
          <p:cNvSpPr/>
          <p:nvPr/>
        </p:nvSpPr>
        <p:spPr>
          <a:xfrm>
            <a:off x="747320" y="4581128"/>
            <a:ext cx="100811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FNB_G</a:t>
            </a:r>
            <a:r>
              <a:rPr lang="en-US" altLang="ko-KR" sz="1000" dirty="0" smtClean="0">
                <a:solidFill>
                  <a:schemeClr val="tx1"/>
                </a:solidFill>
              </a:rPr>
              <a:t> (</a:t>
            </a:r>
            <a:r>
              <a:rPr lang="en-US" altLang="ko-KR" sz="1000" dirty="0">
                <a:solidFill>
                  <a:schemeClr val="tx1"/>
                </a:solidFill>
              </a:rPr>
              <a:t>UPS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146588" y="2747020"/>
            <a:ext cx="23042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118076" y="2348880"/>
            <a:ext cx="230425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123728" y="2420888"/>
            <a:ext cx="23042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95736" y="4149080"/>
            <a:ext cx="1512168" cy="27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AC220V 3</a:t>
            </a:r>
            <a:r>
              <a:rPr lang="ko-KR" altLang="en-US" sz="1000" dirty="0" smtClean="0">
                <a:solidFill>
                  <a:schemeClr val="tx1"/>
                </a:solidFill>
              </a:rPr>
              <a:t>∅ </a:t>
            </a:r>
            <a:r>
              <a:rPr lang="en-US" altLang="ko-KR" sz="1000" dirty="0" smtClean="0">
                <a:solidFill>
                  <a:schemeClr val="tx1"/>
                </a:solidFill>
              </a:rPr>
              <a:t>50/60Hz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195736" y="4523622"/>
            <a:ext cx="1512168" cy="27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AC220V 3</a:t>
            </a:r>
            <a:r>
              <a:rPr lang="ko-KR" altLang="en-US" sz="1000" dirty="0" smtClean="0">
                <a:solidFill>
                  <a:schemeClr val="tx1"/>
                </a:solidFill>
              </a:rPr>
              <a:t>∅ </a:t>
            </a:r>
            <a:r>
              <a:rPr lang="en-US" altLang="ko-KR" sz="1000" dirty="0" smtClean="0">
                <a:solidFill>
                  <a:schemeClr val="tx1"/>
                </a:solidFill>
              </a:rPr>
              <a:t>50/60Hz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40152" y="4509120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EZC100F-3020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940152" y="4190891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EZC100G-3050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4048066" y="938711"/>
            <a:ext cx="2592288" cy="927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dirty="0" smtClean="0">
                <a:solidFill>
                  <a:schemeClr val="tx1"/>
                </a:solidFill>
              </a:rPr>
              <a:t>JASTECH, LTD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13-1 WOOSHIN-RI, SEONGHWAN-EUP,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CHEONAN-SI,CHUNGNAM-DO,KOREA,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TEL : +</a:t>
            </a:r>
            <a:r>
              <a:rPr lang="en-US" altLang="ko-KR" sz="1000" dirty="0" smtClean="0">
                <a:solidFill>
                  <a:schemeClr val="tx1"/>
                </a:solidFill>
              </a:rPr>
              <a:t>82-41-411-2500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FAX : +</a:t>
            </a:r>
            <a:r>
              <a:rPr lang="en-US" altLang="ko-KR" sz="1000" dirty="0" smtClean="0">
                <a:solidFill>
                  <a:schemeClr val="tx1"/>
                </a:solidFill>
              </a:rPr>
              <a:t>82-41-411-2599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96" name="그림 9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38711"/>
            <a:ext cx="3600400" cy="97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6300192" y="2390691"/>
            <a:ext cx="1381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2017. 07. 17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2195736" y="2420888"/>
            <a:ext cx="23042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L-TAB-F2000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406359" y="3093066"/>
            <a:ext cx="1373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5 </a:t>
            </a:r>
            <a:r>
              <a:rPr lang="en-US" altLang="ko-KR" sz="1200" dirty="0" err="1" smtClean="0"/>
              <a:t>Kgf</a:t>
            </a:r>
            <a:r>
              <a:rPr lang="en-US" altLang="ko-KR" sz="1200" dirty="0" smtClean="0"/>
              <a:t>/cm²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699792" y="271995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JAS-170717-03</a:t>
            </a:r>
            <a:endParaRPr lang="ko-KR" alt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715796" y="5978265"/>
            <a:ext cx="3072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Hong </a:t>
            </a:r>
            <a:r>
              <a:rPr lang="en-US" altLang="ko-KR" sz="1000" dirty="0" err="1"/>
              <a:t>Jeong</a:t>
            </a:r>
            <a:r>
              <a:rPr lang="en-US" altLang="ko-KR" sz="1000" dirty="0"/>
              <a:t> Jae</a:t>
            </a:r>
            <a:endParaRPr lang="ko-KR" alt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748244" y="5981030"/>
            <a:ext cx="3072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Choi Hong Gook</a:t>
            </a:r>
            <a:endParaRPr lang="ko-KR" alt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3047039" y="5631051"/>
            <a:ext cx="2029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SEMM</a:t>
            </a:r>
            <a:endParaRPr lang="ko-KR" altLang="en-US" sz="1100" dirty="0"/>
          </a:p>
        </p:txBody>
      </p:sp>
      <p:sp>
        <p:nvSpPr>
          <p:cNvPr id="91" name="직사각형 90"/>
          <p:cNvSpPr/>
          <p:nvPr/>
        </p:nvSpPr>
        <p:spPr>
          <a:xfrm>
            <a:off x="4619260" y="3068960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4616510" y="3068960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User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061308" y="3107287"/>
            <a:ext cx="23762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SAMSUNG DISPLAY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4626917" y="2723940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4624167" y="2723940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Weight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6068965" y="2762267"/>
            <a:ext cx="23762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52,400 Kg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12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548680"/>
            <a:ext cx="561662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88”</a:t>
            </a:r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</a:rPr>
              <a:t>OLB BONDER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9512" y="139452"/>
            <a:ext cx="8743326" cy="65299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3650" y="6280721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532440" y="6280721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03650" y="283775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532440" y="283775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61255" y="571807"/>
            <a:ext cx="7796742" cy="13450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61255" y="3072161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61255" y="2349947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619260" y="2349947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61255" y="2711054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61255" y="5599916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61255" y="5961022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619260" y="5961022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660232" y="571807"/>
            <a:ext cx="0" cy="15610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56617" y="908720"/>
            <a:ext cx="59989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61255" y="5238808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49429" y="1988839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61255" y="3433268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61255" y="3794376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61255" y="4155484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61255" y="4516592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61255" y="4877700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85" t="7787" r="6267" b="65770"/>
          <a:stretch/>
        </p:blipFill>
        <p:spPr bwMode="auto">
          <a:xfrm>
            <a:off x="6813509" y="604649"/>
            <a:ext cx="1514719" cy="126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3452803" y="1947312"/>
            <a:ext cx="21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Equipment Info.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452803" y="3382151"/>
            <a:ext cx="21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Input Power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452803" y="5167495"/>
            <a:ext cx="2199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CE</a:t>
            </a:r>
            <a:endParaRPr lang="ko-KR" altLang="en-US" sz="2000" b="1" dirty="0"/>
          </a:p>
        </p:txBody>
      </p:sp>
      <p:sp>
        <p:nvSpPr>
          <p:cNvPr id="87" name="직사각형 86"/>
          <p:cNvSpPr/>
          <p:nvPr/>
        </p:nvSpPr>
        <p:spPr>
          <a:xfrm>
            <a:off x="664318" y="2349947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Model No.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64318" y="2714435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Serial No.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64318" y="3072161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Pneumatic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616510" y="2349947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Manufacturing Date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24" name="직선 연결선 1023"/>
          <p:cNvCxnSpPr/>
          <p:nvPr/>
        </p:nvCxnSpPr>
        <p:spPr>
          <a:xfrm>
            <a:off x="1820456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995936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5004048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5940152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683568" y="3823231"/>
            <a:ext cx="1064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Source</a:t>
            </a:r>
            <a:endParaRPr lang="ko-KR" altLang="en-US" sz="10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251791" y="3823231"/>
            <a:ext cx="1404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Voltage Rating</a:t>
            </a:r>
            <a:endParaRPr lang="ko-KR" altLang="en-US" sz="10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139952" y="3823231"/>
            <a:ext cx="709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FLC</a:t>
            </a:r>
            <a:endParaRPr lang="ko-KR" altLang="en-US" sz="10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5076056" y="3823231"/>
            <a:ext cx="789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SCR</a:t>
            </a:r>
            <a:endParaRPr lang="ko-KR" altLang="en-US" sz="10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5983775" y="3823231"/>
            <a:ext cx="2462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Main Electrical Drawing No.</a:t>
            </a:r>
            <a:endParaRPr lang="ko-KR" altLang="en-US" sz="1000" b="1" dirty="0"/>
          </a:p>
        </p:txBody>
      </p:sp>
      <p:cxnSp>
        <p:nvCxnSpPr>
          <p:cNvPr id="107" name="직선 연결선 106"/>
          <p:cNvCxnSpPr/>
          <p:nvPr/>
        </p:nvCxnSpPr>
        <p:spPr>
          <a:xfrm>
            <a:off x="1820456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3995936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5004048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5940152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1820456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3995936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5004048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5940152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1820456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3995936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5004048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5940152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283968" y="416386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29.42 A</a:t>
            </a:r>
            <a:endParaRPr lang="ko-KR" alt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283968" y="454511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18.91 A</a:t>
            </a:r>
            <a:endParaRPr lang="ko-KR" alt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076056" y="4176389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8.48 KVA</a:t>
            </a:r>
            <a:endParaRPr lang="ko-KR" alt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220072" y="454511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5.45 KVA</a:t>
            </a:r>
            <a:endParaRPr lang="ko-KR" altLang="en-US" sz="1000" dirty="0"/>
          </a:p>
        </p:txBody>
      </p:sp>
      <p:cxnSp>
        <p:nvCxnSpPr>
          <p:cNvPr id="125" name="직선 연결선 124"/>
          <p:cNvCxnSpPr/>
          <p:nvPr/>
        </p:nvCxnSpPr>
        <p:spPr>
          <a:xfrm>
            <a:off x="1965236" y="5961021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5983775" y="5961021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2699792" y="559991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70774" y="5620821"/>
            <a:ext cx="2029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Technical File Holder</a:t>
            </a:r>
            <a:endParaRPr lang="ko-KR" alt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67504" y="5981927"/>
            <a:ext cx="190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Tested </a:t>
            </a:r>
            <a:r>
              <a:rPr lang="en-US" altLang="ko-KR" sz="1000" dirty="0"/>
              <a:t>Machinery </a:t>
            </a:r>
            <a:r>
              <a:rPr lang="en-US" altLang="ko-KR" sz="1000" dirty="0" smtClean="0"/>
              <a:t>by</a:t>
            </a:r>
            <a:endParaRPr lang="ko-KR" alt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716042" y="5981927"/>
            <a:ext cx="1149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Tested </a:t>
            </a:r>
            <a:r>
              <a:rPr lang="en-US" altLang="ko-KR" sz="1000" dirty="0"/>
              <a:t>EMC </a:t>
            </a:r>
            <a:r>
              <a:rPr lang="en-US" altLang="ko-KR" sz="1000" dirty="0" smtClean="0"/>
              <a:t>by</a:t>
            </a:r>
            <a:endParaRPr lang="ko-KR" altLang="en-US" sz="1000" dirty="0"/>
          </a:p>
        </p:txBody>
      </p:sp>
      <p:sp>
        <p:nvSpPr>
          <p:cNvPr id="133" name="직사각형 132"/>
          <p:cNvSpPr/>
          <p:nvPr/>
        </p:nvSpPr>
        <p:spPr>
          <a:xfrm>
            <a:off x="747320" y="4187180"/>
            <a:ext cx="100811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FNB_S (GPS)</a:t>
            </a:r>
          </a:p>
        </p:txBody>
      </p:sp>
      <p:sp>
        <p:nvSpPr>
          <p:cNvPr id="135" name="직사각형 134"/>
          <p:cNvSpPr/>
          <p:nvPr/>
        </p:nvSpPr>
        <p:spPr>
          <a:xfrm>
            <a:off x="747320" y="4581128"/>
            <a:ext cx="100811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FNB_S (</a:t>
            </a:r>
            <a:r>
              <a:rPr lang="en-US" altLang="ko-KR" sz="1000" dirty="0">
                <a:solidFill>
                  <a:schemeClr val="tx1"/>
                </a:solidFill>
              </a:rPr>
              <a:t>UPS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146588" y="2747020"/>
            <a:ext cx="23042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118076" y="2348880"/>
            <a:ext cx="230425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123728" y="2420888"/>
            <a:ext cx="23042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95736" y="4149080"/>
            <a:ext cx="1512168" cy="27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AC220V 3</a:t>
            </a:r>
            <a:r>
              <a:rPr lang="ko-KR" altLang="en-US" sz="1000" dirty="0" smtClean="0">
                <a:solidFill>
                  <a:schemeClr val="tx1"/>
                </a:solidFill>
              </a:rPr>
              <a:t>∅ </a:t>
            </a:r>
            <a:r>
              <a:rPr lang="en-US" altLang="ko-KR" sz="1000" dirty="0" smtClean="0">
                <a:solidFill>
                  <a:schemeClr val="tx1"/>
                </a:solidFill>
              </a:rPr>
              <a:t>50/60Hz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195736" y="4523622"/>
            <a:ext cx="1512168" cy="27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AC220V 3</a:t>
            </a:r>
            <a:r>
              <a:rPr lang="ko-KR" altLang="en-US" sz="1000" dirty="0" smtClean="0">
                <a:solidFill>
                  <a:schemeClr val="tx1"/>
                </a:solidFill>
              </a:rPr>
              <a:t>∅ </a:t>
            </a:r>
            <a:r>
              <a:rPr lang="en-US" altLang="ko-KR" sz="1000" dirty="0" smtClean="0">
                <a:solidFill>
                  <a:schemeClr val="tx1"/>
                </a:solidFill>
              </a:rPr>
              <a:t>50/60Hz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40152" y="4509120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EZC100F-3020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940152" y="4190891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EZC100G-3030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4048066" y="938711"/>
            <a:ext cx="2592288" cy="927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dirty="0" smtClean="0">
                <a:solidFill>
                  <a:schemeClr val="tx1"/>
                </a:solidFill>
              </a:rPr>
              <a:t>JASTECH, LTD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13-1 WOOSHIN-RI, SEONGHWAN-EUP,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CHEONAN-SI,CHUNGNAM-DO,KOREA,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TEL : +</a:t>
            </a:r>
            <a:r>
              <a:rPr lang="en-US" altLang="ko-KR" sz="1000" dirty="0" smtClean="0">
                <a:solidFill>
                  <a:schemeClr val="tx1"/>
                </a:solidFill>
              </a:rPr>
              <a:t>82-41-411-2500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FAX : +</a:t>
            </a:r>
            <a:r>
              <a:rPr lang="en-US" altLang="ko-KR" sz="1000" dirty="0" smtClean="0">
                <a:solidFill>
                  <a:schemeClr val="tx1"/>
                </a:solidFill>
              </a:rPr>
              <a:t>82-41-411-2599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96" name="그림 9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38711"/>
            <a:ext cx="3600400" cy="97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6300192" y="2390691"/>
            <a:ext cx="1381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2017. 07. 17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2195736" y="2420888"/>
            <a:ext cx="23042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 L-TAB-F2000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406359" y="3093066"/>
            <a:ext cx="1373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5 </a:t>
            </a:r>
            <a:r>
              <a:rPr lang="en-US" altLang="ko-KR" sz="1200" dirty="0" err="1" smtClean="0"/>
              <a:t>Kgf</a:t>
            </a:r>
            <a:r>
              <a:rPr lang="en-US" altLang="ko-KR" sz="1200" dirty="0" smtClean="0"/>
              <a:t>/cm²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699792" y="271995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JAS-170717-03</a:t>
            </a:r>
            <a:endParaRPr lang="ko-KR" alt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715796" y="5978265"/>
            <a:ext cx="3072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Hong </a:t>
            </a:r>
            <a:r>
              <a:rPr lang="en-US" altLang="ko-KR" sz="1000" dirty="0" err="1"/>
              <a:t>Jeong</a:t>
            </a:r>
            <a:r>
              <a:rPr lang="en-US" altLang="ko-KR" sz="1000" dirty="0"/>
              <a:t> Jae</a:t>
            </a:r>
            <a:endParaRPr lang="ko-KR" alt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748244" y="5981030"/>
            <a:ext cx="3072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Choi Hong Gook</a:t>
            </a:r>
            <a:endParaRPr lang="ko-KR" alt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3047039" y="5631051"/>
            <a:ext cx="2029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SEMM</a:t>
            </a:r>
            <a:endParaRPr lang="ko-KR" altLang="en-US" sz="1100" dirty="0"/>
          </a:p>
        </p:txBody>
      </p:sp>
      <p:sp>
        <p:nvSpPr>
          <p:cNvPr id="91" name="직사각형 90"/>
          <p:cNvSpPr/>
          <p:nvPr/>
        </p:nvSpPr>
        <p:spPr>
          <a:xfrm>
            <a:off x="4619260" y="3068960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4616510" y="3068960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User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061308" y="3107287"/>
            <a:ext cx="23762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SAMSUNG DISPLAY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4626917" y="2723940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4624167" y="2723940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Weight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6068965" y="2762267"/>
            <a:ext cx="23762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52,400 Kg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88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548680"/>
            <a:ext cx="561662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88”</a:t>
            </a:r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</a:rPr>
              <a:t>OLB BONDER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9512" y="139452"/>
            <a:ext cx="8743326" cy="65299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3650" y="6280721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532440" y="6280721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03650" y="283775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532440" y="283775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61255" y="571807"/>
            <a:ext cx="7796742" cy="13450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61255" y="3072161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61255" y="2349947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619260" y="2349947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61255" y="2711054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61255" y="5599916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61255" y="5961022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619260" y="5961022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660232" y="571807"/>
            <a:ext cx="0" cy="15610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56617" y="908720"/>
            <a:ext cx="59989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61255" y="5238808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49429" y="1988839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61255" y="3433268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61255" y="3794376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61255" y="4155484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61255" y="4516592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61255" y="4877700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85" t="7787" r="6267" b="65770"/>
          <a:stretch/>
        </p:blipFill>
        <p:spPr bwMode="auto">
          <a:xfrm>
            <a:off x="6813509" y="604649"/>
            <a:ext cx="1514719" cy="126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3452803" y="1947312"/>
            <a:ext cx="21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Equipment Info.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452803" y="3382151"/>
            <a:ext cx="21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Input Power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452803" y="5167495"/>
            <a:ext cx="2199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CE</a:t>
            </a:r>
            <a:endParaRPr lang="ko-KR" altLang="en-US" sz="2000" b="1" dirty="0"/>
          </a:p>
        </p:txBody>
      </p:sp>
      <p:sp>
        <p:nvSpPr>
          <p:cNvPr id="87" name="직사각형 86"/>
          <p:cNvSpPr/>
          <p:nvPr/>
        </p:nvSpPr>
        <p:spPr>
          <a:xfrm>
            <a:off x="664318" y="2349947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Model No.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64318" y="2714435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Serial No.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64318" y="3072161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Pneumatic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616510" y="2349947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Manufacturing Date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24" name="직선 연결선 1023"/>
          <p:cNvCxnSpPr/>
          <p:nvPr/>
        </p:nvCxnSpPr>
        <p:spPr>
          <a:xfrm>
            <a:off x="1820456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995936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5004048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5940152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683568" y="3823231"/>
            <a:ext cx="1064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Source</a:t>
            </a:r>
            <a:endParaRPr lang="ko-KR" altLang="en-US" sz="10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251791" y="3823231"/>
            <a:ext cx="1404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Voltage Rating</a:t>
            </a:r>
            <a:endParaRPr lang="ko-KR" altLang="en-US" sz="10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139952" y="3823231"/>
            <a:ext cx="709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FLC</a:t>
            </a:r>
            <a:endParaRPr lang="ko-KR" altLang="en-US" sz="10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5076056" y="3823231"/>
            <a:ext cx="789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SCR</a:t>
            </a:r>
            <a:endParaRPr lang="ko-KR" altLang="en-US" sz="10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5983775" y="3823231"/>
            <a:ext cx="2462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Main Electrical Drawing No.</a:t>
            </a:r>
            <a:endParaRPr lang="ko-KR" altLang="en-US" sz="1000" b="1" dirty="0"/>
          </a:p>
        </p:txBody>
      </p:sp>
      <p:cxnSp>
        <p:nvCxnSpPr>
          <p:cNvPr id="107" name="직선 연결선 106"/>
          <p:cNvCxnSpPr/>
          <p:nvPr/>
        </p:nvCxnSpPr>
        <p:spPr>
          <a:xfrm>
            <a:off x="1820456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3995936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5004048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5940152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1820456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3995936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5004048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5940152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1820456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3995936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5004048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5940152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283968" y="416386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45.07 A</a:t>
            </a:r>
            <a:endParaRPr lang="ko-KR" alt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283968" y="454511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22.59 A</a:t>
            </a:r>
            <a:endParaRPr lang="ko-KR" alt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076056" y="4176389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12.99 KVA</a:t>
            </a:r>
            <a:endParaRPr lang="ko-KR" alt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220072" y="454511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6.51 KVA</a:t>
            </a:r>
            <a:endParaRPr lang="ko-KR" altLang="en-US" sz="1000" dirty="0"/>
          </a:p>
        </p:txBody>
      </p:sp>
      <p:cxnSp>
        <p:nvCxnSpPr>
          <p:cNvPr id="125" name="직선 연결선 124"/>
          <p:cNvCxnSpPr/>
          <p:nvPr/>
        </p:nvCxnSpPr>
        <p:spPr>
          <a:xfrm>
            <a:off x="1965236" y="5961021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5983775" y="5961021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2699792" y="559991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70774" y="5620821"/>
            <a:ext cx="2029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Technical File Holder</a:t>
            </a:r>
            <a:endParaRPr lang="ko-KR" alt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67504" y="5981927"/>
            <a:ext cx="190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Tested </a:t>
            </a:r>
            <a:r>
              <a:rPr lang="en-US" altLang="ko-KR" sz="1000" dirty="0"/>
              <a:t>Machinery </a:t>
            </a:r>
            <a:r>
              <a:rPr lang="en-US" altLang="ko-KR" sz="1000" dirty="0" smtClean="0"/>
              <a:t>by</a:t>
            </a:r>
            <a:endParaRPr lang="ko-KR" alt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716042" y="5981927"/>
            <a:ext cx="1149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Tested </a:t>
            </a:r>
            <a:r>
              <a:rPr lang="en-US" altLang="ko-KR" sz="1000" dirty="0"/>
              <a:t>EMC </a:t>
            </a:r>
            <a:r>
              <a:rPr lang="en-US" altLang="ko-KR" sz="1000" dirty="0" smtClean="0"/>
              <a:t>by</a:t>
            </a:r>
            <a:endParaRPr lang="ko-KR" altLang="en-US" sz="1000" dirty="0"/>
          </a:p>
        </p:txBody>
      </p:sp>
      <p:sp>
        <p:nvSpPr>
          <p:cNvPr id="133" name="직사각형 132"/>
          <p:cNvSpPr/>
          <p:nvPr/>
        </p:nvSpPr>
        <p:spPr>
          <a:xfrm>
            <a:off x="747320" y="4187180"/>
            <a:ext cx="100811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PRB_G (GPS)</a:t>
            </a:r>
          </a:p>
        </p:txBody>
      </p:sp>
      <p:sp>
        <p:nvSpPr>
          <p:cNvPr id="135" name="직사각형 134"/>
          <p:cNvSpPr/>
          <p:nvPr/>
        </p:nvSpPr>
        <p:spPr>
          <a:xfrm>
            <a:off x="747320" y="4581128"/>
            <a:ext cx="100811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PRB_G (</a:t>
            </a:r>
            <a:r>
              <a:rPr lang="en-US" altLang="ko-KR" sz="1000" dirty="0">
                <a:solidFill>
                  <a:schemeClr val="tx1"/>
                </a:solidFill>
              </a:rPr>
              <a:t>UPS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146588" y="2747020"/>
            <a:ext cx="23042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118076" y="2348880"/>
            <a:ext cx="230425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123728" y="2420888"/>
            <a:ext cx="23042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95736" y="4149080"/>
            <a:ext cx="1512168" cy="27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AC220V 3</a:t>
            </a:r>
            <a:r>
              <a:rPr lang="ko-KR" altLang="en-US" sz="1000" dirty="0" smtClean="0">
                <a:solidFill>
                  <a:schemeClr val="tx1"/>
                </a:solidFill>
              </a:rPr>
              <a:t>∅ </a:t>
            </a:r>
            <a:r>
              <a:rPr lang="en-US" altLang="ko-KR" sz="1000" dirty="0" smtClean="0">
                <a:solidFill>
                  <a:schemeClr val="tx1"/>
                </a:solidFill>
              </a:rPr>
              <a:t>50/60Hz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195736" y="4523622"/>
            <a:ext cx="1512168" cy="27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AC220V 3</a:t>
            </a:r>
            <a:r>
              <a:rPr lang="ko-KR" altLang="en-US" sz="1000" dirty="0" smtClean="0">
                <a:solidFill>
                  <a:schemeClr val="tx1"/>
                </a:solidFill>
              </a:rPr>
              <a:t>∅ </a:t>
            </a:r>
            <a:r>
              <a:rPr lang="en-US" altLang="ko-KR" sz="1000" dirty="0" smtClean="0">
                <a:solidFill>
                  <a:schemeClr val="tx1"/>
                </a:solidFill>
              </a:rPr>
              <a:t>50/60Hz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40152" y="4550931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EZC100F-3030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940152" y="4190891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EZC100G-3050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4048066" y="938711"/>
            <a:ext cx="2592288" cy="927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dirty="0" smtClean="0">
                <a:solidFill>
                  <a:schemeClr val="tx1"/>
                </a:solidFill>
              </a:rPr>
              <a:t>JASTECH, LTD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13-1 WOOSHIN-RI, SEONGHWAN-EUP,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CHEONAN-SI,CHUNGNAM-DO,KOREA,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TEL : +</a:t>
            </a:r>
            <a:r>
              <a:rPr lang="en-US" altLang="ko-KR" sz="1000" dirty="0" smtClean="0">
                <a:solidFill>
                  <a:schemeClr val="tx1"/>
                </a:solidFill>
              </a:rPr>
              <a:t>82-41-411-2500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FAX : +</a:t>
            </a:r>
            <a:r>
              <a:rPr lang="en-US" altLang="ko-KR" sz="1000" dirty="0" smtClean="0">
                <a:solidFill>
                  <a:schemeClr val="tx1"/>
                </a:solidFill>
              </a:rPr>
              <a:t>82-41-411-2599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96" name="그림 9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38711"/>
            <a:ext cx="3600400" cy="97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6300192" y="2390691"/>
            <a:ext cx="1381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2017. 07. 17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2195736" y="2420888"/>
            <a:ext cx="23042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  L-TAB-F2000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406359" y="3093066"/>
            <a:ext cx="1373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5 </a:t>
            </a:r>
            <a:r>
              <a:rPr lang="en-US" altLang="ko-KR" sz="1200" dirty="0" err="1" smtClean="0"/>
              <a:t>Kgf</a:t>
            </a:r>
            <a:r>
              <a:rPr lang="en-US" altLang="ko-KR" sz="1200" dirty="0" smtClean="0"/>
              <a:t>/cm²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699792" y="271995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JAS-170717-03</a:t>
            </a:r>
            <a:endParaRPr lang="ko-KR" alt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715796" y="5978265"/>
            <a:ext cx="3072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Hong </a:t>
            </a:r>
            <a:r>
              <a:rPr lang="en-US" altLang="ko-KR" sz="1000" dirty="0" err="1"/>
              <a:t>Jeong</a:t>
            </a:r>
            <a:r>
              <a:rPr lang="en-US" altLang="ko-KR" sz="1000" dirty="0"/>
              <a:t> Jae</a:t>
            </a:r>
            <a:endParaRPr lang="ko-KR" alt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748244" y="5981030"/>
            <a:ext cx="3072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Choi Hong Gook</a:t>
            </a:r>
            <a:endParaRPr lang="ko-KR" alt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3047039" y="5631051"/>
            <a:ext cx="2029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SEMM</a:t>
            </a:r>
            <a:endParaRPr lang="ko-KR" altLang="en-US" sz="1100" dirty="0"/>
          </a:p>
        </p:txBody>
      </p:sp>
      <p:sp>
        <p:nvSpPr>
          <p:cNvPr id="91" name="직사각형 90"/>
          <p:cNvSpPr/>
          <p:nvPr/>
        </p:nvSpPr>
        <p:spPr>
          <a:xfrm>
            <a:off x="4619260" y="3068960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4616510" y="3068960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User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061308" y="3107287"/>
            <a:ext cx="23762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SAMSUNG DISPLAY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4626917" y="2723940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4624167" y="2723940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Weight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6068965" y="2762267"/>
            <a:ext cx="23762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52,400 Kg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55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548680"/>
            <a:ext cx="561662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88”</a:t>
            </a:r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</a:rPr>
              <a:t>OLB BONDER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9512" y="139452"/>
            <a:ext cx="8743326" cy="65299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3650" y="6280721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532440" y="6280721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03650" y="283775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532440" y="283775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61255" y="571807"/>
            <a:ext cx="7796742" cy="13450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61255" y="3072161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61255" y="2349947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619260" y="2349947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61255" y="2711054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61255" y="5599916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61255" y="5961022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619260" y="5961022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660232" y="571807"/>
            <a:ext cx="0" cy="15610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56617" y="908720"/>
            <a:ext cx="59989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61255" y="5238808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49429" y="1988839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61255" y="3433268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61255" y="3794376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61255" y="4155484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61255" y="4516592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61255" y="4877700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85" t="7787" r="6267" b="65770"/>
          <a:stretch/>
        </p:blipFill>
        <p:spPr bwMode="auto">
          <a:xfrm>
            <a:off x="6813509" y="604649"/>
            <a:ext cx="1514719" cy="126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3452803" y="1947312"/>
            <a:ext cx="21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Equipment Info.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452803" y="3382151"/>
            <a:ext cx="21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Input Power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452803" y="5167495"/>
            <a:ext cx="2199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CE</a:t>
            </a:r>
            <a:endParaRPr lang="ko-KR" altLang="en-US" sz="2000" b="1" dirty="0"/>
          </a:p>
        </p:txBody>
      </p:sp>
      <p:sp>
        <p:nvSpPr>
          <p:cNvPr id="87" name="직사각형 86"/>
          <p:cNvSpPr/>
          <p:nvPr/>
        </p:nvSpPr>
        <p:spPr>
          <a:xfrm>
            <a:off x="664318" y="2349947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Model No.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64318" y="2714435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Serial No.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64318" y="3072161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Pneumatic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616510" y="2349947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Manufacturing Date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24" name="직선 연결선 1023"/>
          <p:cNvCxnSpPr/>
          <p:nvPr/>
        </p:nvCxnSpPr>
        <p:spPr>
          <a:xfrm>
            <a:off x="1820456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995936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5004048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5940152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683568" y="3823231"/>
            <a:ext cx="1064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Source</a:t>
            </a:r>
            <a:endParaRPr lang="ko-KR" altLang="en-US" sz="10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251791" y="3823231"/>
            <a:ext cx="1404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Voltage Rating</a:t>
            </a:r>
            <a:endParaRPr lang="ko-KR" altLang="en-US" sz="10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139952" y="3823231"/>
            <a:ext cx="709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FLC</a:t>
            </a:r>
            <a:endParaRPr lang="ko-KR" altLang="en-US" sz="10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5076056" y="3823231"/>
            <a:ext cx="789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SCR</a:t>
            </a:r>
            <a:endParaRPr lang="ko-KR" altLang="en-US" sz="10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5983775" y="3823231"/>
            <a:ext cx="2462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Main Electrical Drawing No.</a:t>
            </a:r>
            <a:endParaRPr lang="ko-KR" altLang="en-US" sz="1000" b="1" dirty="0"/>
          </a:p>
        </p:txBody>
      </p:sp>
      <p:cxnSp>
        <p:nvCxnSpPr>
          <p:cNvPr id="107" name="직선 연결선 106"/>
          <p:cNvCxnSpPr/>
          <p:nvPr/>
        </p:nvCxnSpPr>
        <p:spPr>
          <a:xfrm>
            <a:off x="1820456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3995936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5004048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5940152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1820456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3995936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5004048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5940152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1820456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3995936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5004048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5940152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283968" y="416386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49.86 A</a:t>
            </a:r>
            <a:endParaRPr lang="ko-KR" alt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283968" y="454511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22.59 A</a:t>
            </a:r>
            <a:endParaRPr lang="ko-KR" alt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076056" y="4176389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14.37 KVA</a:t>
            </a:r>
            <a:endParaRPr lang="ko-KR" alt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220072" y="454511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6.51 KVA</a:t>
            </a:r>
            <a:endParaRPr lang="ko-KR" altLang="en-US" sz="1000" dirty="0"/>
          </a:p>
        </p:txBody>
      </p:sp>
      <p:cxnSp>
        <p:nvCxnSpPr>
          <p:cNvPr id="125" name="직선 연결선 124"/>
          <p:cNvCxnSpPr/>
          <p:nvPr/>
        </p:nvCxnSpPr>
        <p:spPr>
          <a:xfrm>
            <a:off x="1965236" y="5961021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5983775" y="5961021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2699792" y="559991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70774" y="5620821"/>
            <a:ext cx="2029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Technical File Holder</a:t>
            </a:r>
            <a:endParaRPr lang="ko-KR" alt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67504" y="5981927"/>
            <a:ext cx="190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Tested </a:t>
            </a:r>
            <a:r>
              <a:rPr lang="en-US" altLang="ko-KR" sz="1000" dirty="0"/>
              <a:t>Machinery </a:t>
            </a:r>
            <a:r>
              <a:rPr lang="en-US" altLang="ko-KR" sz="1000" dirty="0" smtClean="0"/>
              <a:t>by</a:t>
            </a:r>
            <a:endParaRPr lang="ko-KR" alt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716042" y="5981927"/>
            <a:ext cx="1149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Tested </a:t>
            </a:r>
            <a:r>
              <a:rPr lang="en-US" altLang="ko-KR" sz="1000" dirty="0"/>
              <a:t>EMC </a:t>
            </a:r>
            <a:r>
              <a:rPr lang="en-US" altLang="ko-KR" sz="1000" dirty="0" smtClean="0"/>
              <a:t>by</a:t>
            </a:r>
            <a:endParaRPr lang="ko-KR" altLang="en-US" sz="1000" dirty="0"/>
          </a:p>
        </p:txBody>
      </p:sp>
      <p:sp>
        <p:nvSpPr>
          <p:cNvPr id="133" name="직사각형 132"/>
          <p:cNvSpPr/>
          <p:nvPr/>
        </p:nvSpPr>
        <p:spPr>
          <a:xfrm>
            <a:off x="683568" y="4187180"/>
            <a:ext cx="1217916" cy="235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PRB_S #1 (GPS)</a:t>
            </a:r>
          </a:p>
        </p:txBody>
      </p:sp>
      <p:sp>
        <p:nvSpPr>
          <p:cNvPr id="135" name="직사각형 134"/>
          <p:cNvSpPr/>
          <p:nvPr/>
        </p:nvSpPr>
        <p:spPr>
          <a:xfrm>
            <a:off x="683568" y="4581128"/>
            <a:ext cx="1154164" cy="210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PRB_S #1 (</a:t>
            </a:r>
            <a:r>
              <a:rPr lang="en-US" altLang="ko-KR" sz="1000" dirty="0">
                <a:solidFill>
                  <a:schemeClr val="tx1"/>
                </a:solidFill>
              </a:rPr>
              <a:t>UPS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146588" y="2747020"/>
            <a:ext cx="23042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118076" y="2348880"/>
            <a:ext cx="230425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123728" y="2420888"/>
            <a:ext cx="23042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95736" y="4149080"/>
            <a:ext cx="1512168" cy="27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AC220V 3</a:t>
            </a:r>
            <a:r>
              <a:rPr lang="ko-KR" altLang="en-US" sz="1000" dirty="0" smtClean="0">
                <a:solidFill>
                  <a:schemeClr val="tx1"/>
                </a:solidFill>
              </a:rPr>
              <a:t>∅ </a:t>
            </a:r>
            <a:r>
              <a:rPr lang="en-US" altLang="ko-KR" sz="1000" dirty="0" smtClean="0">
                <a:solidFill>
                  <a:schemeClr val="tx1"/>
                </a:solidFill>
              </a:rPr>
              <a:t>50/60Hz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195736" y="4523622"/>
            <a:ext cx="1512168" cy="27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AC220V 3</a:t>
            </a:r>
            <a:r>
              <a:rPr lang="ko-KR" altLang="en-US" sz="1000" dirty="0" smtClean="0">
                <a:solidFill>
                  <a:schemeClr val="tx1"/>
                </a:solidFill>
              </a:rPr>
              <a:t>∅ </a:t>
            </a:r>
            <a:r>
              <a:rPr lang="en-US" altLang="ko-KR" sz="1000" dirty="0" smtClean="0">
                <a:solidFill>
                  <a:schemeClr val="tx1"/>
                </a:solidFill>
              </a:rPr>
              <a:t>50/60Hz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40152" y="4509120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EZC100F-3030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940152" y="4190891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EZC100G-3050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4048066" y="938711"/>
            <a:ext cx="2592288" cy="927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dirty="0" smtClean="0">
                <a:solidFill>
                  <a:schemeClr val="tx1"/>
                </a:solidFill>
              </a:rPr>
              <a:t>JASTECH, LTD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13-1 WOOSHIN-RI, SEONGHWAN-EUP,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CHEONAN-SI,CHUNGNAM-DO,KOREA,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TEL : +</a:t>
            </a:r>
            <a:r>
              <a:rPr lang="en-US" altLang="ko-KR" sz="1000" dirty="0" smtClean="0">
                <a:solidFill>
                  <a:schemeClr val="tx1"/>
                </a:solidFill>
              </a:rPr>
              <a:t>82-41-411-2500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FAX : +</a:t>
            </a:r>
            <a:r>
              <a:rPr lang="en-US" altLang="ko-KR" sz="1000" dirty="0" smtClean="0">
                <a:solidFill>
                  <a:schemeClr val="tx1"/>
                </a:solidFill>
              </a:rPr>
              <a:t>82-41-411-2599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96" name="그림 9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38711"/>
            <a:ext cx="3600400" cy="97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6300192" y="2390691"/>
            <a:ext cx="1381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2017. 07. 17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2195736" y="2420888"/>
            <a:ext cx="23042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 L-TAB-F2000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406359" y="3093066"/>
            <a:ext cx="1373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5 </a:t>
            </a:r>
            <a:r>
              <a:rPr lang="en-US" altLang="ko-KR" sz="1200" dirty="0" err="1" smtClean="0"/>
              <a:t>Kgf</a:t>
            </a:r>
            <a:r>
              <a:rPr lang="en-US" altLang="ko-KR" sz="1200" dirty="0" smtClean="0"/>
              <a:t>/cm²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699792" y="271995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JAS-170717-03</a:t>
            </a:r>
            <a:endParaRPr lang="ko-KR" alt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715796" y="5978265"/>
            <a:ext cx="3072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Hong </a:t>
            </a:r>
            <a:r>
              <a:rPr lang="en-US" altLang="ko-KR" sz="1000" dirty="0" err="1"/>
              <a:t>Jeong</a:t>
            </a:r>
            <a:r>
              <a:rPr lang="en-US" altLang="ko-KR" sz="1000" dirty="0"/>
              <a:t> Jae</a:t>
            </a:r>
            <a:endParaRPr lang="ko-KR" alt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748244" y="5981030"/>
            <a:ext cx="3072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Choi Hong Gook</a:t>
            </a:r>
            <a:endParaRPr lang="ko-KR" alt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3047039" y="5631051"/>
            <a:ext cx="2029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SEMM</a:t>
            </a:r>
            <a:endParaRPr lang="ko-KR" altLang="en-US" sz="1100" dirty="0"/>
          </a:p>
        </p:txBody>
      </p:sp>
      <p:sp>
        <p:nvSpPr>
          <p:cNvPr id="91" name="직사각형 90"/>
          <p:cNvSpPr/>
          <p:nvPr/>
        </p:nvSpPr>
        <p:spPr>
          <a:xfrm>
            <a:off x="4619260" y="3068960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4616510" y="3068960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User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061308" y="3107287"/>
            <a:ext cx="23762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SAMSUNG DISPLAY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4626917" y="2723940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4624167" y="2723940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Weight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6068965" y="2762267"/>
            <a:ext cx="23762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52,400 Kg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04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548680"/>
            <a:ext cx="561662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88”</a:t>
            </a:r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</a:rPr>
              <a:t>OLB BONDER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9512" y="139452"/>
            <a:ext cx="8743326" cy="65299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3650" y="6280721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532440" y="6280721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03650" y="283775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532440" y="283775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61255" y="571807"/>
            <a:ext cx="7796742" cy="13450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61255" y="3072161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61255" y="2349947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619260" y="2349947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61255" y="2711054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61255" y="5599916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61255" y="5961022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619260" y="5961022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660232" y="571807"/>
            <a:ext cx="0" cy="15610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56617" y="908720"/>
            <a:ext cx="59989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61255" y="5238808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49429" y="1988839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61255" y="3433268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61255" y="3794376"/>
            <a:ext cx="7796742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61255" y="4155484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61255" y="4516592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61255" y="4877700"/>
            <a:ext cx="7796742" cy="2880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85" t="7787" r="6267" b="65770"/>
          <a:stretch/>
        </p:blipFill>
        <p:spPr bwMode="auto">
          <a:xfrm>
            <a:off x="6813509" y="604649"/>
            <a:ext cx="1514719" cy="126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3452803" y="1947312"/>
            <a:ext cx="21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Equipment Info.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452803" y="3382151"/>
            <a:ext cx="21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Input Power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452803" y="5167495"/>
            <a:ext cx="2199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CE</a:t>
            </a:r>
            <a:endParaRPr lang="ko-KR" altLang="en-US" sz="2000" b="1" dirty="0"/>
          </a:p>
        </p:txBody>
      </p:sp>
      <p:sp>
        <p:nvSpPr>
          <p:cNvPr id="87" name="직사각형 86"/>
          <p:cNvSpPr/>
          <p:nvPr/>
        </p:nvSpPr>
        <p:spPr>
          <a:xfrm>
            <a:off x="664318" y="2349947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Model No.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64318" y="2714435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Serial No.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64318" y="3072161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Pneumatic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616510" y="2349947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Manufacturing Date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24" name="직선 연결선 1023"/>
          <p:cNvCxnSpPr/>
          <p:nvPr/>
        </p:nvCxnSpPr>
        <p:spPr>
          <a:xfrm>
            <a:off x="1820456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995936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5004048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5940152" y="379437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683568" y="3823231"/>
            <a:ext cx="1064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Source</a:t>
            </a:r>
            <a:endParaRPr lang="ko-KR" altLang="en-US" sz="10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251791" y="3823231"/>
            <a:ext cx="1404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Voltage Rating</a:t>
            </a:r>
            <a:endParaRPr lang="ko-KR" altLang="en-US" sz="10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139952" y="3823231"/>
            <a:ext cx="709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FLC</a:t>
            </a:r>
            <a:endParaRPr lang="ko-KR" altLang="en-US" sz="10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5076056" y="3823231"/>
            <a:ext cx="789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SCR</a:t>
            </a:r>
            <a:endParaRPr lang="ko-KR" altLang="en-US" sz="10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5983775" y="3823231"/>
            <a:ext cx="2462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Main Electrical Drawing No.</a:t>
            </a:r>
            <a:endParaRPr lang="ko-KR" altLang="en-US" sz="1000" b="1" dirty="0"/>
          </a:p>
        </p:txBody>
      </p:sp>
      <p:cxnSp>
        <p:nvCxnSpPr>
          <p:cNvPr id="107" name="직선 연결선 106"/>
          <p:cNvCxnSpPr/>
          <p:nvPr/>
        </p:nvCxnSpPr>
        <p:spPr>
          <a:xfrm>
            <a:off x="1820456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3995936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5004048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5940152" y="4155484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1820456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3995936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5004048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5940152" y="4516592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1820456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3995936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5004048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5940152" y="4877699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283968" y="416386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49.86 A</a:t>
            </a:r>
            <a:endParaRPr lang="ko-KR" alt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283968" y="454511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22.59 A</a:t>
            </a:r>
            <a:endParaRPr lang="ko-KR" alt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076056" y="4176389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14.37 KVA</a:t>
            </a:r>
            <a:endParaRPr lang="ko-KR" alt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220072" y="454511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6.51 KVA</a:t>
            </a:r>
            <a:endParaRPr lang="ko-KR" altLang="en-US" sz="1000" dirty="0"/>
          </a:p>
        </p:txBody>
      </p:sp>
      <p:cxnSp>
        <p:nvCxnSpPr>
          <p:cNvPr id="125" name="직선 연결선 124"/>
          <p:cNvCxnSpPr/>
          <p:nvPr/>
        </p:nvCxnSpPr>
        <p:spPr>
          <a:xfrm>
            <a:off x="1965236" y="5961021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5983775" y="5961021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2699792" y="5599915"/>
            <a:ext cx="0" cy="288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70774" y="5620821"/>
            <a:ext cx="2029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Technical File Holder</a:t>
            </a:r>
            <a:endParaRPr lang="ko-KR" alt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67504" y="5981927"/>
            <a:ext cx="190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Tested </a:t>
            </a:r>
            <a:r>
              <a:rPr lang="en-US" altLang="ko-KR" sz="1000" dirty="0"/>
              <a:t>Machinery </a:t>
            </a:r>
            <a:r>
              <a:rPr lang="en-US" altLang="ko-KR" sz="1000" dirty="0" smtClean="0"/>
              <a:t>by</a:t>
            </a:r>
            <a:endParaRPr lang="ko-KR" alt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716042" y="5981927"/>
            <a:ext cx="1149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Tested </a:t>
            </a:r>
            <a:r>
              <a:rPr lang="en-US" altLang="ko-KR" sz="1000" dirty="0"/>
              <a:t>EMC </a:t>
            </a:r>
            <a:r>
              <a:rPr lang="en-US" altLang="ko-KR" sz="1000" dirty="0" smtClean="0"/>
              <a:t>by</a:t>
            </a:r>
            <a:endParaRPr lang="ko-KR" altLang="en-US" sz="1000" dirty="0"/>
          </a:p>
        </p:txBody>
      </p:sp>
      <p:sp>
        <p:nvSpPr>
          <p:cNvPr id="136" name="직사각형 135"/>
          <p:cNvSpPr/>
          <p:nvPr/>
        </p:nvSpPr>
        <p:spPr>
          <a:xfrm>
            <a:off x="2146588" y="2747020"/>
            <a:ext cx="23042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118076" y="2348880"/>
            <a:ext cx="230425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123728" y="2420888"/>
            <a:ext cx="23042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95736" y="4149080"/>
            <a:ext cx="1512168" cy="27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AC220V 3</a:t>
            </a:r>
            <a:r>
              <a:rPr lang="ko-KR" altLang="en-US" sz="1000" dirty="0" smtClean="0">
                <a:solidFill>
                  <a:schemeClr val="tx1"/>
                </a:solidFill>
              </a:rPr>
              <a:t>∅ </a:t>
            </a:r>
            <a:r>
              <a:rPr lang="en-US" altLang="ko-KR" sz="1000" dirty="0" smtClean="0">
                <a:solidFill>
                  <a:schemeClr val="tx1"/>
                </a:solidFill>
              </a:rPr>
              <a:t>50/60Hz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195736" y="4523622"/>
            <a:ext cx="1512168" cy="27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AC220V 3</a:t>
            </a:r>
            <a:r>
              <a:rPr lang="ko-KR" altLang="en-US" sz="1000" dirty="0" smtClean="0">
                <a:solidFill>
                  <a:schemeClr val="tx1"/>
                </a:solidFill>
              </a:rPr>
              <a:t>∅ </a:t>
            </a:r>
            <a:r>
              <a:rPr lang="en-US" altLang="ko-KR" sz="1000" dirty="0" smtClean="0">
                <a:solidFill>
                  <a:schemeClr val="tx1"/>
                </a:solidFill>
              </a:rPr>
              <a:t>50/60Hz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40152" y="4509120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EZC100F-3030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940152" y="4190891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EZC100G-3050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4048066" y="938711"/>
            <a:ext cx="2592288" cy="927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dirty="0" smtClean="0">
                <a:solidFill>
                  <a:schemeClr val="tx1"/>
                </a:solidFill>
              </a:rPr>
              <a:t>JASTECH, LTD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13-1 WOOSHIN-RI, SEONGHWAN-EUP,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CHEONAN-SI,CHUNGNAM-DO,KOREA,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TEL : +</a:t>
            </a:r>
            <a:r>
              <a:rPr lang="en-US" altLang="ko-KR" sz="1000" dirty="0" smtClean="0">
                <a:solidFill>
                  <a:schemeClr val="tx1"/>
                </a:solidFill>
              </a:rPr>
              <a:t>82-41-411-2500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FAX : +</a:t>
            </a:r>
            <a:r>
              <a:rPr lang="en-US" altLang="ko-KR" sz="1000" dirty="0" smtClean="0">
                <a:solidFill>
                  <a:schemeClr val="tx1"/>
                </a:solidFill>
              </a:rPr>
              <a:t>82-41-411-2599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96" name="그림 9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38711"/>
            <a:ext cx="3600400" cy="97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6300192" y="2390691"/>
            <a:ext cx="1381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2017. 07. 17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2195736" y="2420888"/>
            <a:ext cx="23042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  L-TAB-F2000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406359" y="3093066"/>
            <a:ext cx="1373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5 </a:t>
            </a:r>
            <a:r>
              <a:rPr lang="en-US" altLang="ko-KR" sz="1200" dirty="0" err="1" smtClean="0"/>
              <a:t>Kgf</a:t>
            </a:r>
            <a:r>
              <a:rPr lang="en-US" altLang="ko-KR" sz="1200" dirty="0" smtClean="0"/>
              <a:t>/cm²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699792" y="271995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JAS-170717-03</a:t>
            </a:r>
            <a:endParaRPr lang="ko-KR" alt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715796" y="5978265"/>
            <a:ext cx="3072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Hong </a:t>
            </a:r>
            <a:r>
              <a:rPr lang="en-US" altLang="ko-KR" sz="1000" dirty="0" err="1"/>
              <a:t>Jeong</a:t>
            </a:r>
            <a:r>
              <a:rPr lang="en-US" altLang="ko-KR" sz="1000" dirty="0"/>
              <a:t> Jae</a:t>
            </a:r>
            <a:endParaRPr lang="ko-KR" alt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748244" y="5981030"/>
            <a:ext cx="3072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Choi Hong Gook</a:t>
            </a:r>
            <a:endParaRPr lang="ko-KR" alt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3047039" y="5631051"/>
            <a:ext cx="2029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SEMM</a:t>
            </a:r>
            <a:endParaRPr lang="ko-KR" altLang="en-US" sz="1100" dirty="0"/>
          </a:p>
        </p:txBody>
      </p:sp>
      <p:sp>
        <p:nvSpPr>
          <p:cNvPr id="91" name="직사각형 90"/>
          <p:cNvSpPr/>
          <p:nvPr/>
        </p:nvSpPr>
        <p:spPr>
          <a:xfrm>
            <a:off x="683568" y="4187180"/>
            <a:ext cx="1217916" cy="235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PRB_S #2 (GPS)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683568" y="4581128"/>
            <a:ext cx="1154164" cy="210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PRB_S #2 (</a:t>
            </a:r>
            <a:r>
              <a:rPr lang="en-US" altLang="ko-KR" sz="1000" dirty="0">
                <a:solidFill>
                  <a:schemeClr val="tx1"/>
                </a:solidFill>
              </a:rPr>
              <a:t>UPS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619260" y="3068960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4616510" y="3068960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User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6061308" y="3107287"/>
            <a:ext cx="23762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SAMSUNG DISPLAY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4626917" y="2723940"/>
            <a:ext cx="3838737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4624167" y="2723940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Weight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6068965" y="2762267"/>
            <a:ext cx="23762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52,400 Kg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77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8371</TotalTime>
  <Words>1190</Words>
  <Application>Microsoft Office PowerPoint</Application>
  <PresentationFormat>화면 슬라이드 쇼(4:3)</PresentationFormat>
  <Paragraphs>467</Paragraphs>
  <Slides>11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정연석</dc:creator>
  <cp:lastModifiedBy>정연석</cp:lastModifiedBy>
  <cp:revision>66</cp:revision>
  <cp:lastPrinted>2016-04-04T02:10:56Z</cp:lastPrinted>
  <dcterms:created xsi:type="dcterms:W3CDTF">2014-01-02T07:32:06Z</dcterms:created>
  <dcterms:modified xsi:type="dcterms:W3CDTF">2017-07-24T06:30:54Z</dcterms:modified>
</cp:coreProperties>
</file>