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3359-C581-9393-C90F-618AD9727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52929-B1EB-EC3F-60B3-1D00EEB3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B129-591C-1804-7FA9-43A96D55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45CD-225D-2198-66A3-7EA504A8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93F7E-F5CE-FCF9-4519-E5D10E76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E689-21A2-2194-8E95-5989534A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0B874-01A7-71B5-049B-77302BE4B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AA59-46E4-98A2-17B3-B0AB948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B3E97-AA48-5EAF-974C-6E0C6AA9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A6B9-8153-9216-CC98-DE1EFF31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E5640-D4EB-B821-CB9A-264B690FF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5BEFE-A3D5-9A5B-A02D-78CCA3EE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A174-3321-C1FE-E4AC-71C39624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DF06-D73C-C45D-76F8-4AA77899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409D-DFCE-D4D7-DE51-95208DCB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F5B6-44FE-66D6-D12F-475955D2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C994E-DC6E-3B5F-2906-2D9618DF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4C18-87A3-13E6-A471-09B52E3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3AAB7-F08C-7487-208B-0871C882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5EAF-5A13-730A-A40D-1178FC6B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8D18-2029-F93D-5754-45E61C02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1B2D-5895-1D0D-BC8D-5C628B9E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8FB4E-BDC4-7AAE-00CE-A9D2E312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FAE9-166E-598E-60EE-5314E95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85CD-00EA-7EC1-2EEA-409DD7B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791-05D5-1DEE-E545-C876712A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B6F96-D4F9-601A-95CA-5E5C024C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923C-F6CC-0645-0B8A-584F582D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2DE39-6538-9EB1-5429-74C9B7E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F96C-2C2B-23D4-C16D-57A615E6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69AAF-E419-3452-4CF8-53C4A8BC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C5D5-1829-7700-5BF4-4F8F05FA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4521-5338-9255-4138-5B4C1ADA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9BE05-4401-55E6-F10A-6D7E97BE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0D3E7-39B8-0549-C7EE-83C7A6EF3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A7513-7777-4225-2EB7-1783BC921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B9F0E-27D6-3D88-49CE-7FB83AB4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99A9A-6237-9FE9-7823-729B8E49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F2C38-C6C2-19AF-D944-353AEA91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3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1A2CF-C135-0472-1C95-2211098F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6709C-BA0A-50EF-9DEA-B79BB730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7030F-0D79-7955-A991-32636D6D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0006C-2F08-1968-DB70-F729509C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CD73E-6C0A-B61E-022D-DFDCDEB8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850C8-ED5F-22B0-0CD0-9F688AB0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51AA8-82D4-A1DC-6344-1B078841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9022-D5DA-F5A2-B935-9FA32E91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453A-31C4-1293-ADEE-804CCF2E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62F0C-9476-7A47-786E-542ABC6B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7D6F-7CE6-EA29-F638-8E314C06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13B3-BF9A-9D92-E3AD-AAE109B4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C148E-581F-9574-252D-29665009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77EB-7C96-12FE-D11F-37F7F5E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A99C6-1BFF-27AF-B5F8-37FC2428F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8968D-A1AC-F7EA-43B9-4A3D6E49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DA6E2-0EA3-2FBB-71F7-4FB6B12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95A4-01ED-8906-46DE-A29635F8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0580B-EF9E-4163-D55B-7A0C3EEB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5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05453E-8E4E-5D67-5F97-E9F4997E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A1A-738D-36BC-E51C-5FA0C91BE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FFC-1E44-3B48-14AC-1CD2C85FB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42B6C-076A-46EE-AC83-822F952F6348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9418-6C14-EE76-C803-7722467D1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D592-05E7-8F54-078D-A181EBD91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2042-E8C1-4E4E-91D3-5138034A7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4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70E6-D158-E1CF-C8AA-9EEEA7CB1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F332B-F3C4-8907-CA55-B134F6A41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history of the gaming industry in one chart | World Economic Forum">
            <a:extLst>
              <a:ext uri="{FF2B5EF4-FFF2-40B4-BE49-F238E27FC236}">
                <a16:creationId xmlns:a16="http://schemas.microsoft.com/office/drawing/2014/main" id="{841E2136-78CE-42D0-7589-1DA14A2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597"/>
            <a:ext cx="12199949" cy="65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6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B4DE-C6D5-79A1-731B-BD04C4C7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51A8-73B7-FE86-94DA-11576F5C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20D94-3453-1D8D-C434-2C9D33FE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30" y="942819"/>
            <a:ext cx="8826739" cy="49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3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07F1-909B-DC6A-41A4-FEB70C13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458D26-B2D3-7F5E-EEAF-A94BDB841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437" y="1000154"/>
            <a:ext cx="4839913" cy="485769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5A8D8-B644-8197-A113-2A145CA9E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86" y="826185"/>
            <a:ext cx="4969611" cy="52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ere's When Overwatch Will Automatically Open All Your Remaining Loot Boxes">
            <a:extLst>
              <a:ext uri="{FF2B5EF4-FFF2-40B4-BE49-F238E27FC236}">
                <a16:creationId xmlns:a16="http://schemas.microsoft.com/office/drawing/2014/main" id="{B21F3CA3-2482-9E84-6DF4-0FC73779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7" y="596354"/>
            <a:ext cx="3067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are FIFA Loot Boxes? Are Loot Boxes Illegal? – FIFPlay">
            <a:extLst>
              <a:ext uri="{FF2B5EF4-FFF2-40B4-BE49-F238E27FC236}">
                <a16:creationId xmlns:a16="http://schemas.microsoft.com/office/drawing/2014/main" id="{C42BABEB-BDF5-5B50-47B7-BAEF225A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39" y="514350"/>
            <a:ext cx="4119349" cy="231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 Got It Wrong': EA Exec Apologizes for 'Star Wars' Loot Box Fiasco">
            <a:extLst>
              <a:ext uri="{FF2B5EF4-FFF2-40B4-BE49-F238E27FC236}">
                <a16:creationId xmlns:a16="http://schemas.microsoft.com/office/drawing/2014/main" id="{1A286AD1-36AA-EA58-9967-09FB8DF6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50" y="4655041"/>
            <a:ext cx="3717878" cy="18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eed for Speed Payback is also changing its loot crates and progression -  SA Gamer">
            <a:extLst>
              <a:ext uri="{FF2B5EF4-FFF2-40B4-BE49-F238E27FC236}">
                <a16:creationId xmlns:a16="http://schemas.microsoft.com/office/drawing/2014/main" id="{B2F3CAF6-9E63-4F63-6AE7-89D53B3A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75" y="4544704"/>
            <a:ext cx="4392081" cy="220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CS:GO Adds Controversial Loot Box Feature Due to Regulation">
            <a:extLst>
              <a:ext uri="{FF2B5EF4-FFF2-40B4-BE49-F238E27FC236}">
                <a16:creationId xmlns:a16="http://schemas.microsoft.com/office/drawing/2014/main" id="{701E03E7-7AA5-E07E-DB2F-FE2E881BF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1350" y="514350"/>
            <a:ext cx="30670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New CS:GO update completely blocks lootboxes for Dutch and Belgian players">
            <a:extLst>
              <a:ext uri="{FF2B5EF4-FFF2-40B4-BE49-F238E27FC236}">
                <a16:creationId xmlns:a16="http://schemas.microsoft.com/office/drawing/2014/main" id="{DDE4BECF-AEEE-BA0F-39CE-FFDE02FC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2202959"/>
            <a:ext cx="3818388" cy="214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21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9CA3-0C64-ABE9-636A-EE4D7EA9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86E9-6B1E-B9AA-897F-37669480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6209D2-F1A5-AB54-0096-F8774489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13" y="1458119"/>
            <a:ext cx="59436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E475C0FB-E31E-4B13-F159-D469AB5B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68" y="2862381"/>
            <a:ext cx="39544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9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9ACB-6237-7F11-B458-8C121887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80BE-5B25-146F-8729-20DDB00F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Madden NFL 2018 Gameplay / Intial Thoughts - YouTube">
            <a:extLst>
              <a:ext uri="{FF2B5EF4-FFF2-40B4-BE49-F238E27FC236}">
                <a16:creationId xmlns:a16="http://schemas.microsoft.com/office/drawing/2014/main" id="{72A2A468-5D1F-4676-0230-4E943ED0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88" y="3469942"/>
            <a:ext cx="6023212" cy="33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adden NFL 19 - Gameplay (Xbox One X HD) [1080p60FPS] - YouTube">
            <a:extLst>
              <a:ext uri="{FF2B5EF4-FFF2-40B4-BE49-F238E27FC236}">
                <a16:creationId xmlns:a16="http://schemas.microsoft.com/office/drawing/2014/main" id="{15292722-33ED-4676-4676-09326B69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9943"/>
            <a:ext cx="6023213" cy="33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dden NFL 20 Gameplay (PS4 HD) [1080p60FPS] - YouTube">
            <a:extLst>
              <a:ext uri="{FF2B5EF4-FFF2-40B4-BE49-F238E27FC236}">
                <a16:creationId xmlns:a16="http://schemas.microsoft.com/office/drawing/2014/main" id="{14E4AF78-B3BD-473D-28FF-D7B21BF7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341"/>
            <a:ext cx="6023213" cy="338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Madden NFL 21 Gameplay (PS4 HD) [1080p60FPS] - YouTube">
            <a:extLst>
              <a:ext uri="{FF2B5EF4-FFF2-40B4-BE49-F238E27FC236}">
                <a16:creationId xmlns:a16="http://schemas.microsoft.com/office/drawing/2014/main" id="{8A86017B-9791-F68E-C224-BE96513B1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26" y="0"/>
            <a:ext cx="6017273" cy="338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3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OLIVER</dc:creator>
  <cp:lastModifiedBy>Matthew OLIVER</cp:lastModifiedBy>
  <cp:revision>1</cp:revision>
  <dcterms:created xsi:type="dcterms:W3CDTF">2022-11-29T16:26:17Z</dcterms:created>
  <dcterms:modified xsi:type="dcterms:W3CDTF">2022-11-29T19:40:43Z</dcterms:modified>
</cp:coreProperties>
</file>