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30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4D8C"/>
    <a:srgbClr val="4BA6DC"/>
    <a:srgbClr val="3A7C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C085BA-CF1D-49D7-0FE7-1BAB72215585}" v="2" dt="2025-03-31T17:24:42.0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97B86-D42C-44ED-8190-0F7D91939156}" type="datetimeFigureOut">
              <a:rPr lang="en-US" smtClean="0"/>
              <a:t>4/27/2025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21A095-7440-4934-9719-33C1E7F63815}" type="slidenum">
              <a:rPr lang="en-US" smtClean="0"/>
              <a:t>‹#›</a:t>
            </a:fld>
            <a:endParaRPr lang="en-US"/>
          </a:p>
        </p:txBody>
      </p:sp>
    </p:spTree>
    <p:extLst>
      <p:ext uri="{BB962C8B-B14F-4D97-AF65-F5344CB8AC3E}">
        <p14:creationId xmlns:p14="http://schemas.microsoft.com/office/powerpoint/2010/main" val="2129816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E4D56-1EFA-5273-975D-50E7FAA8E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F6B9267-35E2-7711-ADBC-7128B045A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AB0AD2-1D79-CFA1-5E3E-5BD512AE3A5A}"/>
              </a:ext>
            </a:extLst>
          </p:cNvPr>
          <p:cNvSpPr>
            <a:spLocks noGrp="1"/>
          </p:cNvSpPr>
          <p:nvPr>
            <p:ph type="dt" sz="half" idx="10"/>
          </p:nvPr>
        </p:nvSpPr>
        <p:spPr/>
        <p:txBody>
          <a:bodyPr/>
          <a:lstStyle/>
          <a:p>
            <a:fld id="{E8CAEBB3-6CAC-4115-B7A5-FB6DF244E74F}" type="datetimeFigureOut">
              <a:rPr lang="en-US" smtClean="0"/>
              <a:t>4/27/2025</a:t>
            </a:fld>
            <a:endParaRPr lang="en-US"/>
          </a:p>
        </p:txBody>
      </p:sp>
      <p:sp>
        <p:nvSpPr>
          <p:cNvPr id="5" name="Footer Placeholder 4">
            <a:extLst>
              <a:ext uri="{FF2B5EF4-FFF2-40B4-BE49-F238E27FC236}">
                <a16:creationId xmlns:a16="http://schemas.microsoft.com/office/drawing/2014/main" id="{5A82122F-BBEA-519F-7D8E-62B00F3900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5999A3-B7F8-D4FA-76B9-759838058100}"/>
              </a:ext>
            </a:extLst>
          </p:cNvPr>
          <p:cNvSpPr>
            <a:spLocks noGrp="1"/>
          </p:cNvSpPr>
          <p:nvPr>
            <p:ph type="sldNum" sz="quarter" idx="12"/>
          </p:nvPr>
        </p:nvSpPr>
        <p:spPr/>
        <p:txBody>
          <a:bodyPr/>
          <a:lstStyle/>
          <a:p>
            <a:fld id="{5705052C-FCF3-4C93-A6DC-D6FB8A3E87A8}" type="slidenum">
              <a:rPr lang="en-US" smtClean="0"/>
              <a:t>‹#›</a:t>
            </a:fld>
            <a:endParaRPr lang="en-US"/>
          </a:p>
        </p:txBody>
      </p:sp>
    </p:spTree>
    <p:extLst>
      <p:ext uri="{BB962C8B-B14F-4D97-AF65-F5344CB8AC3E}">
        <p14:creationId xmlns:p14="http://schemas.microsoft.com/office/powerpoint/2010/main" val="1990777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38FFC-7891-B426-32F4-B38AA9D5C6B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35F984-1639-2AAF-1A8A-65CF2CA8D8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10F63-133D-630B-E31D-75A87DA647A5}"/>
              </a:ext>
            </a:extLst>
          </p:cNvPr>
          <p:cNvSpPr>
            <a:spLocks noGrp="1"/>
          </p:cNvSpPr>
          <p:nvPr>
            <p:ph type="dt" sz="half" idx="10"/>
          </p:nvPr>
        </p:nvSpPr>
        <p:spPr/>
        <p:txBody>
          <a:bodyPr/>
          <a:lstStyle/>
          <a:p>
            <a:fld id="{E8CAEBB3-6CAC-4115-B7A5-FB6DF244E74F}" type="datetimeFigureOut">
              <a:rPr lang="en-US" smtClean="0"/>
              <a:t>4/27/2025</a:t>
            </a:fld>
            <a:endParaRPr lang="en-US"/>
          </a:p>
        </p:txBody>
      </p:sp>
      <p:sp>
        <p:nvSpPr>
          <p:cNvPr id="5" name="Footer Placeholder 4">
            <a:extLst>
              <a:ext uri="{FF2B5EF4-FFF2-40B4-BE49-F238E27FC236}">
                <a16:creationId xmlns:a16="http://schemas.microsoft.com/office/drawing/2014/main" id="{082D22C8-36E3-6F3D-0C22-09230440A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B1637E-9BEA-4486-27B4-1A454730EDC7}"/>
              </a:ext>
            </a:extLst>
          </p:cNvPr>
          <p:cNvSpPr>
            <a:spLocks noGrp="1"/>
          </p:cNvSpPr>
          <p:nvPr>
            <p:ph type="sldNum" sz="quarter" idx="12"/>
          </p:nvPr>
        </p:nvSpPr>
        <p:spPr/>
        <p:txBody>
          <a:bodyPr/>
          <a:lstStyle/>
          <a:p>
            <a:fld id="{5705052C-FCF3-4C93-A6DC-D6FB8A3E87A8}" type="slidenum">
              <a:rPr lang="en-US" smtClean="0"/>
              <a:t>‹#›</a:t>
            </a:fld>
            <a:endParaRPr lang="en-US"/>
          </a:p>
        </p:txBody>
      </p:sp>
    </p:spTree>
    <p:extLst>
      <p:ext uri="{BB962C8B-B14F-4D97-AF65-F5344CB8AC3E}">
        <p14:creationId xmlns:p14="http://schemas.microsoft.com/office/powerpoint/2010/main" val="1752196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290233-1BF8-5164-9DCB-AB48F41469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76F1A3C-0E27-C219-5F44-73F3437A4C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35DE7F-5AA4-6983-140E-6E1FA4E6705F}"/>
              </a:ext>
            </a:extLst>
          </p:cNvPr>
          <p:cNvSpPr>
            <a:spLocks noGrp="1"/>
          </p:cNvSpPr>
          <p:nvPr>
            <p:ph type="dt" sz="half" idx="10"/>
          </p:nvPr>
        </p:nvSpPr>
        <p:spPr/>
        <p:txBody>
          <a:bodyPr/>
          <a:lstStyle/>
          <a:p>
            <a:fld id="{E8CAEBB3-6CAC-4115-B7A5-FB6DF244E74F}" type="datetimeFigureOut">
              <a:rPr lang="en-US" smtClean="0"/>
              <a:t>4/27/2025</a:t>
            </a:fld>
            <a:endParaRPr lang="en-US"/>
          </a:p>
        </p:txBody>
      </p:sp>
      <p:sp>
        <p:nvSpPr>
          <p:cNvPr id="5" name="Footer Placeholder 4">
            <a:extLst>
              <a:ext uri="{FF2B5EF4-FFF2-40B4-BE49-F238E27FC236}">
                <a16:creationId xmlns:a16="http://schemas.microsoft.com/office/drawing/2014/main" id="{57AF7597-31B5-108A-E8BC-9B1B430E3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C25B99-7DF1-2D15-548F-E648CCE0439C}"/>
              </a:ext>
            </a:extLst>
          </p:cNvPr>
          <p:cNvSpPr>
            <a:spLocks noGrp="1"/>
          </p:cNvSpPr>
          <p:nvPr>
            <p:ph type="sldNum" sz="quarter" idx="12"/>
          </p:nvPr>
        </p:nvSpPr>
        <p:spPr/>
        <p:txBody>
          <a:bodyPr/>
          <a:lstStyle/>
          <a:p>
            <a:fld id="{5705052C-FCF3-4C93-A6DC-D6FB8A3E87A8}" type="slidenum">
              <a:rPr lang="en-US" smtClean="0"/>
              <a:t>‹#›</a:t>
            </a:fld>
            <a:endParaRPr lang="en-US"/>
          </a:p>
        </p:txBody>
      </p:sp>
    </p:spTree>
    <p:extLst>
      <p:ext uri="{BB962C8B-B14F-4D97-AF65-F5344CB8AC3E}">
        <p14:creationId xmlns:p14="http://schemas.microsoft.com/office/powerpoint/2010/main" val="3990409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6E9AF-82A5-3649-4999-E48DDF216A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E1E2AD-A35F-63D6-D47B-AB2AE112E9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EA3B32-2757-32BB-9690-E4E116E22392}"/>
              </a:ext>
            </a:extLst>
          </p:cNvPr>
          <p:cNvSpPr>
            <a:spLocks noGrp="1"/>
          </p:cNvSpPr>
          <p:nvPr>
            <p:ph type="dt" sz="half" idx="10"/>
          </p:nvPr>
        </p:nvSpPr>
        <p:spPr/>
        <p:txBody>
          <a:bodyPr/>
          <a:lstStyle/>
          <a:p>
            <a:fld id="{E8CAEBB3-6CAC-4115-B7A5-FB6DF244E74F}" type="datetimeFigureOut">
              <a:rPr lang="en-US" smtClean="0"/>
              <a:t>4/27/2025</a:t>
            </a:fld>
            <a:endParaRPr lang="en-US"/>
          </a:p>
        </p:txBody>
      </p:sp>
      <p:sp>
        <p:nvSpPr>
          <p:cNvPr id="5" name="Footer Placeholder 4">
            <a:extLst>
              <a:ext uri="{FF2B5EF4-FFF2-40B4-BE49-F238E27FC236}">
                <a16:creationId xmlns:a16="http://schemas.microsoft.com/office/drawing/2014/main" id="{4DE8687F-EEDC-DA8E-850D-9BE7C1D962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111733-8CE1-BA6B-66DA-5ECACF3049A3}"/>
              </a:ext>
            </a:extLst>
          </p:cNvPr>
          <p:cNvSpPr>
            <a:spLocks noGrp="1"/>
          </p:cNvSpPr>
          <p:nvPr>
            <p:ph type="sldNum" sz="quarter" idx="12"/>
          </p:nvPr>
        </p:nvSpPr>
        <p:spPr/>
        <p:txBody>
          <a:bodyPr/>
          <a:lstStyle/>
          <a:p>
            <a:fld id="{5705052C-FCF3-4C93-A6DC-D6FB8A3E87A8}" type="slidenum">
              <a:rPr lang="en-US" smtClean="0"/>
              <a:t>‹#›</a:t>
            </a:fld>
            <a:endParaRPr lang="en-US"/>
          </a:p>
        </p:txBody>
      </p:sp>
    </p:spTree>
    <p:extLst>
      <p:ext uri="{BB962C8B-B14F-4D97-AF65-F5344CB8AC3E}">
        <p14:creationId xmlns:p14="http://schemas.microsoft.com/office/powerpoint/2010/main" val="165425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8A495-0AED-22C7-6B52-35193E921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7F510BD-30C4-3E96-2D45-311C0117C5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A42620-BBA7-58ED-A6B5-2EB4EB5D9AF8}"/>
              </a:ext>
            </a:extLst>
          </p:cNvPr>
          <p:cNvSpPr>
            <a:spLocks noGrp="1"/>
          </p:cNvSpPr>
          <p:nvPr>
            <p:ph type="dt" sz="half" idx="10"/>
          </p:nvPr>
        </p:nvSpPr>
        <p:spPr/>
        <p:txBody>
          <a:bodyPr/>
          <a:lstStyle/>
          <a:p>
            <a:fld id="{E8CAEBB3-6CAC-4115-B7A5-FB6DF244E74F}" type="datetimeFigureOut">
              <a:rPr lang="en-US" smtClean="0"/>
              <a:t>4/27/2025</a:t>
            </a:fld>
            <a:endParaRPr lang="en-US"/>
          </a:p>
        </p:txBody>
      </p:sp>
      <p:sp>
        <p:nvSpPr>
          <p:cNvPr id="5" name="Footer Placeholder 4">
            <a:extLst>
              <a:ext uri="{FF2B5EF4-FFF2-40B4-BE49-F238E27FC236}">
                <a16:creationId xmlns:a16="http://schemas.microsoft.com/office/drawing/2014/main" id="{B2DEE168-BC15-5138-62BC-20C9D71780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A83E5F-0F82-9F01-CC9A-96E9A663EBBE}"/>
              </a:ext>
            </a:extLst>
          </p:cNvPr>
          <p:cNvSpPr>
            <a:spLocks noGrp="1"/>
          </p:cNvSpPr>
          <p:nvPr>
            <p:ph type="sldNum" sz="quarter" idx="12"/>
          </p:nvPr>
        </p:nvSpPr>
        <p:spPr/>
        <p:txBody>
          <a:bodyPr/>
          <a:lstStyle/>
          <a:p>
            <a:fld id="{5705052C-FCF3-4C93-A6DC-D6FB8A3E87A8}" type="slidenum">
              <a:rPr lang="en-US" smtClean="0"/>
              <a:t>‹#›</a:t>
            </a:fld>
            <a:endParaRPr lang="en-US"/>
          </a:p>
        </p:txBody>
      </p:sp>
    </p:spTree>
    <p:extLst>
      <p:ext uri="{BB962C8B-B14F-4D97-AF65-F5344CB8AC3E}">
        <p14:creationId xmlns:p14="http://schemas.microsoft.com/office/powerpoint/2010/main" val="322836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1223-354D-1756-3F22-83A8238BF7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2AE986-52AB-5655-6A78-50A135FA8E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D48049-DFF3-5C01-D9CC-43A3444B95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15847A-542D-2095-6051-46196E71B415}"/>
              </a:ext>
            </a:extLst>
          </p:cNvPr>
          <p:cNvSpPr>
            <a:spLocks noGrp="1"/>
          </p:cNvSpPr>
          <p:nvPr>
            <p:ph type="dt" sz="half" idx="10"/>
          </p:nvPr>
        </p:nvSpPr>
        <p:spPr/>
        <p:txBody>
          <a:bodyPr/>
          <a:lstStyle/>
          <a:p>
            <a:fld id="{E8CAEBB3-6CAC-4115-B7A5-FB6DF244E74F}" type="datetimeFigureOut">
              <a:rPr lang="en-US" smtClean="0"/>
              <a:t>4/27/2025</a:t>
            </a:fld>
            <a:endParaRPr lang="en-US"/>
          </a:p>
        </p:txBody>
      </p:sp>
      <p:sp>
        <p:nvSpPr>
          <p:cNvPr id="6" name="Footer Placeholder 5">
            <a:extLst>
              <a:ext uri="{FF2B5EF4-FFF2-40B4-BE49-F238E27FC236}">
                <a16:creationId xmlns:a16="http://schemas.microsoft.com/office/drawing/2014/main" id="{0AEAA405-4812-8DA7-AC1E-49F1CD5101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B798A-37CD-467D-726A-976876E510DD}"/>
              </a:ext>
            </a:extLst>
          </p:cNvPr>
          <p:cNvSpPr>
            <a:spLocks noGrp="1"/>
          </p:cNvSpPr>
          <p:nvPr>
            <p:ph type="sldNum" sz="quarter" idx="12"/>
          </p:nvPr>
        </p:nvSpPr>
        <p:spPr/>
        <p:txBody>
          <a:bodyPr/>
          <a:lstStyle/>
          <a:p>
            <a:fld id="{5705052C-FCF3-4C93-A6DC-D6FB8A3E87A8}" type="slidenum">
              <a:rPr lang="en-US" smtClean="0"/>
              <a:t>‹#›</a:t>
            </a:fld>
            <a:endParaRPr lang="en-US"/>
          </a:p>
        </p:txBody>
      </p:sp>
    </p:spTree>
    <p:extLst>
      <p:ext uri="{BB962C8B-B14F-4D97-AF65-F5344CB8AC3E}">
        <p14:creationId xmlns:p14="http://schemas.microsoft.com/office/powerpoint/2010/main" val="1788830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DD1F6-1DC8-9472-B3CC-161045B3F82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89626A-026C-3ACE-8733-C6B24DDE3E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A86C4E-50F7-ACA6-661E-9F3FF182A7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651648-3BE3-5FB5-0899-26DF7925DF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E561E2-972A-87E2-42DA-56A707A781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9055F0-23B0-20C1-DA89-AEBD958D77E7}"/>
              </a:ext>
            </a:extLst>
          </p:cNvPr>
          <p:cNvSpPr>
            <a:spLocks noGrp="1"/>
          </p:cNvSpPr>
          <p:nvPr>
            <p:ph type="dt" sz="half" idx="10"/>
          </p:nvPr>
        </p:nvSpPr>
        <p:spPr/>
        <p:txBody>
          <a:bodyPr/>
          <a:lstStyle/>
          <a:p>
            <a:fld id="{E8CAEBB3-6CAC-4115-B7A5-FB6DF244E74F}" type="datetimeFigureOut">
              <a:rPr lang="en-US" smtClean="0"/>
              <a:t>4/27/2025</a:t>
            </a:fld>
            <a:endParaRPr lang="en-US"/>
          </a:p>
        </p:txBody>
      </p:sp>
      <p:sp>
        <p:nvSpPr>
          <p:cNvPr id="8" name="Footer Placeholder 7">
            <a:extLst>
              <a:ext uri="{FF2B5EF4-FFF2-40B4-BE49-F238E27FC236}">
                <a16:creationId xmlns:a16="http://schemas.microsoft.com/office/drawing/2014/main" id="{9778CA1A-2902-6B35-448C-C50F2B008B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F64016-5297-E291-FBBF-7A952F498258}"/>
              </a:ext>
            </a:extLst>
          </p:cNvPr>
          <p:cNvSpPr>
            <a:spLocks noGrp="1"/>
          </p:cNvSpPr>
          <p:nvPr>
            <p:ph type="sldNum" sz="quarter" idx="12"/>
          </p:nvPr>
        </p:nvSpPr>
        <p:spPr/>
        <p:txBody>
          <a:bodyPr/>
          <a:lstStyle/>
          <a:p>
            <a:fld id="{5705052C-FCF3-4C93-A6DC-D6FB8A3E87A8}" type="slidenum">
              <a:rPr lang="en-US" smtClean="0"/>
              <a:t>‹#›</a:t>
            </a:fld>
            <a:endParaRPr lang="en-US"/>
          </a:p>
        </p:txBody>
      </p:sp>
    </p:spTree>
    <p:extLst>
      <p:ext uri="{BB962C8B-B14F-4D97-AF65-F5344CB8AC3E}">
        <p14:creationId xmlns:p14="http://schemas.microsoft.com/office/powerpoint/2010/main" val="1575868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CB8BD-159E-EF88-197E-9832F2E49C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CCE785-DD66-DA26-C538-2C206D5DBA2E}"/>
              </a:ext>
            </a:extLst>
          </p:cNvPr>
          <p:cNvSpPr>
            <a:spLocks noGrp="1"/>
          </p:cNvSpPr>
          <p:nvPr>
            <p:ph type="dt" sz="half" idx="10"/>
          </p:nvPr>
        </p:nvSpPr>
        <p:spPr/>
        <p:txBody>
          <a:bodyPr/>
          <a:lstStyle/>
          <a:p>
            <a:fld id="{E8CAEBB3-6CAC-4115-B7A5-FB6DF244E74F}" type="datetimeFigureOut">
              <a:rPr lang="en-US" smtClean="0"/>
              <a:t>4/27/2025</a:t>
            </a:fld>
            <a:endParaRPr lang="en-US"/>
          </a:p>
        </p:txBody>
      </p:sp>
      <p:sp>
        <p:nvSpPr>
          <p:cNvPr id="4" name="Footer Placeholder 3">
            <a:extLst>
              <a:ext uri="{FF2B5EF4-FFF2-40B4-BE49-F238E27FC236}">
                <a16:creationId xmlns:a16="http://schemas.microsoft.com/office/drawing/2014/main" id="{72253AD7-7401-E242-4C86-6E68DB7E3D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875C9A-FEB1-DA2E-F88D-C2565378E845}"/>
              </a:ext>
            </a:extLst>
          </p:cNvPr>
          <p:cNvSpPr>
            <a:spLocks noGrp="1"/>
          </p:cNvSpPr>
          <p:nvPr>
            <p:ph type="sldNum" sz="quarter" idx="12"/>
          </p:nvPr>
        </p:nvSpPr>
        <p:spPr/>
        <p:txBody>
          <a:bodyPr/>
          <a:lstStyle/>
          <a:p>
            <a:fld id="{5705052C-FCF3-4C93-A6DC-D6FB8A3E87A8}" type="slidenum">
              <a:rPr lang="en-US" smtClean="0"/>
              <a:t>‹#›</a:t>
            </a:fld>
            <a:endParaRPr lang="en-US"/>
          </a:p>
        </p:txBody>
      </p:sp>
    </p:spTree>
    <p:extLst>
      <p:ext uri="{BB962C8B-B14F-4D97-AF65-F5344CB8AC3E}">
        <p14:creationId xmlns:p14="http://schemas.microsoft.com/office/powerpoint/2010/main" val="2596894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BF8C9-EF0A-6F72-DABA-A5F157040208}"/>
              </a:ext>
            </a:extLst>
          </p:cNvPr>
          <p:cNvSpPr>
            <a:spLocks noGrp="1"/>
          </p:cNvSpPr>
          <p:nvPr>
            <p:ph type="dt" sz="half" idx="10"/>
          </p:nvPr>
        </p:nvSpPr>
        <p:spPr/>
        <p:txBody>
          <a:bodyPr/>
          <a:lstStyle/>
          <a:p>
            <a:fld id="{E8CAEBB3-6CAC-4115-B7A5-FB6DF244E74F}" type="datetimeFigureOut">
              <a:rPr lang="en-US" smtClean="0"/>
              <a:t>4/27/2025</a:t>
            </a:fld>
            <a:endParaRPr lang="en-US"/>
          </a:p>
        </p:txBody>
      </p:sp>
      <p:sp>
        <p:nvSpPr>
          <p:cNvPr id="3" name="Footer Placeholder 2">
            <a:extLst>
              <a:ext uri="{FF2B5EF4-FFF2-40B4-BE49-F238E27FC236}">
                <a16:creationId xmlns:a16="http://schemas.microsoft.com/office/drawing/2014/main" id="{699D0CB5-E52F-D44F-F8CE-F06C2974A27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4D9147-0718-37C3-E776-7CF25D745F11}"/>
              </a:ext>
            </a:extLst>
          </p:cNvPr>
          <p:cNvSpPr>
            <a:spLocks noGrp="1"/>
          </p:cNvSpPr>
          <p:nvPr>
            <p:ph type="sldNum" sz="quarter" idx="12"/>
          </p:nvPr>
        </p:nvSpPr>
        <p:spPr/>
        <p:txBody>
          <a:bodyPr/>
          <a:lstStyle/>
          <a:p>
            <a:fld id="{5705052C-FCF3-4C93-A6DC-D6FB8A3E87A8}" type="slidenum">
              <a:rPr lang="en-US" smtClean="0"/>
              <a:t>‹#›</a:t>
            </a:fld>
            <a:endParaRPr lang="en-US"/>
          </a:p>
        </p:txBody>
      </p:sp>
    </p:spTree>
    <p:extLst>
      <p:ext uri="{BB962C8B-B14F-4D97-AF65-F5344CB8AC3E}">
        <p14:creationId xmlns:p14="http://schemas.microsoft.com/office/powerpoint/2010/main" val="409915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9DA0-262D-0E94-1703-085D264CDD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FCCB83-CD2C-C253-B38C-0C50100F6C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433D03-8517-3FEC-2414-E0369E0DF5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2084D-79AE-C6DE-D0EC-FE3537002F5E}"/>
              </a:ext>
            </a:extLst>
          </p:cNvPr>
          <p:cNvSpPr>
            <a:spLocks noGrp="1"/>
          </p:cNvSpPr>
          <p:nvPr>
            <p:ph type="dt" sz="half" idx="10"/>
          </p:nvPr>
        </p:nvSpPr>
        <p:spPr/>
        <p:txBody>
          <a:bodyPr/>
          <a:lstStyle/>
          <a:p>
            <a:fld id="{E8CAEBB3-6CAC-4115-B7A5-FB6DF244E74F}" type="datetimeFigureOut">
              <a:rPr lang="en-US" smtClean="0"/>
              <a:t>4/27/2025</a:t>
            </a:fld>
            <a:endParaRPr lang="en-US"/>
          </a:p>
        </p:txBody>
      </p:sp>
      <p:sp>
        <p:nvSpPr>
          <p:cNvPr id="6" name="Footer Placeholder 5">
            <a:extLst>
              <a:ext uri="{FF2B5EF4-FFF2-40B4-BE49-F238E27FC236}">
                <a16:creationId xmlns:a16="http://schemas.microsoft.com/office/drawing/2014/main" id="{D7641B51-BD32-A02D-4AC2-23CF0CB3FA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19DE0D-C4CD-7EAA-3129-29CF07E7C7D2}"/>
              </a:ext>
            </a:extLst>
          </p:cNvPr>
          <p:cNvSpPr>
            <a:spLocks noGrp="1"/>
          </p:cNvSpPr>
          <p:nvPr>
            <p:ph type="sldNum" sz="quarter" idx="12"/>
          </p:nvPr>
        </p:nvSpPr>
        <p:spPr/>
        <p:txBody>
          <a:bodyPr/>
          <a:lstStyle/>
          <a:p>
            <a:fld id="{5705052C-FCF3-4C93-A6DC-D6FB8A3E87A8}" type="slidenum">
              <a:rPr lang="en-US" smtClean="0"/>
              <a:t>‹#›</a:t>
            </a:fld>
            <a:endParaRPr lang="en-US"/>
          </a:p>
        </p:txBody>
      </p:sp>
    </p:spTree>
    <p:extLst>
      <p:ext uri="{BB962C8B-B14F-4D97-AF65-F5344CB8AC3E}">
        <p14:creationId xmlns:p14="http://schemas.microsoft.com/office/powerpoint/2010/main" val="521462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74199-C0CF-1855-1087-FEC8C1EEE8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F4A1D8-9018-1B41-9B3C-EF110104C9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CCB8C8-0877-91E9-8C95-2BA8DDEE2D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AC3DF9-B02B-2D8A-F34D-C107F53536CD}"/>
              </a:ext>
            </a:extLst>
          </p:cNvPr>
          <p:cNvSpPr>
            <a:spLocks noGrp="1"/>
          </p:cNvSpPr>
          <p:nvPr>
            <p:ph type="dt" sz="half" idx="10"/>
          </p:nvPr>
        </p:nvSpPr>
        <p:spPr/>
        <p:txBody>
          <a:bodyPr/>
          <a:lstStyle/>
          <a:p>
            <a:fld id="{E8CAEBB3-6CAC-4115-B7A5-FB6DF244E74F}" type="datetimeFigureOut">
              <a:rPr lang="en-US" smtClean="0"/>
              <a:t>4/27/2025</a:t>
            </a:fld>
            <a:endParaRPr lang="en-US"/>
          </a:p>
        </p:txBody>
      </p:sp>
      <p:sp>
        <p:nvSpPr>
          <p:cNvPr id="6" name="Footer Placeholder 5">
            <a:extLst>
              <a:ext uri="{FF2B5EF4-FFF2-40B4-BE49-F238E27FC236}">
                <a16:creationId xmlns:a16="http://schemas.microsoft.com/office/drawing/2014/main" id="{95AE9B18-6A21-431F-9EC1-7757B05AF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6F91A3-1AA6-D7C0-B47B-B45AFADF1526}"/>
              </a:ext>
            </a:extLst>
          </p:cNvPr>
          <p:cNvSpPr>
            <a:spLocks noGrp="1"/>
          </p:cNvSpPr>
          <p:nvPr>
            <p:ph type="sldNum" sz="quarter" idx="12"/>
          </p:nvPr>
        </p:nvSpPr>
        <p:spPr/>
        <p:txBody>
          <a:bodyPr/>
          <a:lstStyle/>
          <a:p>
            <a:fld id="{5705052C-FCF3-4C93-A6DC-D6FB8A3E87A8}" type="slidenum">
              <a:rPr lang="en-US" smtClean="0"/>
              <a:t>‹#›</a:t>
            </a:fld>
            <a:endParaRPr lang="en-US"/>
          </a:p>
        </p:txBody>
      </p:sp>
    </p:spTree>
    <p:extLst>
      <p:ext uri="{BB962C8B-B14F-4D97-AF65-F5344CB8AC3E}">
        <p14:creationId xmlns:p14="http://schemas.microsoft.com/office/powerpoint/2010/main" val="372334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42328E-8A77-265D-AC37-C8B9823A7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0705C9-6949-C24C-0CF1-B6EEE9C0EE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823E6-3A1B-C19A-5D72-A6E742D6AD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CAEBB3-6CAC-4115-B7A5-FB6DF244E74F}" type="datetimeFigureOut">
              <a:rPr lang="en-US" smtClean="0"/>
              <a:t>4/27/2025</a:t>
            </a:fld>
            <a:endParaRPr lang="en-US"/>
          </a:p>
        </p:txBody>
      </p:sp>
      <p:sp>
        <p:nvSpPr>
          <p:cNvPr id="5" name="Footer Placeholder 4">
            <a:extLst>
              <a:ext uri="{FF2B5EF4-FFF2-40B4-BE49-F238E27FC236}">
                <a16:creationId xmlns:a16="http://schemas.microsoft.com/office/drawing/2014/main" id="{C56A0C33-E5F2-771A-23CC-6356E0014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BC8219C-AB76-1526-088D-5811DFBDC9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05052C-FCF3-4C93-A6DC-D6FB8A3E87A8}" type="slidenum">
              <a:rPr lang="en-US" smtClean="0"/>
              <a:t>‹#›</a:t>
            </a:fld>
            <a:endParaRPr lang="en-US"/>
          </a:p>
        </p:txBody>
      </p:sp>
    </p:spTree>
    <p:extLst>
      <p:ext uri="{BB962C8B-B14F-4D97-AF65-F5344CB8AC3E}">
        <p14:creationId xmlns:p14="http://schemas.microsoft.com/office/powerpoint/2010/main" val="4126506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D4185-FC5F-432E-14BE-794F4E954C26}"/>
              </a:ext>
            </a:extLst>
          </p:cNvPr>
          <p:cNvSpPr>
            <a:spLocks noGrp="1"/>
          </p:cNvSpPr>
          <p:nvPr>
            <p:ph type="ctrTitle"/>
          </p:nvPr>
        </p:nvSpPr>
        <p:spPr/>
        <p:txBody>
          <a:bodyPr/>
          <a:lstStyle/>
          <a:p>
            <a:r>
              <a:rPr lang="en-US"/>
              <a:t>ED2 Spring 2025</a:t>
            </a:r>
          </a:p>
        </p:txBody>
      </p:sp>
      <p:sp>
        <p:nvSpPr>
          <p:cNvPr id="3" name="Subtitle 2">
            <a:extLst>
              <a:ext uri="{FF2B5EF4-FFF2-40B4-BE49-F238E27FC236}">
                <a16:creationId xmlns:a16="http://schemas.microsoft.com/office/drawing/2014/main" id="{1BA0FCBB-C44C-C62C-0317-574468147FE2}"/>
              </a:ext>
            </a:extLst>
          </p:cNvPr>
          <p:cNvSpPr>
            <a:spLocks noGrp="1"/>
          </p:cNvSpPr>
          <p:nvPr>
            <p:ph type="subTitle" idx="1"/>
          </p:nvPr>
        </p:nvSpPr>
        <p:spPr>
          <a:xfrm>
            <a:off x="1524000" y="3602038"/>
            <a:ext cx="9144000" cy="2798762"/>
          </a:xfrm>
        </p:spPr>
        <p:txBody>
          <a:bodyPr vert="horz" lIns="91440" tIns="45720" rIns="91440" bIns="45720" rtlCol="0" anchor="t">
            <a:normAutofit fontScale="92500" lnSpcReduction="10000"/>
          </a:bodyPr>
          <a:lstStyle/>
          <a:p>
            <a:r>
              <a:rPr lang="en-US"/>
              <a:t>Team and Project Introductions</a:t>
            </a:r>
          </a:p>
          <a:p>
            <a:r>
              <a:rPr lang="en-US"/>
              <a:t>Edit your team slide ONE slide per team. Max 5 mins per team. Slides will switch automatically after 5 mins.</a:t>
            </a:r>
            <a:endParaRPr lang="en-US">
              <a:ea typeface="Calibri"/>
              <a:cs typeface="Calibri"/>
            </a:endParaRPr>
          </a:p>
          <a:p>
            <a:pPr algn="l"/>
            <a:r>
              <a:rPr lang="en-US"/>
              <a:t>Plan to cover:</a:t>
            </a:r>
          </a:p>
          <a:p>
            <a:pPr marL="342900" indent="-342900" algn="l">
              <a:buFont typeface="Arial" panose="020B0604020202020204" pitchFamily="34" charset="0"/>
              <a:buChar char="•"/>
            </a:pPr>
            <a:r>
              <a:rPr lang="en-US"/>
              <a:t>Problem</a:t>
            </a:r>
          </a:p>
          <a:p>
            <a:pPr marL="342900" indent="-342900" algn="l">
              <a:buFont typeface="Arial" panose="020B0604020202020204" pitchFamily="34" charset="0"/>
              <a:buChar char="•"/>
            </a:pPr>
            <a:r>
              <a:rPr lang="en-US"/>
              <a:t>Solution – your vision of what the end-product would look like</a:t>
            </a:r>
          </a:p>
          <a:p>
            <a:pPr marL="342900" indent="-342900" algn="l">
              <a:buFont typeface="Arial" panose="020B0604020202020204" pitchFamily="34" charset="0"/>
              <a:buChar char="•"/>
            </a:pPr>
            <a:r>
              <a:rPr lang="en-US"/>
              <a:t>Key challenges and individual roles</a:t>
            </a:r>
          </a:p>
        </p:txBody>
      </p:sp>
    </p:spTree>
    <p:extLst>
      <p:ext uri="{BB962C8B-B14F-4D97-AF65-F5344CB8AC3E}">
        <p14:creationId xmlns:p14="http://schemas.microsoft.com/office/powerpoint/2010/main" val="3812106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BE0BDB9-5E53-20A4-B3E4-3D624E374E7F}"/>
              </a:ext>
            </a:extLst>
          </p:cNvPr>
          <p:cNvSpPr>
            <a:spLocks noGrp="1"/>
          </p:cNvSpPr>
          <p:nvPr>
            <p:ph type="title"/>
          </p:nvPr>
        </p:nvSpPr>
        <p:spPr>
          <a:xfrm>
            <a:off x="1143000" y="20994"/>
            <a:ext cx="11014260" cy="656852"/>
          </a:xfrm>
        </p:spPr>
        <p:txBody>
          <a:bodyPr>
            <a:normAutofit/>
          </a:bodyPr>
          <a:lstStyle/>
          <a:p>
            <a:r>
              <a:rPr lang="en-US" sz="3600">
                <a:ea typeface="Calibri Light"/>
                <a:cs typeface="Calibri Light"/>
              </a:rPr>
              <a:t>Multiple Drones Coordination</a:t>
            </a:r>
          </a:p>
        </p:txBody>
      </p:sp>
      <p:sp>
        <p:nvSpPr>
          <p:cNvPr id="13" name="Title 1">
            <a:extLst>
              <a:ext uri="{FF2B5EF4-FFF2-40B4-BE49-F238E27FC236}">
                <a16:creationId xmlns:a16="http://schemas.microsoft.com/office/drawing/2014/main" id="{6E93DA3B-EA0F-3BE8-D06C-5C87EBD8907D}"/>
              </a:ext>
            </a:extLst>
          </p:cNvPr>
          <p:cNvSpPr txBox="1">
            <a:spLocks/>
          </p:cNvSpPr>
          <p:nvPr/>
        </p:nvSpPr>
        <p:spPr>
          <a:xfrm>
            <a:off x="199463" y="759760"/>
            <a:ext cx="11929782" cy="2622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t>TEAM: </a:t>
            </a:r>
            <a:r>
              <a:rPr lang="en-US" sz="2000"/>
              <a:t>Matthew Paternoster, Brenden Martins, Matthew Wyatt, Tarek Kayali, Tutku Gizem Guder</a:t>
            </a:r>
            <a:endParaRPr lang="en-US" sz="2000">
              <a:ea typeface="Calibri Light"/>
              <a:cs typeface="Calibri Light"/>
            </a:endParaRPr>
          </a:p>
        </p:txBody>
      </p:sp>
      <p:sp>
        <p:nvSpPr>
          <p:cNvPr id="14" name="TextBox 13">
            <a:extLst>
              <a:ext uri="{FF2B5EF4-FFF2-40B4-BE49-F238E27FC236}">
                <a16:creationId xmlns:a16="http://schemas.microsoft.com/office/drawing/2014/main" id="{2826DAEE-94D5-9DED-17E6-7F79CAF6F0DD}"/>
              </a:ext>
            </a:extLst>
          </p:cNvPr>
          <p:cNvSpPr txBox="1"/>
          <p:nvPr/>
        </p:nvSpPr>
        <p:spPr>
          <a:xfrm>
            <a:off x="188908" y="1179954"/>
            <a:ext cx="590708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D4D8C"/>
                </a:solidFill>
                <a:cs typeface="Arial"/>
              </a:rPr>
              <a:t>Problem​: </a:t>
            </a:r>
            <a:endParaRPr lang="en-US">
              <a:solidFill>
                <a:srgbClr val="0D4D8C"/>
              </a:solidFill>
              <a:cs typeface="Arial"/>
            </a:endParaRPr>
          </a:p>
          <a:p>
            <a:r>
              <a:rPr lang="en-US" sz="1400">
                <a:ea typeface="Calibri"/>
                <a:cs typeface="Calibri"/>
              </a:rPr>
              <a:t>In disasters, humanity often struggles with the limits of what can be controlled, working to organize efforts amid chaos and unpredictable events. Natural and man-made disasters are not only devasting but can also leave lasting challenges for first responders. These include finding victims, organizing rescues, and keeping an eye on dangerous areas. All while under tight time constraints. Disasters such as earthquakes, floods, hurricanes, and building collapses put many lives at risks. Traditional response methods, which often rely on limited manpower and equipment, can lead to delays, inefficiencies, and greater risks for those involved in rescue efforts.</a:t>
            </a:r>
          </a:p>
          <a:p>
            <a:endParaRPr lang="en-US">
              <a:ea typeface="Calibri"/>
              <a:cs typeface="Calibri"/>
            </a:endParaRPr>
          </a:p>
        </p:txBody>
      </p:sp>
      <p:sp>
        <p:nvSpPr>
          <p:cNvPr id="15" name="TextBox 14">
            <a:extLst>
              <a:ext uri="{FF2B5EF4-FFF2-40B4-BE49-F238E27FC236}">
                <a16:creationId xmlns:a16="http://schemas.microsoft.com/office/drawing/2014/main" id="{8B415489-1A36-5235-FA0C-1D2654D09FDC}"/>
              </a:ext>
            </a:extLst>
          </p:cNvPr>
          <p:cNvSpPr txBox="1"/>
          <p:nvPr/>
        </p:nvSpPr>
        <p:spPr>
          <a:xfrm>
            <a:off x="114871" y="4988868"/>
            <a:ext cx="8817428" cy="298543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0D4D8C"/>
                </a:solidFill>
                <a:ea typeface="+mn-lt"/>
                <a:cs typeface="+mn-lt"/>
              </a:rPr>
              <a:t>Key accomplishments so far:</a:t>
            </a:r>
            <a:r>
              <a:rPr lang="en-US">
                <a:solidFill>
                  <a:srgbClr val="0D4D8C"/>
                </a:solidFill>
                <a:ea typeface="+mn-lt"/>
                <a:cs typeface="+mn-lt"/>
              </a:rPr>
              <a:t> </a:t>
            </a:r>
            <a:endParaRPr lang="en-US">
              <a:ea typeface="+mn-lt"/>
              <a:cs typeface="+mn-lt"/>
            </a:endParaRPr>
          </a:p>
          <a:p>
            <a:pPr marL="285750" indent="-285750">
              <a:buFont typeface="Arial"/>
              <a:buChar char="•"/>
            </a:pPr>
            <a:r>
              <a:rPr lang="en-US" sz="1400">
                <a:ea typeface="+mn-lt"/>
                <a:cs typeface="+mn-lt"/>
              </a:rPr>
              <a:t>Created a simulated 3D environment to be able to build set paths for</a:t>
            </a:r>
            <a:br>
              <a:rPr lang="en-US" sz="1400">
                <a:ea typeface="+mn-lt"/>
                <a:cs typeface="+mn-lt"/>
              </a:rPr>
            </a:br>
            <a:r>
              <a:rPr lang="en-US" sz="1400">
                <a:ea typeface="+mn-lt"/>
                <a:cs typeface="+mn-lt"/>
              </a:rPr>
              <a:t>the drones to follow.</a:t>
            </a:r>
            <a:endParaRPr lang="en-US">
              <a:solidFill>
                <a:srgbClr val="0D4D8C"/>
              </a:solidFill>
              <a:ea typeface="+mn-lt"/>
              <a:cs typeface="+mn-lt"/>
            </a:endParaRPr>
          </a:p>
          <a:p>
            <a:pPr marL="285750" indent="-285750">
              <a:buFont typeface="Arial"/>
              <a:buChar char="•"/>
            </a:pPr>
            <a:r>
              <a:rPr lang="en-US" sz="1400">
                <a:ea typeface="+mn-lt"/>
                <a:cs typeface="+mn-lt"/>
              </a:rPr>
              <a:t>Set up a MySQL database and API using </a:t>
            </a:r>
            <a:r>
              <a:rPr lang="en-US" sz="1400" err="1">
                <a:ea typeface="+mn-lt"/>
                <a:cs typeface="+mn-lt"/>
              </a:rPr>
              <a:t>ExpressJS</a:t>
            </a:r>
            <a:r>
              <a:rPr lang="en-US" sz="1400">
                <a:ea typeface="+mn-lt"/>
                <a:cs typeface="+mn-lt"/>
              </a:rPr>
              <a:t>.</a:t>
            </a:r>
            <a:endParaRPr lang="en-US" sz="1400">
              <a:solidFill>
                <a:srgbClr val="0D4D8C"/>
              </a:solidFill>
              <a:ea typeface="+mn-lt"/>
              <a:cs typeface="+mn-lt"/>
            </a:endParaRPr>
          </a:p>
          <a:p>
            <a:pPr marL="285750" indent="-285750">
              <a:buFont typeface="Arial"/>
              <a:buChar char="•"/>
            </a:pPr>
            <a:r>
              <a:rPr lang="en-US" sz="1400">
                <a:ea typeface="+mn-lt"/>
                <a:cs typeface="+mn-lt"/>
              </a:rPr>
              <a:t>Developed a mock UI using React.</a:t>
            </a:r>
            <a:endParaRPr lang="en-US" sz="1400">
              <a:solidFill>
                <a:srgbClr val="0D4D8C"/>
              </a:solidFill>
              <a:ea typeface="+mn-lt"/>
              <a:cs typeface="+mn-lt"/>
            </a:endParaRPr>
          </a:p>
          <a:p>
            <a:pPr marL="285750" indent="-285750">
              <a:buFont typeface="Arial"/>
              <a:buChar char="•"/>
            </a:pPr>
            <a:r>
              <a:rPr lang="en-US" sz="1400">
                <a:ea typeface="+mn-lt"/>
                <a:cs typeface="+mn-lt"/>
              </a:rPr>
              <a:t>The Target Detection Subsystem is in the early stages of development, with a simulation environment created and ongoing integration of sensors, machine learning models, and hardware to enable real-time target identification and communication among subsystems.</a:t>
            </a:r>
            <a:br>
              <a:rPr lang="en-US">
                <a:ea typeface="+mn-lt"/>
                <a:cs typeface="+mn-lt"/>
              </a:rPr>
            </a:br>
            <a:endParaRPr lang="en-US">
              <a:solidFill>
                <a:srgbClr val="0D4D8C"/>
              </a:solidFill>
              <a:ea typeface="+mn-lt"/>
              <a:cs typeface="+mn-lt"/>
            </a:endParaRPr>
          </a:p>
          <a:p>
            <a:pPr marL="285750" indent="-285750">
              <a:buFont typeface="Arial"/>
              <a:buChar char="•"/>
            </a:pPr>
            <a:endParaRPr lang="en-US">
              <a:cs typeface="Calibri" panose="020F0502020204030204"/>
            </a:endParaRPr>
          </a:p>
          <a:p>
            <a:pPr marL="285750" indent="-285750">
              <a:buFont typeface="Arial"/>
              <a:buChar char="•"/>
            </a:pPr>
            <a:endParaRPr lang="en-US">
              <a:cs typeface="Calibri" panose="020F0502020204030204"/>
            </a:endParaRPr>
          </a:p>
          <a:p>
            <a:pPr marL="285750" indent="-285750">
              <a:buFont typeface="Arial"/>
              <a:buChar char="•"/>
            </a:pPr>
            <a:endParaRPr lang="en-US">
              <a:ea typeface="Calibri" panose="020F0502020204030204"/>
              <a:cs typeface="Calibri" panose="020F0502020204030204"/>
            </a:endParaRPr>
          </a:p>
        </p:txBody>
      </p:sp>
      <p:sp>
        <p:nvSpPr>
          <p:cNvPr id="16" name="TextBox 15">
            <a:extLst>
              <a:ext uri="{FF2B5EF4-FFF2-40B4-BE49-F238E27FC236}">
                <a16:creationId xmlns:a16="http://schemas.microsoft.com/office/drawing/2014/main" id="{B817DE47-71A5-F08A-809E-86690B19FA19}"/>
              </a:ext>
            </a:extLst>
          </p:cNvPr>
          <p:cNvSpPr txBox="1"/>
          <p:nvPr/>
        </p:nvSpPr>
        <p:spPr>
          <a:xfrm>
            <a:off x="190722" y="2831189"/>
            <a:ext cx="4988053" cy="221599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b="1">
              <a:solidFill>
                <a:srgbClr val="0D4D8C"/>
              </a:solidFill>
              <a:ea typeface="+mn-lt"/>
              <a:cs typeface="+mn-lt"/>
            </a:endParaRPr>
          </a:p>
          <a:p>
            <a:endParaRPr lang="en-US" b="1">
              <a:solidFill>
                <a:srgbClr val="0D4D8C"/>
              </a:solidFill>
              <a:ea typeface="+mn-lt"/>
              <a:cs typeface="+mn-lt"/>
            </a:endParaRPr>
          </a:p>
          <a:p>
            <a:r>
              <a:rPr lang="en-US" b="1">
                <a:solidFill>
                  <a:srgbClr val="0D4D8C"/>
                </a:solidFill>
                <a:ea typeface="+mn-lt"/>
                <a:cs typeface="+mn-lt"/>
              </a:rPr>
              <a:t>Solution: </a:t>
            </a:r>
            <a:endParaRPr lang="en-US">
              <a:solidFill>
                <a:srgbClr val="0D4D8C"/>
              </a:solidFill>
              <a:ea typeface="+mn-lt"/>
              <a:cs typeface="+mn-lt"/>
            </a:endParaRPr>
          </a:p>
          <a:p>
            <a:r>
              <a:rPr lang="en-US" sz="1400">
                <a:ea typeface="Calibri" panose="020F0502020204030204"/>
                <a:cs typeface="Calibri" panose="020F0502020204030204"/>
              </a:rPr>
              <a:t>Design a system that minimizes human risk by deploying drones </a:t>
            </a:r>
            <a:br>
              <a:rPr lang="en-US" sz="1400">
                <a:ea typeface="Calibri" panose="020F0502020204030204"/>
                <a:cs typeface="Calibri" panose="020F0502020204030204"/>
              </a:rPr>
            </a:br>
            <a:r>
              <a:rPr lang="en-US" sz="1400">
                <a:ea typeface="Calibri" panose="020F0502020204030204"/>
                <a:cs typeface="Calibri" panose="020F0502020204030204"/>
              </a:rPr>
              <a:t>in disaster ridden areas to assist with localized search and rescue efforts</a:t>
            </a:r>
            <a:br>
              <a:rPr lang="en-US" sz="1400">
                <a:ea typeface="Calibri" panose="020F0502020204030204"/>
                <a:cs typeface="Calibri" panose="020F0502020204030204"/>
              </a:rPr>
            </a:br>
            <a:r>
              <a:rPr lang="en-US" sz="1400">
                <a:ea typeface="Calibri" panose="020F0502020204030204"/>
                <a:cs typeface="Calibri" panose="020F0502020204030204"/>
              </a:rPr>
              <a:t>and making it capable of adapting to disasters of varying magnitudes, </a:t>
            </a:r>
            <a:br>
              <a:rPr lang="en-US" sz="1400">
                <a:ea typeface="Calibri" panose="020F0502020204030204"/>
                <a:cs typeface="Calibri" panose="020F0502020204030204"/>
              </a:rPr>
            </a:br>
            <a:r>
              <a:rPr lang="en-US" sz="1400">
                <a:ea typeface="Calibri" panose="020F0502020204030204"/>
                <a:cs typeface="Calibri" panose="020F0502020204030204"/>
              </a:rPr>
              <a:t>from localized incidents to widespread crises, through </a:t>
            </a:r>
            <a:r>
              <a:rPr lang="en-US" sz="1400" err="1">
                <a:ea typeface="Calibri" panose="020F0502020204030204"/>
                <a:cs typeface="Calibri" panose="020F0502020204030204"/>
              </a:rPr>
              <a:t>AirSim</a:t>
            </a:r>
            <a:r>
              <a:rPr lang="en-US" sz="1400">
                <a:ea typeface="Calibri" panose="020F0502020204030204"/>
                <a:cs typeface="Calibri" panose="020F0502020204030204"/>
              </a:rPr>
              <a:t>.  </a:t>
            </a:r>
          </a:p>
        </p:txBody>
      </p:sp>
      <p:sp>
        <p:nvSpPr>
          <p:cNvPr id="20" name="TextBox 19">
            <a:extLst>
              <a:ext uri="{FF2B5EF4-FFF2-40B4-BE49-F238E27FC236}">
                <a16:creationId xmlns:a16="http://schemas.microsoft.com/office/drawing/2014/main" id="{A57CD285-1E4E-4E9C-4512-B21CF1ECFC07}"/>
              </a:ext>
            </a:extLst>
          </p:cNvPr>
          <p:cNvSpPr txBox="1"/>
          <p:nvPr/>
        </p:nvSpPr>
        <p:spPr>
          <a:xfrm>
            <a:off x="199463" y="47984"/>
            <a:ext cx="984903" cy="646331"/>
          </a:xfrm>
          <a:prstGeom prst="rect">
            <a:avLst/>
          </a:prstGeom>
          <a:noFill/>
        </p:spPr>
        <p:txBody>
          <a:bodyPr wrap="square" lIns="91440" tIns="45720" rIns="91440" bIns="45720" rtlCol="0" anchor="t">
            <a:spAutoFit/>
          </a:bodyPr>
          <a:lstStyle/>
          <a:p>
            <a:r>
              <a:rPr lang="en-US" sz="3600"/>
              <a:t># 32</a:t>
            </a:r>
            <a:endParaRPr lang="en-US" sz="3600">
              <a:highlight>
                <a:srgbClr val="FFFF00"/>
              </a:highlight>
              <a:ea typeface="Calibri"/>
              <a:cs typeface="Calibri"/>
            </a:endParaRPr>
          </a:p>
        </p:txBody>
      </p:sp>
      <p:pic>
        <p:nvPicPr>
          <p:cNvPr id="2" name="Picture 1" descr="A screenshot of a computer&#10;&#10;Description automatically generated">
            <a:extLst>
              <a:ext uri="{FF2B5EF4-FFF2-40B4-BE49-F238E27FC236}">
                <a16:creationId xmlns:a16="http://schemas.microsoft.com/office/drawing/2014/main" id="{23207067-6102-E3F1-4FF1-3CB33FC12F0F}"/>
              </a:ext>
            </a:extLst>
          </p:cNvPr>
          <p:cNvPicPr>
            <a:picLocks noChangeAspect="1"/>
          </p:cNvPicPr>
          <p:nvPr/>
        </p:nvPicPr>
        <p:blipFill>
          <a:blip r:embed="rId2"/>
          <a:stretch>
            <a:fillRect/>
          </a:stretch>
        </p:blipFill>
        <p:spPr>
          <a:xfrm>
            <a:off x="6423892" y="3426354"/>
            <a:ext cx="5734778" cy="2702850"/>
          </a:xfrm>
          <a:prstGeom prst="rect">
            <a:avLst/>
          </a:prstGeom>
        </p:spPr>
      </p:pic>
      <p:pic>
        <p:nvPicPr>
          <p:cNvPr id="3" name="Picture 2" descr="A screenshot of a map&#10;&#10;Description automatically generated">
            <a:extLst>
              <a:ext uri="{FF2B5EF4-FFF2-40B4-BE49-F238E27FC236}">
                <a16:creationId xmlns:a16="http://schemas.microsoft.com/office/drawing/2014/main" id="{F3547F36-90DA-DEE6-502F-BCD804C260D6}"/>
              </a:ext>
            </a:extLst>
          </p:cNvPr>
          <p:cNvPicPr>
            <a:picLocks noChangeAspect="1"/>
          </p:cNvPicPr>
          <p:nvPr/>
        </p:nvPicPr>
        <p:blipFill>
          <a:blip r:embed="rId3"/>
          <a:stretch>
            <a:fillRect/>
          </a:stretch>
        </p:blipFill>
        <p:spPr>
          <a:xfrm>
            <a:off x="6019273" y="1060987"/>
            <a:ext cx="3108198" cy="2698263"/>
          </a:xfrm>
          <a:prstGeom prst="rect">
            <a:avLst/>
          </a:prstGeom>
        </p:spPr>
      </p:pic>
    </p:spTree>
    <p:extLst>
      <p:ext uri="{BB962C8B-B14F-4D97-AF65-F5344CB8AC3E}">
        <p14:creationId xmlns:p14="http://schemas.microsoft.com/office/powerpoint/2010/main" val="3199087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320</Words>
  <Application>Microsoft Office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Arial</vt:lpstr>
      <vt:lpstr>Calibri</vt:lpstr>
      <vt:lpstr>Calibri Light</vt:lpstr>
      <vt:lpstr>Office Theme</vt:lpstr>
      <vt:lpstr>ED2 Spring 2025</vt:lpstr>
      <vt:lpstr>Multiple Drones Coordination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ED2 Fall 2022</dc:title>
  <dc:creator>Hari Kalva</dc:creator>
  <cp:lastModifiedBy>Matthew Wyatt</cp:lastModifiedBy>
  <cp:revision>3</cp:revision>
  <dcterms:created xsi:type="dcterms:W3CDTF">2022-08-21T15:28:52Z</dcterms:created>
  <dcterms:modified xsi:type="dcterms:W3CDTF">2025-04-27T23:29:50Z</dcterms:modified>
</cp:coreProperties>
</file>