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68" r:id="rId2"/>
  </p:sldIdLst>
  <p:sldSz cx="6858000" cy="9144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D10106-47C8-9BCA-D471-4367615BFC04}" v="63" dt="2025-03-25T13:52:57.995"/>
    <p1510:client id="{33E67EF4-41F5-31D6-C7C5-91DF129A8B32}" v="3" dt="2025-03-24T20:59:08.473"/>
    <p1510:client id="{DE179DE4-8CFB-1F2D-B2D7-AE77B14321B3}" v="70" dt="2025-03-25T22:23:29.02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56" d="100"/>
          <a:sy n="56" d="100"/>
        </p:scale>
        <p:origin x="254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9CDA519-F1DA-4B31-BE98-A245F645AB86}" type="datetimeFigureOut">
              <a:rPr lang="en-US" smtClean="0"/>
              <a:t>4/27/2025</a:t>
            </a:fld>
            <a:endParaRPr lang="en-US"/>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EBF798-DE7D-46E0-BC7B-1431F0B651C8}" type="slidenum">
              <a:rPr lang="en-US" smtClean="0"/>
              <a:t>‹#›</a:t>
            </a:fld>
            <a:endParaRPr lang="en-US"/>
          </a:p>
        </p:txBody>
      </p:sp>
    </p:spTree>
    <p:extLst>
      <p:ext uri="{BB962C8B-B14F-4D97-AF65-F5344CB8AC3E}">
        <p14:creationId xmlns:p14="http://schemas.microsoft.com/office/powerpoint/2010/main" val="27068753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0F214-82E5-36AC-4D01-7D2F0A38175D}"/>
              </a:ext>
            </a:extLst>
          </p:cNvPr>
          <p:cNvSpPr>
            <a:spLocks noGrp="1"/>
          </p:cNvSpPr>
          <p:nvPr>
            <p:ph type="ctrTitle"/>
          </p:nvPr>
        </p:nvSpPr>
        <p:spPr>
          <a:xfrm>
            <a:off x="857250" y="1496484"/>
            <a:ext cx="5143500" cy="3183467"/>
          </a:xfrm>
        </p:spPr>
        <p:txBody>
          <a:bodyPr anchor="b"/>
          <a:lstStyle>
            <a:lvl1pPr algn="ctr">
              <a:defRPr sz="8000"/>
            </a:lvl1pPr>
          </a:lstStyle>
          <a:p>
            <a:r>
              <a:rPr lang="en-US"/>
              <a:t>Click to edit Master title style</a:t>
            </a:r>
          </a:p>
        </p:txBody>
      </p:sp>
      <p:sp>
        <p:nvSpPr>
          <p:cNvPr id="3" name="Subtitle 2">
            <a:extLst>
              <a:ext uri="{FF2B5EF4-FFF2-40B4-BE49-F238E27FC236}">
                <a16:creationId xmlns:a16="http://schemas.microsoft.com/office/drawing/2014/main" id="{AC3AF0DA-4922-CEF2-E022-E425D5DBDB40}"/>
              </a:ext>
            </a:extLst>
          </p:cNvPr>
          <p:cNvSpPr>
            <a:spLocks noGrp="1"/>
          </p:cNvSpPr>
          <p:nvPr>
            <p:ph type="subTitle" idx="1"/>
          </p:nvPr>
        </p:nvSpPr>
        <p:spPr>
          <a:xfrm>
            <a:off x="857250" y="4802717"/>
            <a:ext cx="5143500" cy="2207683"/>
          </a:xfrm>
        </p:spPr>
        <p:txBody>
          <a:bodyPr/>
          <a:lstStyle>
            <a:lvl1pPr marL="0" indent="0" algn="ctr">
              <a:buNone/>
              <a:defRPr sz="320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p>
        </p:txBody>
      </p:sp>
      <p:sp>
        <p:nvSpPr>
          <p:cNvPr id="4" name="Date Placeholder 3">
            <a:extLst>
              <a:ext uri="{FF2B5EF4-FFF2-40B4-BE49-F238E27FC236}">
                <a16:creationId xmlns:a16="http://schemas.microsoft.com/office/drawing/2014/main" id="{02613250-788B-52D1-66AF-DCEBA506803A}"/>
              </a:ext>
            </a:extLst>
          </p:cNvPr>
          <p:cNvSpPr>
            <a:spLocks noGrp="1"/>
          </p:cNvSpPr>
          <p:nvPr>
            <p:ph type="dt" sz="half" idx="10"/>
          </p:nvPr>
        </p:nvSpPr>
        <p:spPr/>
        <p:txBody>
          <a:bodyPr/>
          <a:lstStyle/>
          <a:p>
            <a:fld id="{38C12A19-F1C8-4B7C-803C-257E9E6D5BD8}" type="datetime1">
              <a:rPr lang="en-US" smtClean="0"/>
              <a:t>4/27/2025</a:t>
            </a:fld>
            <a:endParaRPr lang="en-US"/>
          </a:p>
        </p:txBody>
      </p:sp>
      <p:sp>
        <p:nvSpPr>
          <p:cNvPr id="5" name="Footer Placeholder 4">
            <a:extLst>
              <a:ext uri="{FF2B5EF4-FFF2-40B4-BE49-F238E27FC236}">
                <a16:creationId xmlns:a16="http://schemas.microsoft.com/office/drawing/2014/main" id="{2E564222-E894-6A3E-1471-6D8E76239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22441A-8DCC-97DA-30E6-A160E22ED566}"/>
              </a:ext>
            </a:extLst>
          </p:cNvPr>
          <p:cNvSpPr>
            <a:spLocks noGrp="1"/>
          </p:cNvSpPr>
          <p:nvPr>
            <p:ph type="sldNum" sz="quarter" idx="12"/>
          </p:nvPr>
        </p:nvSpPr>
        <p:spPr/>
        <p:txBody>
          <a:bodyPr/>
          <a:lstStyle/>
          <a:p>
            <a:fld id="{9ACCEAE1-62F1-4248-9327-5A43F68FCE67}" type="slidenum">
              <a:rPr lang="en-US" smtClean="0"/>
              <a:t>‹#›</a:t>
            </a:fld>
            <a:endParaRPr lang="en-US"/>
          </a:p>
        </p:txBody>
      </p:sp>
    </p:spTree>
    <p:extLst>
      <p:ext uri="{BB962C8B-B14F-4D97-AF65-F5344CB8AC3E}">
        <p14:creationId xmlns:p14="http://schemas.microsoft.com/office/powerpoint/2010/main" val="3719068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43CDE-1190-606E-834D-B0A62886A8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7DC3BB-9C5F-2D21-8FEB-04954D09A0A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60A455-630E-7027-55D6-98A5104A1AC0}"/>
              </a:ext>
            </a:extLst>
          </p:cNvPr>
          <p:cNvSpPr>
            <a:spLocks noGrp="1"/>
          </p:cNvSpPr>
          <p:nvPr>
            <p:ph type="dt" sz="half" idx="10"/>
          </p:nvPr>
        </p:nvSpPr>
        <p:spPr/>
        <p:txBody>
          <a:bodyPr/>
          <a:lstStyle/>
          <a:p>
            <a:fld id="{B6D1E413-076F-4CF0-9409-99FFC89D8F2C}" type="datetime1">
              <a:rPr lang="en-US" smtClean="0"/>
              <a:t>4/27/2025</a:t>
            </a:fld>
            <a:endParaRPr lang="en-US"/>
          </a:p>
        </p:txBody>
      </p:sp>
      <p:sp>
        <p:nvSpPr>
          <p:cNvPr id="5" name="Footer Placeholder 4">
            <a:extLst>
              <a:ext uri="{FF2B5EF4-FFF2-40B4-BE49-F238E27FC236}">
                <a16:creationId xmlns:a16="http://schemas.microsoft.com/office/drawing/2014/main" id="{B74845A6-877F-BCD3-3E5C-D6406E0C1A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111F0F-B403-5EA5-2DBB-83868A573D8A}"/>
              </a:ext>
            </a:extLst>
          </p:cNvPr>
          <p:cNvSpPr>
            <a:spLocks noGrp="1"/>
          </p:cNvSpPr>
          <p:nvPr>
            <p:ph type="sldNum" sz="quarter" idx="12"/>
          </p:nvPr>
        </p:nvSpPr>
        <p:spPr/>
        <p:txBody>
          <a:bodyPr/>
          <a:lstStyle/>
          <a:p>
            <a:fld id="{9ACCEAE1-62F1-4248-9327-5A43F68FCE67}" type="slidenum">
              <a:rPr lang="en-US" smtClean="0"/>
              <a:t>‹#›</a:t>
            </a:fld>
            <a:endParaRPr lang="en-US"/>
          </a:p>
        </p:txBody>
      </p:sp>
    </p:spTree>
    <p:extLst>
      <p:ext uri="{BB962C8B-B14F-4D97-AF65-F5344CB8AC3E}">
        <p14:creationId xmlns:p14="http://schemas.microsoft.com/office/powerpoint/2010/main" val="3561905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2071BB-0930-D8DC-80AF-5AEC0C219174}"/>
              </a:ext>
            </a:extLst>
          </p:cNvPr>
          <p:cNvSpPr>
            <a:spLocks noGrp="1"/>
          </p:cNvSpPr>
          <p:nvPr>
            <p:ph type="title" orient="vert"/>
          </p:nvPr>
        </p:nvSpPr>
        <p:spPr>
          <a:xfrm>
            <a:off x="4907756" y="486834"/>
            <a:ext cx="1478756" cy="774911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B7FCE8-F167-B39C-C9D8-66DBB3F16C90}"/>
              </a:ext>
            </a:extLst>
          </p:cNvPr>
          <p:cNvSpPr>
            <a:spLocks noGrp="1"/>
          </p:cNvSpPr>
          <p:nvPr>
            <p:ph type="body" orient="vert" idx="1"/>
          </p:nvPr>
        </p:nvSpPr>
        <p:spPr>
          <a:xfrm>
            <a:off x="471487"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09FE4E-AC14-97AA-4E71-F805921FD232}"/>
              </a:ext>
            </a:extLst>
          </p:cNvPr>
          <p:cNvSpPr>
            <a:spLocks noGrp="1"/>
          </p:cNvSpPr>
          <p:nvPr>
            <p:ph type="dt" sz="half" idx="10"/>
          </p:nvPr>
        </p:nvSpPr>
        <p:spPr/>
        <p:txBody>
          <a:bodyPr/>
          <a:lstStyle/>
          <a:p>
            <a:fld id="{0FB0202D-AA9D-4E91-9D93-4B9601D696FB}" type="datetime1">
              <a:rPr lang="en-US" smtClean="0"/>
              <a:t>4/27/2025</a:t>
            </a:fld>
            <a:endParaRPr lang="en-US"/>
          </a:p>
        </p:txBody>
      </p:sp>
      <p:sp>
        <p:nvSpPr>
          <p:cNvPr id="5" name="Footer Placeholder 4">
            <a:extLst>
              <a:ext uri="{FF2B5EF4-FFF2-40B4-BE49-F238E27FC236}">
                <a16:creationId xmlns:a16="http://schemas.microsoft.com/office/drawing/2014/main" id="{D6405061-8A39-44FA-6054-23AE16A441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6E7C00-CAFA-2E32-93D1-40DE2DE80CA1}"/>
              </a:ext>
            </a:extLst>
          </p:cNvPr>
          <p:cNvSpPr>
            <a:spLocks noGrp="1"/>
          </p:cNvSpPr>
          <p:nvPr>
            <p:ph type="sldNum" sz="quarter" idx="12"/>
          </p:nvPr>
        </p:nvSpPr>
        <p:spPr/>
        <p:txBody>
          <a:bodyPr/>
          <a:lstStyle/>
          <a:p>
            <a:fld id="{9ACCEAE1-62F1-4248-9327-5A43F68FCE67}" type="slidenum">
              <a:rPr lang="en-US" smtClean="0"/>
              <a:t>‹#›</a:t>
            </a:fld>
            <a:endParaRPr lang="en-US"/>
          </a:p>
        </p:txBody>
      </p:sp>
    </p:spTree>
    <p:extLst>
      <p:ext uri="{BB962C8B-B14F-4D97-AF65-F5344CB8AC3E}">
        <p14:creationId xmlns:p14="http://schemas.microsoft.com/office/powerpoint/2010/main" val="5022970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BF974-6356-9E71-C20C-EBB9A5513F4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CE9C2C-5CFF-F7CE-CAD5-4C6AA986E37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6032FE-F870-4230-08B4-BD09A28639A2}"/>
              </a:ext>
            </a:extLst>
          </p:cNvPr>
          <p:cNvSpPr>
            <a:spLocks noGrp="1"/>
          </p:cNvSpPr>
          <p:nvPr>
            <p:ph type="dt" sz="half" idx="10"/>
          </p:nvPr>
        </p:nvSpPr>
        <p:spPr/>
        <p:txBody>
          <a:bodyPr/>
          <a:lstStyle/>
          <a:p>
            <a:fld id="{0115EAA5-4506-4F8B-ADBE-61C9F1D5E8C7}" type="datetime1">
              <a:rPr lang="en-US" smtClean="0"/>
              <a:t>4/27/2025</a:t>
            </a:fld>
            <a:endParaRPr lang="en-US"/>
          </a:p>
        </p:txBody>
      </p:sp>
      <p:sp>
        <p:nvSpPr>
          <p:cNvPr id="5" name="Footer Placeholder 4">
            <a:extLst>
              <a:ext uri="{FF2B5EF4-FFF2-40B4-BE49-F238E27FC236}">
                <a16:creationId xmlns:a16="http://schemas.microsoft.com/office/drawing/2014/main" id="{94D46CE7-2491-63F2-C442-88A27E1ECA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8BD558-7F06-F708-D2E8-11934FE70162}"/>
              </a:ext>
            </a:extLst>
          </p:cNvPr>
          <p:cNvSpPr>
            <a:spLocks noGrp="1"/>
          </p:cNvSpPr>
          <p:nvPr>
            <p:ph type="sldNum" sz="quarter" idx="12"/>
          </p:nvPr>
        </p:nvSpPr>
        <p:spPr/>
        <p:txBody>
          <a:bodyPr/>
          <a:lstStyle/>
          <a:p>
            <a:fld id="{9ACCEAE1-62F1-4248-9327-5A43F68FCE67}" type="slidenum">
              <a:rPr lang="en-US" smtClean="0"/>
              <a:t>‹#›</a:t>
            </a:fld>
            <a:endParaRPr lang="en-US"/>
          </a:p>
        </p:txBody>
      </p:sp>
    </p:spTree>
    <p:extLst>
      <p:ext uri="{BB962C8B-B14F-4D97-AF65-F5344CB8AC3E}">
        <p14:creationId xmlns:p14="http://schemas.microsoft.com/office/powerpoint/2010/main" val="591109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4BE13-1E46-02F0-0224-CE67D0252618}"/>
              </a:ext>
            </a:extLst>
          </p:cNvPr>
          <p:cNvSpPr>
            <a:spLocks noGrp="1"/>
          </p:cNvSpPr>
          <p:nvPr>
            <p:ph type="title"/>
          </p:nvPr>
        </p:nvSpPr>
        <p:spPr>
          <a:xfrm>
            <a:off x="467916" y="2279652"/>
            <a:ext cx="5915025" cy="3803649"/>
          </a:xfrm>
        </p:spPr>
        <p:txBody>
          <a:bodyPr anchor="b"/>
          <a:lstStyle>
            <a:lvl1pPr>
              <a:defRPr sz="8000"/>
            </a:lvl1pPr>
          </a:lstStyle>
          <a:p>
            <a:r>
              <a:rPr lang="en-US"/>
              <a:t>Click to edit Master title style</a:t>
            </a:r>
          </a:p>
        </p:txBody>
      </p:sp>
      <p:sp>
        <p:nvSpPr>
          <p:cNvPr id="3" name="Text Placeholder 2">
            <a:extLst>
              <a:ext uri="{FF2B5EF4-FFF2-40B4-BE49-F238E27FC236}">
                <a16:creationId xmlns:a16="http://schemas.microsoft.com/office/drawing/2014/main" id="{F303EFE5-0AE0-259D-4B7A-4579DE3A10F4}"/>
              </a:ext>
            </a:extLst>
          </p:cNvPr>
          <p:cNvSpPr>
            <a:spLocks noGrp="1"/>
          </p:cNvSpPr>
          <p:nvPr>
            <p:ph type="body" idx="1"/>
          </p:nvPr>
        </p:nvSpPr>
        <p:spPr>
          <a:xfrm>
            <a:off x="467916" y="6119285"/>
            <a:ext cx="5915025" cy="2000249"/>
          </a:xfrm>
        </p:spPr>
        <p:txBody>
          <a:bodyPr/>
          <a:lstStyle>
            <a:lvl1pPr marL="0" indent="0">
              <a:buNone/>
              <a:defRPr sz="3200">
                <a:solidFill>
                  <a:schemeClr val="tx1">
                    <a:tint val="75000"/>
                  </a:schemeClr>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E49D4DA-538C-D72B-CF2F-1505D2BA9797}"/>
              </a:ext>
            </a:extLst>
          </p:cNvPr>
          <p:cNvSpPr>
            <a:spLocks noGrp="1"/>
          </p:cNvSpPr>
          <p:nvPr>
            <p:ph type="dt" sz="half" idx="10"/>
          </p:nvPr>
        </p:nvSpPr>
        <p:spPr/>
        <p:txBody>
          <a:bodyPr/>
          <a:lstStyle/>
          <a:p>
            <a:fld id="{587449EE-496C-4074-93F6-849F5F828B9B}" type="datetime1">
              <a:rPr lang="en-US" smtClean="0"/>
              <a:t>4/27/2025</a:t>
            </a:fld>
            <a:endParaRPr lang="en-US"/>
          </a:p>
        </p:txBody>
      </p:sp>
      <p:sp>
        <p:nvSpPr>
          <p:cNvPr id="5" name="Footer Placeholder 4">
            <a:extLst>
              <a:ext uri="{FF2B5EF4-FFF2-40B4-BE49-F238E27FC236}">
                <a16:creationId xmlns:a16="http://schemas.microsoft.com/office/drawing/2014/main" id="{658A4123-D44F-0A8E-5629-6CDFBCF89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9DE559-73B2-C386-9634-D53708B59552}"/>
              </a:ext>
            </a:extLst>
          </p:cNvPr>
          <p:cNvSpPr>
            <a:spLocks noGrp="1"/>
          </p:cNvSpPr>
          <p:nvPr>
            <p:ph type="sldNum" sz="quarter" idx="12"/>
          </p:nvPr>
        </p:nvSpPr>
        <p:spPr/>
        <p:txBody>
          <a:bodyPr/>
          <a:lstStyle/>
          <a:p>
            <a:fld id="{9ACCEAE1-62F1-4248-9327-5A43F68FCE67}" type="slidenum">
              <a:rPr lang="en-US" smtClean="0"/>
              <a:t>‹#›</a:t>
            </a:fld>
            <a:endParaRPr lang="en-US"/>
          </a:p>
        </p:txBody>
      </p:sp>
    </p:spTree>
    <p:extLst>
      <p:ext uri="{BB962C8B-B14F-4D97-AF65-F5344CB8AC3E}">
        <p14:creationId xmlns:p14="http://schemas.microsoft.com/office/powerpoint/2010/main" val="4305624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C4B17-BC62-FFDB-AE01-6665A5AC7B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E315B05-2B14-EA2A-BA57-E5FD1A5BB3F0}"/>
              </a:ext>
            </a:extLst>
          </p:cNvPr>
          <p:cNvSpPr>
            <a:spLocks noGrp="1"/>
          </p:cNvSpPr>
          <p:nvPr>
            <p:ph sz="half" idx="1"/>
          </p:nvPr>
        </p:nvSpPr>
        <p:spPr>
          <a:xfrm>
            <a:off x="471488"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18DE712-3BE7-0EBC-CB95-7977B448BD04}"/>
              </a:ext>
            </a:extLst>
          </p:cNvPr>
          <p:cNvSpPr>
            <a:spLocks noGrp="1"/>
          </p:cNvSpPr>
          <p:nvPr>
            <p:ph sz="half" idx="2"/>
          </p:nvPr>
        </p:nvSpPr>
        <p:spPr>
          <a:xfrm>
            <a:off x="3471863" y="2434167"/>
            <a:ext cx="2914650" cy="5801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8B12CF7-EA82-0804-F97C-EEBB841ED3AB}"/>
              </a:ext>
            </a:extLst>
          </p:cNvPr>
          <p:cNvSpPr>
            <a:spLocks noGrp="1"/>
          </p:cNvSpPr>
          <p:nvPr>
            <p:ph type="dt" sz="half" idx="10"/>
          </p:nvPr>
        </p:nvSpPr>
        <p:spPr/>
        <p:txBody>
          <a:bodyPr/>
          <a:lstStyle/>
          <a:p>
            <a:fld id="{FBB552D2-D307-44BB-A710-4F77E477C6C7}" type="datetime1">
              <a:rPr lang="en-US" smtClean="0"/>
              <a:t>4/27/2025</a:t>
            </a:fld>
            <a:endParaRPr lang="en-US"/>
          </a:p>
        </p:txBody>
      </p:sp>
      <p:sp>
        <p:nvSpPr>
          <p:cNvPr id="6" name="Footer Placeholder 5">
            <a:extLst>
              <a:ext uri="{FF2B5EF4-FFF2-40B4-BE49-F238E27FC236}">
                <a16:creationId xmlns:a16="http://schemas.microsoft.com/office/drawing/2014/main" id="{402AD7C0-6C20-B3A2-B3AB-600AA59688B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7269D72-8B3D-ADFD-74B7-17EE0763FE20}"/>
              </a:ext>
            </a:extLst>
          </p:cNvPr>
          <p:cNvSpPr>
            <a:spLocks noGrp="1"/>
          </p:cNvSpPr>
          <p:nvPr>
            <p:ph type="sldNum" sz="quarter" idx="12"/>
          </p:nvPr>
        </p:nvSpPr>
        <p:spPr/>
        <p:txBody>
          <a:bodyPr/>
          <a:lstStyle/>
          <a:p>
            <a:fld id="{9ACCEAE1-62F1-4248-9327-5A43F68FCE67}" type="slidenum">
              <a:rPr lang="en-US" smtClean="0"/>
              <a:t>‹#›</a:t>
            </a:fld>
            <a:endParaRPr lang="en-US"/>
          </a:p>
        </p:txBody>
      </p:sp>
    </p:spTree>
    <p:extLst>
      <p:ext uri="{BB962C8B-B14F-4D97-AF65-F5344CB8AC3E}">
        <p14:creationId xmlns:p14="http://schemas.microsoft.com/office/powerpoint/2010/main" val="15146842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3D14F-F80B-C24C-60B9-C1B9DDA1656C}"/>
              </a:ext>
            </a:extLst>
          </p:cNvPr>
          <p:cNvSpPr>
            <a:spLocks noGrp="1"/>
          </p:cNvSpPr>
          <p:nvPr>
            <p:ph type="title"/>
          </p:nvPr>
        </p:nvSpPr>
        <p:spPr>
          <a:xfrm>
            <a:off x="472381" y="486834"/>
            <a:ext cx="5915025" cy="1767417"/>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BCDEF4-A96A-7EBD-2A85-5F81D34A2A48}"/>
              </a:ext>
            </a:extLst>
          </p:cNvPr>
          <p:cNvSpPr>
            <a:spLocks noGrp="1"/>
          </p:cNvSpPr>
          <p:nvPr>
            <p:ph type="body" idx="1"/>
          </p:nvPr>
        </p:nvSpPr>
        <p:spPr>
          <a:xfrm>
            <a:off x="472381" y="2241551"/>
            <a:ext cx="2901255"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a:extLst>
              <a:ext uri="{FF2B5EF4-FFF2-40B4-BE49-F238E27FC236}">
                <a16:creationId xmlns:a16="http://schemas.microsoft.com/office/drawing/2014/main" id="{241EA96C-9D00-EDBF-C184-441199744CEB}"/>
              </a:ext>
            </a:extLst>
          </p:cNvPr>
          <p:cNvSpPr>
            <a:spLocks noGrp="1"/>
          </p:cNvSpPr>
          <p:nvPr>
            <p:ph sz="half" idx="2"/>
          </p:nvPr>
        </p:nvSpPr>
        <p:spPr>
          <a:xfrm>
            <a:off x="472381" y="3340100"/>
            <a:ext cx="2901255"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D34335F-6C9A-0222-05A4-506ADE7905EB}"/>
              </a:ext>
            </a:extLst>
          </p:cNvPr>
          <p:cNvSpPr>
            <a:spLocks noGrp="1"/>
          </p:cNvSpPr>
          <p:nvPr>
            <p:ph type="body" sz="quarter" idx="3"/>
          </p:nvPr>
        </p:nvSpPr>
        <p:spPr>
          <a:xfrm>
            <a:off x="3471863" y="2241551"/>
            <a:ext cx="2915543" cy="1098549"/>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a:extLst>
              <a:ext uri="{FF2B5EF4-FFF2-40B4-BE49-F238E27FC236}">
                <a16:creationId xmlns:a16="http://schemas.microsoft.com/office/drawing/2014/main" id="{018128A7-3213-805F-13F8-BB4294427A6E}"/>
              </a:ext>
            </a:extLst>
          </p:cNvPr>
          <p:cNvSpPr>
            <a:spLocks noGrp="1"/>
          </p:cNvSpPr>
          <p:nvPr>
            <p:ph sz="quarter" idx="4"/>
          </p:nvPr>
        </p:nvSpPr>
        <p:spPr>
          <a:xfrm>
            <a:off x="3471863" y="3340100"/>
            <a:ext cx="2915543" cy="49127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B6762D8-4BAF-5829-4005-B709AD4D539D}"/>
              </a:ext>
            </a:extLst>
          </p:cNvPr>
          <p:cNvSpPr>
            <a:spLocks noGrp="1"/>
          </p:cNvSpPr>
          <p:nvPr>
            <p:ph type="dt" sz="half" idx="10"/>
          </p:nvPr>
        </p:nvSpPr>
        <p:spPr/>
        <p:txBody>
          <a:bodyPr/>
          <a:lstStyle/>
          <a:p>
            <a:fld id="{0C134197-9928-453D-8D9C-E6764D9B0845}" type="datetime1">
              <a:rPr lang="en-US" smtClean="0"/>
              <a:t>4/27/2025</a:t>
            </a:fld>
            <a:endParaRPr lang="en-US"/>
          </a:p>
        </p:txBody>
      </p:sp>
      <p:sp>
        <p:nvSpPr>
          <p:cNvPr id="8" name="Footer Placeholder 7">
            <a:extLst>
              <a:ext uri="{FF2B5EF4-FFF2-40B4-BE49-F238E27FC236}">
                <a16:creationId xmlns:a16="http://schemas.microsoft.com/office/drawing/2014/main" id="{5EF4C2DC-10DE-E6A8-1CF9-EFA53C96134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B7298D4-00F7-6379-D56E-64CAE7BED60F}"/>
              </a:ext>
            </a:extLst>
          </p:cNvPr>
          <p:cNvSpPr>
            <a:spLocks noGrp="1"/>
          </p:cNvSpPr>
          <p:nvPr>
            <p:ph type="sldNum" sz="quarter" idx="12"/>
          </p:nvPr>
        </p:nvSpPr>
        <p:spPr/>
        <p:txBody>
          <a:bodyPr/>
          <a:lstStyle/>
          <a:p>
            <a:fld id="{9ACCEAE1-62F1-4248-9327-5A43F68FCE67}" type="slidenum">
              <a:rPr lang="en-US" smtClean="0"/>
              <a:t>‹#›</a:t>
            </a:fld>
            <a:endParaRPr lang="en-US"/>
          </a:p>
        </p:txBody>
      </p:sp>
    </p:spTree>
    <p:extLst>
      <p:ext uri="{BB962C8B-B14F-4D97-AF65-F5344CB8AC3E}">
        <p14:creationId xmlns:p14="http://schemas.microsoft.com/office/powerpoint/2010/main" val="1059883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E0223-45E5-EFCD-6F3B-752FAE075B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922A4C1-B28E-D857-110F-39D6F7D47FE8}"/>
              </a:ext>
            </a:extLst>
          </p:cNvPr>
          <p:cNvSpPr>
            <a:spLocks noGrp="1"/>
          </p:cNvSpPr>
          <p:nvPr>
            <p:ph type="dt" sz="half" idx="10"/>
          </p:nvPr>
        </p:nvSpPr>
        <p:spPr/>
        <p:txBody>
          <a:bodyPr/>
          <a:lstStyle/>
          <a:p>
            <a:fld id="{FAB3A3C5-2500-44FE-BAF9-D9BFF62F7407}" type="datetime1">
              <a:rPr lang="en-US" smtClean="0"/>
              <a:t>4/27/2025</a:t>
            </a:fld>
            <a:endParaRPr lang="en-US"/>
          </a:p>
        </p:txBody>
      </p:sp>
      <p:sp>
        <p:nvSpPr>
          <p:cNvPr id="4" name="Footer Placeholder 3">
            <a:extLst>
              <a:ext uri="{FF2B5EF4-FFF2-40B4-BE49-F238E27FC236}">
                <a16:creationId xmlns:a16="http://schemas.microsoft.com/office/drawing/2014/main" id="{EBFCC318-C6CC-D91F-8BCD-08A79E734A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607C0F-E191-8611-D8C2-2FE7A43FADE2}"/>
              </a:ext>
            </a:extLst>
          </p:cNvPr>
          <p:cNvSpPr>
            <a:spLocks noGrp="1"/>
          </p:cNvSpPr>
          <p:nvPr>
            <p:ph type="sldNum" sz="quarter" idx="12"/>
          </p:nvPr>
        </p:nvSpPr>
        <p:spPr/>
        <p:txBody>
          <a:bodyPr/>
          <a:lstStyle/>
          <a:p>
            <a:fld id="{9ACCEAE1-62F1-4248-9327-5A43F68FCE67}" type="slidenum">
              <a:rPr lang="en-US" smtClean="0"/>
              <a:t>‹#›</a:t>
            </a:fld>
            <a:endParaRPr lang="en-US"/>
          </a:p>
        </p:txBody>
      </p:sp>
    </p:spTree>
    <p:extLst>
      <p:ext uri="{BB962C8B-B14F-4D97-AF65-F5344CB8AC3E}">
        <p14:creationId xmlns:p14="http://schemas.microsoft.com/office/powerpoint/2010/main" val="25164520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D7239C-A624-E306-70AF-80CA60EA1C5D}"/>
              </a:ext>
            </a:extLst>
          </p:cNvPr>
          <p:cNvSpPr>
            <a:spLocks noGrp="1"/>
          </p:cNvSpPr>
          <p:nvPr>
            <p:ph type="dt" sz="half" idx="10"/>
          </p:nvPr>
        </p:nvSpPr>
        <p:spPr/>
        <p:txBody>
          <a:bodyPr/>
          <a:lstStyle/>
          <a:p>
            <a:fld id="{6448B655-AFB4-4EE4-9971-4835C35FADFE}" type="datetime1">
              <a:rPr lang="en-US" smtClean="0"/>
              <a:t>4/27/2025</a:t>
            </a:fld>
            <a:endParaRPr lang="en-US"/>
          </a:p>
        </p:txBody>
      </p:sp>
      <p:sp>
        <p:nvSpPr>
          <p:cNvPr id="3" name="Footer Placeholder 2">
            <a:extLst>
              <a:ext uri="{FF2B5EF4-FFF2-40B4-BE49-F238E27FC236}">
                <a16:creationId xmlns:a16="http://schemas.microsoft.com/office/drawing/2014/main" id="{42B2A621-CEE3-5111-47E2-B06B700E481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69C6A84-3C4C-BE6F-617A-6EA7322FD833}"/>
              </a:ext>
            </a:extLst>
          </p:cNvPr>
          <p:cNvSpPr>
            <a:spLocks noGrp="1"/>
          </p:cNvSpPr>
          <p:nvPr>
            <p:ph type="sldNum" sz="quarter" idx="12"/>
          </p:nvPr>
        </p:nvSpPr>
        <p:spPr/>
        <p:txBody>
          <a:bodyPr/>
          <a:lstStyle/>
          <a:p>
            <a:fld id="{9ACCEAE1-62F1-4248-9327-5A43F68FCE67}" type="slidenum">
              <a:rPr lang="en-US" smtClean="0"/>
              <a:t>‹#›</a:t>
            </a:fld>
            <a:endParaRPr lang="en-US"/>
          </a:p>
        </p:txBody>
      </p:sp>
    </p:spTree>
    <p:extLst>
      <p:ext uri="{BB962C8B-B14F-4D97-AF65-F5344CB8AC3E}">
        <p14:creationId xmlns:p14="http://schemas.microsoft.com/office/powerpoint/2010/main" val="3503406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A1863-9DF8-2087-9EC0-CFA7883E8E34}"/>
              </a:ext>
            </a:extLst>
          </p:cNvPr>
          <p:cNvSpPr>
            <a:spLocks noGrp="1"/>
          </p:cNvSpPr>
          <p:nvPr>
            <p:ph type="title"/>
          </p:nvPr>
        </p:nvSpPr>
        <p:spPr>
          <a:xfrm>
            <a:off x="472381" y="609600"/>
            <a:ext cx="2211883" cy="2133600"/>
          </a:xfrm>
        </p:spPr>
        <p:txBody>
          <a:bodyPr anchor="b"/>
          <a:lstStyle>
            <a:lvl1pPr>
              <a:defRPr sz="4267"/>
            </a:lvl1pPr>
          </a:lstStyle>
          <a:p>
            <a:r>
              <a:rPr lang="en-US"/>
              <a:t>Click to edit Master title style</a:t>
            </a:r>
          </a:p>
        </p:txBody>
      </p:sp>
      <p:sp>
        <p:nvSpPr>
          <p:cNvPr id="3" name="Content Placeholder 2">
            <a:extLst>
              <a:ext uri="{FF2B5EF4-FFF2-40B4-BE49-F238E27FC236}">
                <a16:creationId xmlns:a16="http://schemas.microsoft.com/office/drawing/2014/main" id="{545596D7-78C6-7C6F-AE05-0249BDD1E9A0}"/>
              </a:ext>
            </a:extLst>
          </p:cNvPr>
          <p:cNvSpPr>
            <a:spLocks noGrp="1"/>
          </p:cNvSpPr>
          <p:nvPr>
            <p:ph idx="1"/>
          </p:nvPr>
        </p:nvSpPr>
        <p:spPr>
          <a:xfrm>
            <a:off x="2915543" y="1316567"/>
            <a:ext cx="3471863"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DE6EFE-3C93-627F-7570-D6567EBC4132}"/>
              </a:ext>
            </a:extLst>
          </p:cNvPr>
          <p:cNvSpPr>
            <a:spLocks noGrp="1"/>
          </p:cNvSpPr>
          <p:nvPr>
            <p:ph type="body" sz="half" idx="2"/>
          </p:nvPr>
        </p:nvSpPr>
        <p:spPr>
          <a:xfrm>
            <a:off x="472381" y="2743200"/>
            <a:ext cx="22118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a:extLst>
              <a:ext uri="{FF2B5EF4-FFF2-40B4-BE49-F238E27FC236}">
                <a16:creationId xmlns:a16="http://schemas.microsoft.com/office/drawing/2014/main" id="{F89308B0-55E8-4B52-6948-314358DD13EA}"/>
              </a:ext>
            </a:extLst>
          </p:cNvPr>
          <p:cNvSpPr>
            <a:spLocks noGrp="1"/>
          </p:cNvSpPr>
          <p:nvPr>
            <p:ph type="dt" sz="half" idx="10"/>
          </p:nvPr>
        </p:nvSpPr>
        <p:spPr/>
        <p:txBody>
          <a:bodyPr/>
          <a:lstStyle/>
          <a:p>
            <a:fld id="{C48C9D33-645F-447D-90A7-44E7D37A723C}" type="datetime1">
              <a:rPr lang="en-US" smtClean="0"/>
              <a:t>4/27/2025</a:t>
            </a:fld>
            <a:endParaRPr lang="en-US"/>
          </a:p>
        </p:txBody>
      </p:sp>
      <p:sp>
        <p:nvSpPr>
          <p:cNvPr id="6" name="Footer Placeholder 5">
            <a:extLst>
              <a:ext uri="{FF2B5EF4-FFF2-40B4-BE49-F238E27FC236}">
                <a16:creationId xmlns:a16="http://schemas.microsoft.com/office/drawing/2014/main" id="{B739F730-A751-DF45-CEA7-24FC692D828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387306-9147-0513-D7D5-8038562443EE}"/>
              </a:ext>
            </a:extLst>
          </p:cNvPr>
          <p:cNvSpPr>
            <a:spLocks noGrp="1"/>
          </p:cNvSpPr>
          <p:nvPr>
            <p:ph type="sldNum" sz="quarter" idx="12"/>
          </p:nvPr>
        </p:nvSpPr>
        <p:spPr/>
        <p:txBody>
          <a:bodyPr/>
          <a:lstStyle/>
          <a:p>
            <a:fld id="{9ACCEAE1-62F1-4248-9327-5A43F68FCE67}" type="slidenum">
              <a:rPr lang="en-US" smtClean="0"/>
              <a:t>‹#›</a:t>
            </a:fld>
            <a:endParaRPr lang="en-US"/>
          </a:p>
        </p:txBody>
      </p:sp>
    </p:spTree>
    <p:extLst>
      <p:ext uri="{BB962C8B-B14F-4D97-AF65-F5344CB8AC3E}">
        <p14:creationId xmlns:p14="http://schemas.microsoft.com/office/powerpoint/2010/main" val="6041373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CA043-8BAE-ACBD-15A8-2B97A3230881}"/>
              </a:ext>
            </a:extLst>
          </p:cNvPr>
          <p:cNvSpPr>
            <a:spLocks noGrp="1"/>
          </p:cNvSpPr>
          <p:nvPr>
            <p:ph type="title"/>
          </p:nvPr>
        </p:nvSpPr>
        <p:spPr>
          <a:xfrm>
            <a:off x="472381" y="609600"/>
            <a:ext cx="2211883" cy="2133600"/>
          </a:xfrm>
        </p:spPr>
        <p:txBody>
          <a:bodyPr anchor="b"/>
          <a:lstStyle>
            <a:lvl1pPr>
              <a:defRPr sz="4267"/>
            </a:lvl1pPr>
          </a:lstStyle>
          <a:p>
            <a:r>
              <a:rPr lang="en-US"/>
              <a:t>Click to edit Master title style</a:t>
            </a:r>
          </a:p>
        </p:txBody>
      </p:sp>
      <p:sp>
        <p:nvSpPr>
          <p:cNvPr id="3" name="Picture Placeholder 2">
            <a:extLst>
              <a:ext uri="{FF2B5EF4-FFF2-40B4-BE49-F238E27FC236}">
                <a16:creationId xmlns:a16="http://schemas.microsoft.com/office/drawing/2014/main" id="{FF7448D9-4CC7-A041-8F30-62EC84D816E3}"/>
              </a:ext>
            </a:extLst>
          </p:cNvPr>
          <p:cNvSpPr>
            <a:spLocks noGrp="1"/>
          </p:cNvSpPr>
          <p:nvPr>
            <p:ph type="pic" idx="1"/>
          </p:nvPr>
        </p:nvSpPr>
        <p:spPr>
          <a:xfrm>
            <a:off x="2915543" y="1316567"/>
            <a:ext cx="3471863" cy="6498167"/>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en-US"/>
          </a:p>
        </p:txBody>
      </p:sp>
      <p:sp>
        <p:nvSpPr>
          <p:cNvPr id="4" name="Text Placeholder 3">
            <a:extLst>
              <a:ext uri="{FF2B5EF4-FFF2-40B4-BE49-F238E27FC236}">
                <a16:creationId xmlns:a16="http://schemas.microsoft.com/office/drawing/2014/main" id="{1A57DCBF-3238-0F88-8671-12AABB67D6AB}"/>
              </a:ext>
            </a:extLst>
          </p:cNvPr>
          <p:cNvSpPr>
            <a:spLocks noGrp="1"/>
          </p:cNvSpPr>
          <p:nvPr>
            <p:ph type="body" sz="half" idx="2"/>
          </p:nvPr>
        </p:nvSpPr>
        <p:spPr>
          <a:xfrm>
            <a:off x="472381" y="2743200"/>
            <a:ext cx="22118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a:extLst>
              <a:ext uri="{FF2B5EF4-FFF2-40B4-BE49-F238E27FC236}">
                <a16:creationId xmlns:a16="http://schemas.microsoft.com/office/drawing/2014/main" id="{053F02A9-71E3-3AF8-8817-89AE33EB732C}"/>
              </a:ext>
            </a:extLst>
          </p:cNvPr>
          <p:cNvSpPr>
            <a:spLocks noGrp="1"/>
          </p:cNvSpPr>
          <p:nvPr>
            <p:ph type="dt" sz="half" idx="10"/>
          </p:nvPr>
        </p:nvSpPr>
        <p:spPr/>
        <p:txBody>
          <a:bodyPr/>
          <a:lstStyle/>
          <a:p>
            <a:fld id="{D2F4A860-5B20-4FD3-8664-C4AFD08ECA86}" type="datetime1">
              <a:rPr lang="en-US" smtClean="0"/>
              <a:t>4/27/2025</a:t>
            </a:fld>
            <a:endParaRPr lang="en-US"/>
          </a:p>
        </p:txBody>
      </p:sp>
      <p:sp>
        <p:nvSpPr>
          <p:cNvPr id="6" name="Footer Placeholder 5">
            <a:extLst>
              <a:ext uri="{FF2B5EF4-FFF2-40B4-BE49-F238E27FC236}">
                <a16:creationId xmlns:a16="http://schemas.microsoft.com/office/drawing/2014/main" id="{750CD0C5-D69D-8E62-A51D-3FFFCF2E6A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0387EB9-C61C-28D5-5E2F-9AEC7DB0AC40}"/>
              </a:ext>
            </a:extLst>
          </p:cNvPr>
          <p:cNvSpPr>
            <a:spLocks noGrp="1"/>
          </p:cNvSpPr>
          <p:nvPr>
            <p:ph type="sldNum" sz="quarter" idx="12"/>
          </p:nvPr>
        </p:nvSpPr>
        <p:spPr/>
        <p:txBody>
          <a:bodyPr/>
          <a:lstStyle/>
          <a:p>
            <a:fld id="{9ACCEAE1-62F1-4248-9327-5A43F68FCE67}" type="slidenum">
              <a:rPr lang="en-US" smtClean="0"/>
              <a:t>‹#›</a:t>
            </a:fld>
            <a:endParaRPr lang="en-US"/>
          </a:p>
        </p:txBody>
      </p:sp>
    </p:spTree>
    <p:extLst>
      <p:ext uri="{BB962C8B-B14F-4D97-AF65-F5344CB8AC3E}">
        <p14:creationId xmlns:p14="http://schemas.microsoft.com/office/powerpoint/2010/main" val="1727069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92BC96-39BE-FA6C-D501-90AFCFAE1AF1}"/>
              </a:ext>
            </a:extLst>
          </p:cNvPr>
          <p:cNvSpPr>
            <a:spLocks noGrp="1"/>
          </p:cNvSpPr>
          <p:nvPr>
            <p:ph type="title"/>
          </p:nvPr>
        </p:nvSpPr>
        <p:spPr>
          <a:xfrm>
            <a:off x="471488" y="486834"/>
            <a:ext cx="5915025" cy="1767417"/>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C2001A-8F57-A7F7-9FE7-5110F951E9DA}"/>
              </a:ext>
            </a:extLst>
          </p:cNvPr>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033C35-B4F5-5950-6A3C-59348117A682}"/>
              </a:ext>
            </a:extLst>
          </p:cNvPr>
          <p:cNvSpPr>
            <a:spLocks noGrp="1"/>
          </p:cNvSpPr>
          <p:nvPr>
            <p:ph type="dt" sz="half" idx="2"/>
          </p:nvPr>
        </p:nvSpPr>
        <p:spPr>
          <a:xfrm>
            <a:off x="471488" y="8475134"/>
            <a:ext cx="1543050"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5DAB8711-F5AB-4028-B62E-3CB2C99D8DF3}" type="datetime1">
              <a:rPr lang="en-US" smtClean="0"/>
              <a:t>4/27/2025</a:t>
            </a:fld>
            <a:endParaRPr lang="en-US"/>
          </a:p>
        </p:txBody>
      </p:sp>
      <p:sp>
        <p:nvSpPr>
          <p:cNvPr id="5" name="Footer Placeholder 4">
            <a:extLst>
              <a:ext uri="{FF2B5EF4-FFF2-40B4-BE49-F238E27FC236}">
                <a16:creationId xmlns:a16="http://schemas.microsoft.com/office/drawing/2014/main" id="{63C8F008-F967-A479-AAAA-1520630CEC56}"/>
              </a:ext>
            </a:extLst>
          </p:cNvPr>
          <p:cNvSpPr>
            <a:spLocks noGrp="1"/>
          </p:cNvSpPr>
          <p:nvPr>
            <p:ph type="ftr" sz="quarter" idx="3"/>
          </p:nvPr>
        </p:nvSpPr>
        <p:spPr>
          <a:xfrm>
            <a:off x="2271713" y="8475134"/>
            <a:ext cx="2314575"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1AFC607-3414-28D4-BA4E-074B79A5E479}"/>
              </a:ext>
            </a:extLst>
          </p:cNvPr>
          <p:cNvSpPr>
            <a:spLocks noGrp="1"/>
          </p:cNvSpPr>
          <p:nvPr>
            <p:ph type="sldNum" sz="quarter" idx="4"/>
          </p:nvPr>
        </p:nvSpPr>
        <p:spPr>
          <a:xfrm>
            <a:off x="4843463" y="8475134"/>
            <a:ext cx="154305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9ACCEAE1-62F1-4248-9327-5A43F68FCE67}" type="slidenum">
              <a:rPr lang="en-US" smtClean="0"/>
              <a:t>‹#›</a:t>
            </a:fld>
            <a:endParaRPr lang="en-US"/>
          </a:p>
        </p:txBody>
      </p:sp>
    </p:spTree>
    <p:extLst>
      <p:ext uri="{BB962C8B-B14F-4D97-AF65-F5344CB8AC3E}">
        <p14:creationId xmlns:p14="http://schemas.microsoft.com/office/powerpoint/2010/main" val="7764787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1219170" rtl="0" eaLnBrk="1" latinLnBrk="0" hangingPunct="1">
        <a:lnSpc>
          <a:spcPct val="90000"/>
        </a:lnSpc>
        <a:spcBef>
          <a:spcPct val="0"/>
        </a:spcBef>
        <a:buNone/>
        <a:defRPr sz="5867" kern="1200">
          <a:solidFill>
            <a:schemeClr val="tx1"/>
          </a:solidFill>
          <a:latin typeface="+mj-lt"/>
          <a:ea typeface="+mj-ea"/>
          <a:cs typeface="+mj-cs"/>
        </a:defRPr>
      </a:lvl1pPr>
    </p:titleStyle>
    <p:bodyStyle>
      <a:lvl1pPr marL="304792" indent="-304792" algn="l" defTabSz="1219170" rtl="0" eaLnBrk="1" latinLnBrk="0" hangingPunct="1">
        <a:lnSpc>
          <a:spcPct val="90000"/>
        </a:lnSpc>
        <a:spcBef>
          <a:spcPts val="1333"/>
        </a:spcBef>
        <a:buFont typeface="Arial" panose="020B0604020202020204" pitchFamily="34" charset="0"/>
        <a:buChar char="•"/>
        <a:defRPr sz="3733" kern="1200">
          <a:solidFill>
            <a:schemeClr val="tx1"/>
          </a:solidFill>
          <a:latin typeface="+mn-lt"/>
          <a:ea typeface="+mn-ea"/>
          <a:cs typeface="+mn-cs"/>
        </a:defRPr>
      </a:lvl1pPr>
      <a:lvl2pPr marL="914377" indent="-304792" algn="l" defTabSz="1219170" rtl="0" eaLnBrk="1" latinLnBrk="0" hangingPunct="1">
        <a:lnSpc>
          <a:spcPct val="90000"/>
        </a:lnSpc>
        <a:spcBef>
          <a:spcPts val="667"/>
        </a:spcBef>
        <a:buFont typeface="Arial" panose="020B0604020202020204" pitchFamily="34" charset="0"/>
        <a:buChar char="•"/>
        <a:defRPr sz="3200" kern="1200">
          <a:solidFill>
            <a:schemeClr val="tx1"/>
          </a:solidFill>
          <a:latin typeface="+mn-lt"/>
          <a:ea typeface="+mn-ea"/>
          <a:cs typeface="+mn-cs"/>
        </a:defRPr>
      </a:lvl2pPr>
      <a:lvl3pPr marL="1523962" indent="-304792" algn="l" defTabSz="1219170" rtl="0" eaLnBrk="1" latinLnBrk="0" hangingPunct="1">
        <a:lnSpc>
          <a:spcPct val="90000"/>
        </a:lnSpc>
        <a:spcBef>
          <a:spcPts val="667"/>
        </a:spcBef>
        <a:buFont typeface="Arial" panose="020B0604020202020204" pitchFamily="34" charset="0"/>
        <a:buChar char="•"/>
        <a:defRPr sz="2667" kern="1200">
          <a:solidFill>
            <a:schemeClr val="tx1"/>
          </a:solidFill>
          <a:latin typeface="+mn-lt"/>
          <a:ea typeface="+mn-ea"/>
          <a:cs typeface="+mn-cs"/>
        </a:defRPr>
      </a:lvl3pPr>
      <a:lvl4pPr marL="2133547"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4pPr>
      <a:lvl5pPr marL="274313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linkedin.com/in/brenden-martins-a76743157/" TargetMode="External"/><Relationship Id="rId2" Type="http://schemas.openxmlformats.org/officeDocument/2006/relationships/hyperlink" Target="mailto:xzhong@fau.edu" TargetMode="External"/><Relationship Id="rId1" Type="http://schemas.openxmlformats.org/officeDocument/2006/relationships/slideLayout" Target="../slideLayouts/slideLayout2.xml"/><Relationship Id="rId5" Type="http://schemas.openxmlformats.org/officeDocument/2006/relationships/hyperlink" Target="https://www.linkedin.com/in/tutkugizemguder" TargetMode="External"/><Relationship Id="rId4" Type="http://schemas.openxmlformats.org/officeDocument/2006/relationships/hyperlink" Target="https://www.linkedin.com/in/matthew-wyatt-27981426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0A13B6-BD88-4FE0-92C3-BCECFC6AC361}"/>
            </a:ext>
          </a:extLst>
        </p:cNvPr>
        <p:cNvGrpSpPr/>
        <p:nvPr/>
      </p:nvGrpSpPr>
      <p:grpSpPr>
        <a:xfrm>
          <a:off x="0" y="0"/>
          <a:ext cx="0" cy="0"/>
          <a:chOff x="0" y="0"/>
          <a:chExt cx="0" cy="0"/>
        </a:xfrm>
      </p:grpSpPr>
      <p:sp>
        <p:nvSpPr>
          <p:cNvPr id="6" name="Rectangle 2">
            <a:extLst>
              <a:ext uri="{FF2B5EF4-FFF2-40B4-BE49-F238E27FC236}">
                <a16:creationId xmlns:a16="http://schemas.microsoft.com/office/drawing/2014/main" id="{DBA7AC88-0999-4C81-569D-8C0203C80DF1}"/>
              </a:ext>
            </a:extLst>
          </p:cNvPr>
          <p:cNvSpPr>
            <a:spLocks noGrp="1" noChangeArrowheads="1"/>
          </p:cNvSpPr>
          <p:nvPr>
            <p:ph idx="1"/>
          </p:nvPr>
        </p:nvSpPr>
        <p:spPr bwMode="auto">
          <a:xfrm>
            <a:off x="214962" y="367145"/>
            <a:ext cx="6428075" cy="861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Autofit/>
          </a:bodyPr>
          <a:lstStyle>
            <a:lvl1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1pPr>
            <a:lvl2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2pPr>
            <a:lvl3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3pPr>
            <a:lvl4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4pPr>
            <a:lvl5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5pPr>
            <a:lvl6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6pPr>
            <a:lvl7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7pPr>
            <a:lvl8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8pPr>
            <a:lvl9pPr eaLnBrk="0" fontAlgn="base" hangingPunct="0">
              <a:spcBef>
                <a:spcPct val="0"/>
              </a:spcBef>
              <a:spcAft>
                <a:spcPct val="0"/>
              </a:spcAft>
              <a:tabLst>
                <a:tab pos="2971800" algn="ctr"/>
                <a:tab pos="5943600"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r>
              <a:rPr kumimoji="0" lang="en-US" altLang="en-US" sz="2800" b="0" i="0" u="none" strike="noStrike" cap="none" normalizeH="0" baseline="0">
                <a:ln>
                  <a:noFill/>
                </a:ln>
                <a:effectLst/>
                <a:latin typeface="Calibri"/>
                <a:ea typeface="Calibri"/>
                <a:cs typeface="Times New Roman"/>
              </a:rPr>
              <a:t>Group#</a:t>
            </a:r>
            <a:endParaRPr kumimoji="0" lang="en-US" altLang="en-US" sz="2800" b="1" i="0" u="none" strike="noStrike" cap="none" normalizeH="0" baseline="0">
              <a:ln>
                <a:noFill/>
              </a:ln>
              <a:effectLst/>
              <a:latin typeface="Calibri"/>
              <a:ea typeface="Calibri"/>
              <a:cs typeface="Times New Roman"/>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endParaRPr lang="en-US" altLang="en-US" sz="1100" b="1">
              <a:solidFill>
                <a:srgbClr val="FF0000"/>
              </a:solidFill>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endParaRPr kumimoji="0" lang="en-US" altLang="en-US" sz="200" b="0" i="0" u="none" strike="noStrike" cap="none" normalizeH="0" baseline="0">
              <a:ln>
                <a:noFill/>
              </a:ln>
              <a:solidFill>
                <a:schemeClr val="tx1"/>
              </a:solidFill>
              <a:effectLst/>
            </a:endParaRPr>
          </a:p>
          <a:p>
            <a:pPr marL="0" indent="0" defTabSz="914400">
              <a:lnSpc>
                <a:spcPct val="100000"/>
              </a:lnSpc>
              <a:buNone/>
            </a:pPr>
            <a:r>
              <a:rPr kumimoji="0" lang="en-US" altLang="en-US" sz="1200" b="1" i="0" u="none" strike="noStrike" cap="none" normalizeH="0" baseline="0">
                <a:ln>
                  <a:noFill/>
                </a:ln>
                <a:effectLst/>
                <a:latin typeface="Calibri"/>
                <a:ea typeface="Calibri"/>
                <a:cs typeface="Calibri"/>
              </a:rPr>
              <a:t>Instructor</a:t>
            </a:r>
            <a:r>
              <a:rPr kumimoji="0" lang="en-US" altLang="en-US" sz="1100" b="1" i="0" u="none" strike="noStrike" cap="none" normalizeH="0" baseline="0">
                <a:ln>
                  <a:noFill/>
                </a:ln>
                <a:effectLst/>
                <a:latin typeface="Calibri"/>
                <a:ea typeface="Calibri"/>
                <a:cs typeface="Calibri"/>
              </a:rPr>
              <a:t>: </a:t>
            </a:r>
            <a:r>
              <a:rPr lang="en-US" altLang="en-US" sz="1100" b="1">
                <a:latin typeface="Calibri"/>
                <a:ea typeface="Calibri"/>
                <a:cs typeface="Calibri"/>
              </a:rPr>
              <a:t>XIANGNAN ZHONG</a:t>
            </a:r>
            <a:endParaRPr kumimoji="0" lang="en-US" altLang="en-US" sz="200" b="0" i="0" u="none" strike="noStrike" cap="none" normalizeH="0" baseline="0">
              <a:ln>
                <a:noFill/>
              </a:ln>
              <a:effectLst/>
              <a:latin typeface="Calibri"/>
              <a:ea typeface="Calibri"/>
              <a:cs typeface="Calibri"/>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endParaRPr kumimoji="0" lang="en-US" altLang="en-US" sz="11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indent="0" defTabSz="914400">
              <a:lnSpc>
                <a:spcPct val="100000"/>
              </a:lnSpc>
              <a:buNone/>
            </a:pPr>
            <a:r>
              <a:rPr kumimoji="0" lang="en-US" altLang="en-US" sz="1200" b="1" i="0" u="none" strike="noStrike" cap="none" normalizeH="0" baseline="0">
                <a:ln>
                  <a:noFill/>
                </a:ln>
                <a:effectLst/>
                <a:latin typeface="Calibri"/>
                <a:ea typeface="Calibri"/>
                <a:cs typeface="Calibri"/>
              </a:rPr>
              <a:t>Project Name:</a:t>
            </a:r>
            <a:r>
              <a:rPr lang="en-US" altLang="en-US" sz="1200" b="1">
                <a:latin typeface="Calibri"/>
                <a:ea typeface="Calibri"/>
                <a:cs typeface="Calibri"/>
              </a:rPr>
              <a:t> Multiple Drones Coordination</a:t>
            </a:r>
            <a:endParaRPr lang="en-US" altLang="en-US" sz="1200">
              <a:latin typeface="Calibri"/>
              <a:ea typeface="Calibri"/>
              <a:cs typeface="Calibri"/>
            </a:endParaRPr>
          </a:p>
          <a:p>
            <a:pPr marL="0" indent="0" defTabSz="914400">
              <a:lnSpc>
                <a:spcPct val="100000"/>
              </a:lnSpc>
              <a:buNone/>
            </a:pPr>
            <a:endParaRPr lang="en-US" altLang="en-US" sz="1200">
              <a:cs typeface="Arial" panose="020B0604020202020204" pitchFamily="34" charset="0"/>
            </a:endParaRPr>
          </a:p>
          <a:p>
            <a:pPr marL="0" indent="0" defTabSz="914400">
              <a:lnSpc>
                <a:spcPct val="100000"/>
              </a:lnSpc>
              <a:buNone/>
            </a:pPr>
            <a:r>
              <a:rPr kumimoji="0" lang="en-US" altLang="en-US" sz="1200" b="1" i="0" u="none" strike="noStrike" cap="none" normalizeH="0" baseline="0">
                <a:ln>
                  <a:noFill/>
                </a:ln>
                <a:effectLst/>
                <a:latin typeface="Calibri"/>
                <a:ea typeface="Calibri"/>
                <a:cs typeface="Calibri"/>
              </a:rPr>
              <a:t>Team Leader/Contact:</a:t>
            </a:r>
            <a:r>
              <a:rPr lang="en-US" altLang="en-US" sz="1200" b="1">
                <a:latin typeface="Calibri"/>
                <a:ea typeface="Calibri"/>
                <a:cs typeface="Calibri"/>
              </a:rPr>
              <a:t> </a:t>
            </a:r>
            <a:endParaRPr lang="en-US" sz="1200">
              <a:ea typeface="Calibri"/>
              <a:cs typeface="Arial" panose="020B0604020202020204" pitchFamily="34" charset="0"/>
            </a:endParaRPr>
          </a:p>
          <a:p>
            <a:pPr marL="0" indent="0" defTabSz="914400">
              <a:lnSpc>
                <a:spcPct val="100000"/>
              </a:lnSpc>
              <a:buFontTx/>
              <a:buNone/>
            </a:pPr>
            <a:endParaRPr lang="en-US" altLang="en-US" sz="1200" b="1">
              <a:latin typeface="Calibri" panose="020F0502020204030204" pitchFamily="34" charset="0"/>
              <a:ea typeface="Calibri" panose="020F0502020204030204" pitchFamily="34" charset="0"/>
              <a:cs typeface="Calibri" panose="020F0502020204030204" pitchFamily="34" charset="0"/>
            </a:endParaRPr>
          </a:p>
          <a:p>
            <a:pPr marL="0" indent="0" defTabSz="914400">
              <a:lnSpc>
                <a:spcPct val="100000"/>
              </a:lnSpc>
              <a:buNone/>
            </a:pPr>
            <a:r>
              <a:rPr kumimoji="0" lang="en-US" altLang="en-US" sz="1200" b="1" i="0" u="none" strike="noStrike" cap="none" normalizeH="0" baseline="0">
                <a:ln>
                  <a:noFill/>
                </a:ln>
                <a:effectLst/>
                <a:latin typeface="Calibri"/>
                <a:ea typeface="Calibri"/>
                <a:cs typeface="Calibri"/>
              </a:rPr>
              <a:t>Team Members:</a:t>
            </a:r>
            <a:r>
              <a:rPr lang="en-US" altLang="en-US" sz="1200" b="1">
                <a:latin typeface="Calibri"/>
                <a:ea typeface="Calibri"/>
                <a:cs typeface="Calibri"/>
              </a:rPr>
              <a:t> </a:t>
            </a:r>
            <a:endParaRPr lang="en-US" altLang="en-US" sz="1200" b="1" i="0" u="none" strike="noStrike" cap="none" normalizeH="0" baseline="0">
              <a:ln>
                <a:noFill/>
              </a:ln>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endParaRPr kumimoji="0" lang="en-US" altLang="en-US" sz="1200" b="1" i="0" u="none" strike="noStrike" cap="none" normalizeH="0" baseline="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endParaRPr lang="en-US" altLang="en-US" sz="1200" b="1">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endParaRPr kumimoji="0" lang="en-US" altLang="en-US" sz="1100" b="1"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endParaRPr lang="en-US" altLang="en-US" sz="1100" b="1">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endParaRPr kumimoji="0" lang="en-US" altLang="en-US" sz="1100" b="1"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endParaRPr lang="en-US" altLang="en-US" sz="1100" b="1">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endParaRPr kumimoji="0" lang="en-US" altLang="en-US" sz="1100" b="1"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endParaRPr lang="en-US" altLang="en-US" sz="1100" b="1">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endParaRPr lang="en-US" altLang="en-US" sz="1200" b="1">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endParaRPr kumimoji="0" lang="en-US" altLang="en-US" sz="1200" b="1" i="0" u="none" strike="noStrike" cap="none" normalizeH="0" baseline="0">
              <a:ln>
                <a:noFill/>
              </a:ln>
              <a:solidFill>
                <a:schemeClr val="tx1"/>
              </a:solidFill>
              <a:effectLst/>
              <a:latin typeface="Calibri" panose="020F0502020204030204" pitchFamily="34" charset="0"/>
              <a:cs typeface="Calibri" panose="020F0502020204030204" pitchFamily="34" charset="0"/>
            </a:endParaRPr>
          </a:p>
          <a:p>
            <a:pPr marL="0" indent="0" defTabSz="914400">
              <a:lnSpc>
                <a:spcPct val="100000"/>
              </a:lnSpc>
              <a:buNone/>
            </a:pPr>
            <a:endParaRPr lang="en-US" altLang="en-US" sz="1200" b="1">
              <a:latin typeface="Calibri"/>
              <a:cs typeface="Calibri"/>
            </a:endParaRPr>
          </a:p>
          <a:p>
            <a:pPr marL="0" indent="0" defTabSz="914400">
              <a:lnSpc>
                <a:spcPct val="100000"/>
              </a:lnSpc>
              <a:buNone/>
            </a:pPr>
            <a:endParaRPr lang="en-US" altLang="en-US" sz="1200" b="1">
              <a:latin typeface="Calibri"/>
              <a:cs typeface="Calibri"/>
            </a:endParaRPr>
          </a:p>
          <a:p>
            <a:pPr marL="0" indent="0" defTabSz="914400">
              <a:lnSpc>
                <a:spcPct val="100000"/>
              </a:lnSpc>
              <a:buNone/>
            </a:pPr>
            <a:r>
              <a:rPr lang="en-US" altLang="en-US" sz="1200" b="1">
                <a:latin typeface="Calibri"/>
                <a:cs typeface="Calibri"/>
              </a:rPr>
              <a:t>Industry/Community Sponsor: </a:t>
            </a:r>
            <a:r>
              <a:rPr lang="en-US" altLang="en-US" sz="1200" b="1" err="1">
                <a:latin typeface="Calibri"/>
                <a:cs typeface="Calibri"/>
              </a:rPr>
              <a:t>Xiangnan</a:t>
            </a:r>
            <a:r>
              <a:rPr lang="en-US" altLang="en-US" sz="1200" b="1">
                <a:latin typeface="Calibri"/>
                <a:cs typeface="Calibri"/>
              </a:rPr>
              <a:t> Zhong (</a:t>
            </a:r>
            <a:r>
              <a:rPr lang="en-US" sz="1200">
                <a:latin typeface="Arial"/>
                <a:cs typeface="Arial"/>
                <a:hlinkClick r:id="rId2"/>
              </a:rPr>
              <a:t>xzhong@fau.edu</a:t>
            </a:r>
            <a:r>
              <a:rPr lang="en-US" sz="1200">
                <a:latin typeface="Arial"/>
                <a:cs typeface="Arial"/>
              </a:rPr>
              <a:t>)</a:t>
            </a:r>
            <a:r>
              <a:rPr lang="en-US" altLang="en-US" sz="1200" b="1">
                <a:latin typeface="Calibri"/>
                <a:cs typeface="Calibri"/>
              </a:rPr>
              <a:t>, Florida Atlantic University</a:t>
            </a:r>
            <a:endParaRPr lang="en-US" altLang="en-US" sz="1200" b="1">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endParaRPr lang="en-US" altLang="en-US" sz="1200" b="1">
              <a:latin typeface="Calibri" panose="020F0502020204030204" pitchFamily="34" charset="0"/>
              <a:cs typeface="Calibri" panose="020F0502020204030204" pitchFamily="34" charset="0"/>
            </a:endParaRPr>
          </a:p>
          <a:p>
            <a:pPr marL="0" indent="0" defTabSz="914400">
              <a:lnSpc>
                <a:spcPct val="100000"/>
              </a:lnSpc>
              <a:buNone/>
            </a:pPr>
            <a:r>
              <a:rPr lang="en-US" altLang="en-US" sz="1200" b="1">
                <a:latin typeface="Calibri"/>
                <a:cs typeface="Calibri"/>
              </a:rPr>
              <a:t>Are you receiving Grant Funding? (OURI, WAVE, etc.): No</a:t>
            </a:r>
            <a:endParaRPr lang="en-US" altLang="en-US" sz="1200" b="1">
              <a:latin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endParaRPr lang="en-US" altLang="en-US" sz="1200" b="1">
              <a:latin typeface="Calibri" panose="020F0502020204030204" pitchFamily="34" charset="0"/>
              <a:cs typeface="Calibri" panose="020F0502020204030204" pitchFamily="34" charset="0"/>
            </a:endParaRPr>
          </a:p>
          <a:p>
            <a:pPr marL="0" indent="0" defTabSz="914400">
              <a:lnSpc>
                <a:spcPct val="100000"/>
              </a:lnSpc>
              <a:buNone/>
            </a:pPr>
            <a:r>
              <a:rPr lang="en-US" altLang="en-US" sz="1200" b="1">
                <a:latin typeface="Calibri"/>
                <a:cs typeface="Calibri"/>
              </a:rPr>
              <a:t>Project Summary: (6-7 sentences)  </a:t>
            </a:r>
            <a:endParaRPr lang="en-US" sz="3700">
              <a:cs typeface="Arial"/>
            </a:endParaRPr>
          </a:p>
          <a:p>
            <a:pPr marL="0" indent="0" defTabSz="914400">
              <a:lnSpc>
                <a:spcPct val="100000"/>
              </a:lnSpc>
              <a:buNone/>
            </a:pPr>
            <a:br>
              <a:rPr lang="en-US" sz="1100">
                <a:latin typeface="Calibri"/>
                <a:ea typeface="Calibri"/>
                <a:cs typeface="Arial"/>
              </a:rPr>
            </a:br>
            <a:r>
              <a:rPr lang="en-US" sz="1100">
                <a:latin typeface="Calibri"/>
                <a:ea typeface="Calibri"/>
                <a:cs typeface="Arial"/>
              </a:rPr>
              <a:t>Our project focuses on developing a Multi-Drone Coordination System (MDCS) within a realistic 3D simulation environment to improve disaster response efforts. Using </a:t>
            </a:r>
            <a:r>
              <a:rPr lang="en-US" sz="1100" err="1">
                <a:latin typeface="Calibri"/>
                <a:ea typeface="Calibri"/>
                <a:cs typeface="Arial"/>
              </a:rPr>
              <a:t>AirSim</a:t>
            </a:r>
            <a:r>
              <a:rPr lang="en-US" sz="1100">
                <a:latin typeface="Calibri"/>
                <a:ea typeface="Calibri"/>
                <a:cs typeface="Arial"/>
              </a:rPr>
              <a:t> and Unreal Engine 4.27, we are designing a system where multiple UAVs can autonomously navigate, detect critical targets, and assist in emergency scenarios such as hurricanes, wildfires, and power outages. The project aims to enhance search-and-rescue operations by allowing drones to efficiently survey affected areas, identify survivors, and relay real-time data to first responders. Through the integration of AI-driven object detection and multi-drone coordination algorithms, our system will optimize task distribution and obstacle avoidance in disaster environments. By utilizing </a:t>
            </a:r>
            <a:r>
              <a:rPr lang="en-US" sz="1100" err="1">
                <a:latin typeface="Calibri"/>
                <a:ea typeface="Calibri"/>
                <a:cs typeface="Arial"/>
              </a:rPr>
              <a:t>AirSim</a:t>
            </a:r>
            <a:r>
              <a:rPr lang="en-US" sz="1100">
                <a:latin typeface="Calibri"/>
                <a:ea typeface="Calibri"/>
                <a:cs typeface="Arial"/>
              </a:rPr>
              <a:t> as a testing ground, we can refine drone performance in a safe and controlled setting before real-world deployment. This project ultimately seeks to bridge the gap between research and real-world implementation, ensuring that UAV technology plays a critical role in improving emergency response efficiency.</a:t>
            </a:r>
          </a:p>
          <a:p>
            <a:pPr marL="0" indent="0" defTabSz="914400">
              <a:lnSpc>
                <a:spcPct val="100000"/>
              </a:lnSpc>
              <a:buFontTx/>
              <a:buNone/>
            </a:pPr>
            <a:endParaRPr lang="en-US" sz="1200"/>
          </a:p>
          <a:p>
            <a:pPr marL="0" indent="0" defTabSz="914400">
              <a:lnSpc>
                <a:spcPct val="100000"/>
              </a:lnSpc>
              <a:buNone/>
            </a:pPr>
            <a:r>
              <a:rPr lang="en-US" sz="1200" b="1">
                <a:latin typeface="Calibri"/>
                <a:cs typeface="Calibri"/>
              </a:rPr>
              <a:t>Community Benefit/Impact Statement: (2-3 sentences) </a:t>
            </a:r>
            <a:endParaRPr lang="en-US" sz="1200" b="1">
              <a:latin typeface="Calibri"/>
              <a:ea typeface="Calibri"/>
              <a:cs typeface="Calibri"/>
            </a:endParaRPr>
          </a:p>
          <a:p>
            <a:pPr marL="0" indent="0" defTabSz="914400">
              <a:lnSpc>
                <a:spcPct val="100000"/>
              </a:lnSpc>
              <a:buNone/>
            </a:pPr>
            <a:br>
              <a:rPr lang="en-US" sz="1100">
                <a:latin typeface="Calibri"/>
                <a:ea typeface="Calibri"/>
                <a:cs typeface="Arial"/>
              </a:rPr>
            </a:br>
            <a:r>
              <a:rPr lang="en-US" sz="1100">
                <a:latin typeface="Calibri"/>
                <a:ea typeface="Calibri"/>
                <a:cs typeface="Arial"/>
              </a:rPr>
              <a:t>Our project aims to enhance disaster response efforts by utilizing autonomous drones to assist emergency teams in locating survivors, assessing damage, and providing real-time situational awareness in crisis situations. By improving search-and-rescue efficiency and reducing human risk, this system has the potential to save lives, optimize resource allocation, and accelerate recovery efforts in communities affected by natural disasters. Through continued development and real-world implementation, this technology can become a scalable, cost-effective solution that strengthens disaster resilience and emergency preparedness worldwide.</a:t>
            </a:r>
            <a:endParaRPr lang="en-US" sz="1100">
              <a:latin typeface="Calibri"/>
              <a:ea typeface="Calibri"/>
              <a:cs typeface="Calibri"/>
            </a:endParaRPr>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tab pos="2971800" algn="ctr"/>
                <a:tab pos="5943600" algn="r"/>
              </a:tabLst>
            </a:pPr>
            <a:endParaRPr lang="en-US" sz="1200"/>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endParaRPr lang="en-US" sz="1200"/>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endParaRPr lang="en-US" sz="1200"/>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endParaRPr lang="en-US" sz="1200"/>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endParaRPr lang="en-US" sz="1200"/>
          </a:p>
          <a:p>
            <a:pPr marL="0" indent="0" defTabSz="914400">
              <a:lnSpc>
                <a:spcPct val="100000"/>
              </a:lnSpc>
              <a:buFontTx/>
              <a:buNone/>
            </a:pPr>
            <a:endParaRPr lang="en-US" sz="1200"/>
          </a:p>
          <a:p>
            <a:pPr marL="0" marR="0" lvl="0" indent="0" algn="l" defTabSz="914400" rtl="0" eaLnBrk="0" fontAlgn="base" latinLnBrk="0" hangingPunct="0">
              <a:lnSpc>
                <a:spcPct val="100000"/>
              </a:lnSpc>
              <a:spcBef>
                <a:spcPct val="0"/>
              </a:spcBef>
              <a:spcAft>
                <a:spcPct val="0"/>
              </a:spcAft>
              <a:buClrTx/>
              <a:buSzTx/>
              <a:buFont typeface="Arial" panose="020B0604020202020204" pitchFamily="34" charset="0"/>
              <a:buNone/>
              <a:tabLst>
                <a:tab pos="2971800" algn="ctr"/>
                <a:tab pos="5943600" algn="r"/>
              </a:tabLst>
            </a:pPr>
            <a:endParaRPr lang="en-US" sz="1200"/>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endParaRPr lang="en-US" sz="1200"/>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endParaRPr lang="en-US" sz="1200"/>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endParaRPr lang="en-US" sz="1200"/>
          </a:p>
          <a:p>
            <a:pPr marL="0" indent="0" defTabSz="914400">
              <a:lnSpc>
                <a:spcPct val="100000"/>
              </a:lnSpc>
              <a:buFontTx/>
              <a:buNone/>
            </a:pPr>
            <a:endParaRPr lang="en-US" sz="1200"/>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r>
              <a:rPr lang="en-US" sz="1200">
                <a:latin typeface="Arial"/>
                <a:cs typeface="Arial"/>
              </a:rPr>
              <a:t> </a:t>
            </a:r>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endParaRPr lang="en-US" sz="1200"/>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endParaRPr lang="en-US" sz="1200"/>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endParaRPr lang="en-US" sz="1200"/>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endParaRPr lang="en-US" sz="1200"/>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endParaRPr lang="en-US" sz="1200"/>
          </a:p>
          <a:p>
            <a:pPr marL="0" marR="0" lvl="0" indent="0" algn="l" defTabSz="914400" rtl="0" eaLnBrk="0" fontAlgn="base" latinLnBrk="0" hangingPunct="0">
              <a:lnSpc>
                <a:spcPct val="100000"/>
              </a:lnSpc>
              <a:spcBef>
                <a:spcPct val="0"/>
              </a:spcBef>
              <a:spcAft>
                <a:spcPct val="0"/>
              </a:spcAft>
              <a:buClrTx/>
              <a:buSzTx/>
              <a:buFontTx/>
              <a:buNone/>
              <a:tabLst>
                <a:tab pos="2971800" algn="ctr"/>
                <a:tab pos="5943600" algn="r"/>
              </a:tabLst>
            </a:pPr>
            <a:endParaRPr lang="en-US" sz="1200"/>
          </a:p>
        </p:txBody>
      </p:sp>
      <p:sp>
        <p:nvSpPr>
          <p:cNvPr id="7" name="TextBox 6">
            <a:extLst>
              <a:ext uri="{FF2B5EF4-FFF2-40B4-BE49-F238E27FC236}">
                <a16:creationId xmlns:a16="http://schemas.microsoft.com/office/drawing/2014/main" id="{38B80998-C2A9-B315-0B5C-62DA93A63C20}"/>
              </a:ext>
            </a:extLst>
          </p:cNvPr>
          <p:cNvSpPr txBox="1"/>
          <p:nvPr/>
        </p:nvSpPr>
        <p:spPr>
          <a:xfrm>
            <a:off x="2192480" y="0"/>
            <a:ext cx="4710546" cy="461665"/>
          </a:xfrm>
          <a:prstGeom prst="rect">
            <a:avLst/>
          </a:prstGeom>
          <a:noFill/>
        </p:spPr>
        <p:txBody>
          <a:bodyPr wrap="square" rtlCol="0">
            <a:spAutoFit/>
          </a:bodyPr>
          <a:lstStyle/>
          <a:p>
            <a:r>
              <a:rPr kumimoji="0" lang="en-US" altLang="en-US" sz="1200" b="1" i="0" u="none" strike="noStrike" cap="none" normalizeH="0" baseline="0">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The information you provide on this form will be used for the </a:t>
            </a:r>
            <a:r>
              <a:rPr lang="en-US" altLang="en-US" sz="1200" b="1">
                <a:solidFill>
                  <a:srgbClr val="FF0000"/>
                </a:solidFill>
                <a:latin typeface="Calibri" panose="020F0502020204030204" pitchFamily="34" charset="0"/>
                <a:ea typeface="Calibri" panose="020F0502020204030204" pitchFamily="34" charset="0"/>
                <a:cs typeface="Calibri" panose="020F0502020204030204" pitchFamily="34" charset="0"/>
              </a:rPr>
              <a:t>Spring</a:t>
            </a:r>
            <a:r>
              <a:rPr kumimoji="0" lang="en-US" altLang="en-US" sz="1200" b="1" i="0" u="none" strike="noStrike" cap="none" normalizeH="0" baseline="0">
                <a:ln>
                  <a:noFill/>
                </a:ln>
                <a:solidFill>
                  <a:srgbClr val="FF0000"/>
                </a:solidFill>
                <a:effectLst/>
                <a:latin typeface="Calibri" panose="020F0502020204030204" pitchFamily="34" charset="0"/>
                <a:ea typeface="Calibri" panose="020F0502020204030204" pitchFamily="34" charset="0"/>
                <a:cs typeface="Calibri" panose="020F0502020204030204" pitchFamily="34" charset="0"/>
              </a:rPr>
              <a:t> 2025 Senior Design Showcase Website for promotional purposes.</a:t>
            </a:r>
            <a:endParaRPr lang="en-US" sz="1200"/>
          </a:p>
        </p:txBody>
      </p:sp>
      <p:graphicFrame>
        <p:nvGraphicFramePr>
          <p:cNvPr id="8" name="Table 7">
            <a:extLst>
              <a:ext uri="{FF2B5EF4-FFF2-40B4-BE49-F238E27FC236}">
                <a16:creationId xmlns:a16="http://schemas.microsoft.com/office/drawing/2014/main" id="{76A36532-34BA-3116-ED41-9C248C50A8D5}"/>
              </a:ext>
            </a:extLst>
          </p:cNvPr>
          <p:cNvGraphicFramePr>
            <a:graphicFrameLocks noGrp="1"/>
          </p:cNvGraphicFramePr>
          <p:nvPr>
            <p:extLst>
              <p:ext uri="{D42A27DB-BD31-4B8C-83A1-F6EECF244321}">
                <p14:modId xmlns:p14="http://schemas.microsoft.com/office/powerpoint/2010/main" val="4118928047"/>
              </p:ext>
            </p:extLst>
          </p:nvPr>
        </p:nvGraphicFramePr>
        <p:xfrm>
          <a:off x="452017" y="2283243"/>
          <a:ext cx="5937191" cy="2129979"/>
        </p:xfrm>
        <a:graphic>
          <a:graphicData uri="http://schemas.openxmlformats.org/drawingml/2006/table">
            <a:tbl>
              <a:tblPr firstRow="1" firstCol="1" bandRow="1">
                <a:tableStyleId>{5940675A-B579-460E-94D1-54222C63F5DA}</a:tableStyleId>
              </a:tblPr>
              <a:tblGrid>
                <a:gridCol w="1554013">
                  <a:extLst>
                    <a:ext uri="{9D8B030D-6E8A-4147-A177-3AD203B41FA5}">
                      <a16:colId xmlns:a16="http://schemas.microsoft.com/office/drawing/2014/main" val="2951209711"/>
                    </a:ext>
                  </a:extLst>
                </a:gridCol>
                <a:gridCol w="1395927">
                  <a:extLst>
                    <a:ext uri="{9D8B030D-6E8A-4147-A177-3AD203B41FA5}">
                      <a16:colId xmlns:a16="http://schemas.microsoft.com/office/drawing/2014/main" val="1516399909"/>
                    </a:ext>
                  </a:extLst>
                </a:gridCol>
                <a:gridCol w="2987251">
                  <a:extLst>
                    <a:ext uri="{9D8B030D-6E8A-4147-A177-3AD203B41FA5}">
                      <a16:colId xmlns:a16="http://schemas.microsoft.com/office/drawing/2014/main" val="2765673346"/>
                    </a:ext>
                  </a:extLst>
                </a:gridCol>
              </a:tblGrid>
              <a:tr h="216089">
                <a:tc>
                  <a:txBody>
                    <a:bodyPr/>
                    <a:lstStyle/>
                    <a:p>
                      <a:pPr marL="0" marR="0">
                        <a:lnSpc>
                          <a:spcPct val="107000"/>
                        </a:lnSpc>
                        <a:spcBef>
                          <a:spcPts val="0"/>
                        </a:spcBef>
                        <a:spcAft>
                          <a:spcPts val="0"/>
                        </a:spcAft>
                      </a:pPr>
                      <a:r>
                        <a:rPr lang="en-US" sz="1200" b="1">
                          <a:effectLst/>
                        </a:rPr>
                        <a:t>First Name</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64560" marR="64560" marT="0" marB="0"/>
                </a:tc>
                <a:tc>
                  <a:txBody>
                    <a:bodyPr/>
                    <a:lstStyle/>
                    <a:p>
                      <a:pPr marL="0" marR="0">
                        <a:lnSpc>
                          <a:spcPct val="107000"/>
                        </a:lnSpc>
                        <a:spcBef>
                          <a:spcPts val="0"/>
                        </a:spcBef>
                        <a:spcAft>
                          <a:spcPts val="0"/>
                        </a:spcAft>
                      </a:pPr>
                      <a:r>
                        <a:rPr lang="en-US" sz="1200" b="1">
                          <a:effectLst/>
                        </a:rPr>
                        <a:t>Last Name</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64560" marR="64560" marT="0" marB="0"/>
                </a:tc>
                <a:tc>
                  <a:txBody>
                    <a:bodyPr/>
                    <a:lstStyle/>
                    <a:p>
                      <a:pPr marL="0" marR="0">
                        <a:lnSpc>
                          <a:spcPct val="107000"/>
                        </a:lnSpc>
                        <a:spcBef>
                          <a:spcPts val="0"/>
                        </a:spcBef>
                        <a:spcAft>
                          <a:spcPts val="0"/>
                        </a:spcAft>
                      </a:pPr>
                      <a:r>
                        <a:rPr lang="en-US" sz="1200" b="1">
                          <a:effectLst/>
                        </a:rPr>
                        <a:t>LinkedIn Address</a:t>
                      </a:r>
                      <a:endParaRPr lang="en-US" sz="1200" b="1">
                        <a:effectLst/>
                        <a:latin typeface="Calibri" panose="020F0502020204030204" pitchFamily="34" charset="0"/>
                        <a:ea typeface="Calibri" panose="020F0502020204030204" pitchFamily="34" charset="0"/>
                        <a:cs typeface="Times New Roman" panose="02020603050405020304" pitchFamily="18" charset="0"/>
                      </a:endParaRPr>
                    </a:p>
                  </a:txBody>
                  <a:tcPr marL="64560" marR="64560" marT="0" marB="0"/>
                </a:tc>
                <a:extLst>
                  <a:ext uri="{0D108BD9-81ED-4DB2-BD59-A6C34878D82A}">
                    <a16:rowId xmlns:a16="http://schemas.microsoft.com/office/drawing/2014/main" val="1459012003"/>
                  </a:ext>
                </a:extLst>
              </a:tr>
              <a:tr h="355910">
                <a:tc>
                  <a:txBody>
                    <a:bodyPr/>
                    <a:lstStyle/>
                    <a:p>
                      <a:pPr marL="0" marR="0" lvl="0">
                        <a:lnSpc>
                          <a:spcPct val="107000"/>
                        </a:lnSpc>
                        <a:spcBef>
                          <a:spcPts val="0"/>
                        </a:spcBef>
                        <a:spcAft>
                          <a:spcPts val="0"/>
                        </a:spcAft>
                        <a:buNone/>
                      </a:pPr>
                      <a:r>
                        <a:rPr lang="en-US" sz="1200">
                          <a:latin typeface="Aptos"/>
                        </a:rPr>
                        <a:t>Brenden</a:t>
                      </a:r>
                    </a:p>
                  </a:txBody>
                  <a:tcPr marL="64560" marR="64560" marT="0" marB="0"/>
                </a:tc>
                <a:tc>
                  <a:txBody>
                    <a:bodyPr/>
                    <a:lstStyle/>
                    <a:p>
                      <a:pPr marL="0" marR="0">
                        <a:lnSpc>
                          <a:spcPct val="107000"/>
                        </a:lnSpc>
                        <a:spcBef>
                          <a:spcPts val="0"/>
                        </a:spcBef>
                        <a:spcAft>
                          <a:spcPts val="0"/>
                        </a:spcAft>
                      </a:pPr>
                      <a:r>
                        <a:rPr lang="en-US" sz="1200">
                          <a:effectLst/>
                          <a:latin typeface="Aptos"/>
                          <a:ea typeface="Calibri"/>
                          <a:cs typeface="Times New Roman"/>
                        </a:rPr>
                        <a:t>Martins</a:t>
                      </a:r>
                    </a:p>
                  </a:txBody>
                  <a:tcPr marL="64560" marR="64560" marT="0" marB="0"/>
                </a:tc>
                <a:tc>
                  <a:txBody>
                    <a:bodyPr/>
                    <a:lstStyle/>
                    <a:p>
                      <a:pPr marL="0" marR="0" lvl="0">
                        <a:lnSpc>
                          <a:spcPct val="107000"/>
                        </a:lnSpc>
                        <a:spcBef>
                          <a:spcPts val="0"/>
                        </a:spcBef>
                        <a:spcAft>
                          <a:spcPts val="0"/>
                        </a:spcAft>
                        <a:buNone/>
                      </a:pPr>
                      <a:r>
                        <a:rPr lang="en-US" sz="1200" b="0" i="0" u="none" strike="noStrike" noProof="0">
                          <a:effectLst/>
                          <a:latin typeface="Calibri"/>
                          <a:hlinkClick r:id="rId3"/>
                        </a:rPr>
                        <a:t>https://www.linkedin.com/in/brenden-martins-a76743157/</a:t>
                      </a:r>
                      <a:endParaRPr lang="en-US"/>
                    </a:p>
                  </a:txBody>
                  <a:tcPr marL="64560" marR="64560" marT="0" marB="0"/>
                </a:tc>
                <a:extLst>
                  <a:ext uri="{0D108BD9-81ED-4DB2-BD59-A6C34878D82A}">
                    <a16:rowId xmlns:a16="http://schemas.microsoft.com/office/drawing/2014/main" val="3916713087"/>
                  </a:ext>
                </a:extLst>
              </a:tr>
              <a:tr h="355910">
                <a:tc>
                  <a:txBody>
                    <a:bodyPr/>
                    <a:lstStyle/>
                    <a:p>
                      <a:pPr marL="0" marR="0">
                        <a:lnSpc>
                          <a:spcPct val="107000"/>
                        </a:lnSpc>
                        <a:spcBef>
                          <a:spcPts val="0"/>
                        </a:spcBef>
                        <a:spcAft>
                          <a:spcPts val="0"/>
                        </a:spcAft>
                      </a:pPr>
                      <a:r>
                        <a:rPr lang="en-US" sz="1200">
                          <a:effectLst/>
                          <a:latin typeface="Aptos"/>
                          <a:ea typeface="Calibri"/>
                          <a:cs typeface="Times New Roman"/>
                        </a:rPr>
                        <a:t>Matthew</a:t>
                      </a:r>
                    </a:p>
                  </a:txBody>
                  <a:tcPr marL="64560" marR="64560" marT="0" marB="0"/>
                </a:tc>
                <a:tc>
                  <a:txBody>
                    <a:bodyPr/>
                    <a:lstStyle/>
                    <a:p>
                      <a:pPr marL="0" marR="0">
                        <a:lnSpc>
                          <a:spcPct val="107000"/>
                        </a:lnSpc>
                        <a:spcBef>
                          <a:spcPts val="0"/>
                        </a:spcBef>
                        <a:spcAft>
                          <a:spcPts val="0"/>
                        </a:spcAft>
                      </a:pPr>
                      <a:r>
                        <a:rPr lang="en-US" sz="1200">
                          <a:effectLst/>
                          <a:latin typeface="Aptos"/>
                          <a:ea typeface="Calibri"/>
                          <a:cs typeface="Times New Roman"/>
                        </a:rPr>
                        <a:t>Wyatt</a:t>
                      </a:r>
                    </a:p>
                  </a:txBody>
                  <a:tcPr marL="64560" marR="64560" marT="0" marB="0"/>
                </a:tc>
                <a:tc>
                  <a:txBody>
                    <a:bodyPr/>
                    <a:lstStyle/>
                    <a:p>
                      <a:pPr marL="0" marR="0" lvl="0">
                        <a:lnSpc>
                          <a:spcPct val="107000"/>
                        </a:lnSpc>
                        <a:spcBef>
                          <a:spcPts val="0"/>
                        </a:spcBef>
                        <a:spcAft>
                          <a:spcPts val="0"/>
                        </a:spcAft>
                        <a:buNone/>
                      </a:pPr>
                      <a:r>
                        <a:rPr lang="en-US" sz="1200" b="0" i="0" u="none" strike="noStrike" noProof="0">
                          <a:latin typeface="Calibri"/>
                          <a:hlinkClick r:id="rId4"/>
                        </a:rPr>
                        <a:t>https://www.linkedin.com/in/matthew-wyatt-279814261/</a:t>
                      </a:r>
                      <a:endParaRPr lang="en-US"/>
                    </a:p>
                  </a:txBody>
                  <a:tcPr marL="64560" marR="64560" marT="0" marB="0"/>
                </a:tc>
                <a:extLst>
                  <a:ext uri="{0D108BD9-81ED-4DB2-BD59-A6C34878D82A}">
                    <a16:rowId xmlns:a16="http://schemas.microsoft.com/office/drawing/2014/main" val="916596349"/>
                  </a:ext>
                </a:extLst>
              </a:tr>
              <a:tr h="355910">
                <a:tc>
                  <a:txBody>
                    <a:bodyPr/>
                    <a:lstStyle/>
                    <a:p>
                      <a:pPr marL="0" marR="0" lvl="0">
                        <a:lnSpc>
                          <a:spcPct val="107000"/>
                        </a:lnSpc>
                        <a:spcBef>
                          <a:spcPts val="0"/>
                        </a:spcBef>
                        <a:spcAft>
                          <a:spcPts val="0"/>
                        </a:spcAft>
                        <a:buNone/>
                      </a:pPr>
                      <a:r>
                        <a:rPr lang="en-US" sz="1200">
                          <a:latin typeface="Aptos"/>
                        </a:rPr>
                        <a:t>Tutku Gizem</a:t>
                      </a:r>
                    </a:p>
                  </a:txBody>
                  <a:tcPr marL="64560" marR="64560" marT="0" marB="0"/>
                </a:tc>
                <a:tc>
                  <a:txBody>
                    <a:bodyPr/>
                    <a:lstStyle/>
                    <a:p>
                      <a:pPr marL="0" marR="0">
                        <a:lnSpc>
                          <a:spcPct val="107000"/>
                        </a:lnSpc>
                        <a:spcBef>
                          <a:spcPts val="0"/>
                        </a:spcBef>
                        <a:spcAft>
                          <a:spcPts val="0"/>
                        </a:spcAft>
                      </a:pPr>
                      <a:r>
                        <a:rPr lang="en-US" sz="1200">
                          <a:effectLst/>
                          <a:latin typeface="Aptos"/>
                          <a:ea typeface="Calibri"/>
                          <a:cs typeface="Times New Roman"/>
                        </a:rPr>
                        <a:t>Guder</a:t>
                      </a:r>
                    </a:p>
                  </a:txBody>
                  <a:tcPr marL="64560" marR="64560" marT="0" marB="0"/>
                </a:tc>
                <a:tc>
                  <a:txBody>
                    <a:bodyPr/>
                    <a:lstStyle/>
                    <a:p>
                      <a:pPr marL="0" marR="0" lvl="0">
                        <a:lnSpc>
                          <a:spcPct val="107000"/>
                        </a:lnSpc>
                        <a:spcBef>
                          <a:spcPts val="0"/>
                        </a:spcBef>
                        <a:spcAft>
                          <a:spcPts val="0"/>
                        </a:spcAft>
                        <a:buNone/>
                      </a:pPr>
                      <a:r>
                        <a:rPr lang="en-US" sz="1200" b="0" i="0" u="none" strike="noStrike" noProof="0">
                          <a:latin typeface="Calibri"/>
                          <a:hlinkClick r:id="rId5"/>
                        </a:rPr>
                        <a:t>https://www.linkedin.com/in/tutkugizemguder</a:t>
                      </a:r>
                      <a:r>
                        <a:rPr lang="en-US" sz="1200" b="0" i="0" u="none" strike="noStrike" noProof="0">
                          <a:latin typeface="Calibri"/>
                        </a:rPr>
                        <a:t> </a:t>
                      </a:r>
                      <a:endParaRPr lang="en-US"/>
                    </a:p>
                  </a:txBody>
                  <a:tcPr marL="64560" marR="64560" marT="0" marB="0"/>
                </a:tc>
                <a:extLst>
                  <a:ext uri="{0D108BD9-81ED-4DB2-BD59-A6C34878D82A}">
                    <a16:rowId xmlns:a16="http://schemas.microsoft.com/office/drawing/2014/main" val="2397541176"/>
                  </a:ext>
                </a:extLst>
              </a:tr>
              <a:tr h="355910">
                <a:tc>
                  <a:txBody>
                    <a:bodyPr/>
                    <a:lstStyle/>
                    <a:p>
                      <a:pPr marL="0" marR="0">
                        <a:lnSpc>
                          <a:spcPct val="107000"/>
                        </a:lnSpc>
                        <a:spcBef>
                          <a:spcPts val="0"/>
                        </a:spcBef>
                        <a:spcAft>
                          <a:spcPts val="0"/>
                        </a:spcAft>
                      </a:pPr>
                      <a:r>
                        <a:rPr lang="en-US" sz="1200">
                          <a:effectLst/>
                          <a:latin typeface="Aptos"/>
                          <a:ea typeface="Calibri"/>
                          <a:cs typeface="Times New Roman"/>
                        </a:rPr>
                        <a:t>Tarek </a:t>
                      </a:r>
                    </a:p>
                  </a:txBody>
                  <a:tcPr marL="64560" marR="64560" marT="0" marB="0"/>
                </a:tc>
                <a:tc>
                  <a:txBody>
                    <a:bodyPr/>
                    <a:lstStyle/>
                    <a:p>
                      <a:pPr marL="0" marR="0">
                        <a:lnSpc>
                          <a:spcPct val="107000"/>
                        </a:lnSpc>
                        <a:spcBef>
                          <a:spcPts val="0"/>
                        </a:spcBef>
                        <a:spcAft>
                          <a:spcPts val="0"/>
                        </a:spcAft>
                      </a:pPr>
                      <a:r>
                        <a:rPr lang="en-US" sz="1200">
                          <a:effectLst/>
                          <a:latin typeface="Aptos"/>
                          <a:ea typeface="Calibri"/>
                          <a:cs typeface="Times New Roman"/>
                        </a:rPr>
                        <a:t>Kayali</a:t>
                      </a:r>
                    </a:p>
                  </a:txBody>
                  <a:tcPr marL="64560" marR="64560" marT="0" marB="0"/>
                </a:tc>
                <a:tc>
                  <a:txBody>
                    <a:bodyPr/>
                    <a:lstStyle/>
                    <a:p>
                      <a:pPr marL="0" marR="0" lvl="0">
                        <a:lnSpc>
                          <a:spcPct val="107000"/>
                        </a:lnSpc>
                        <a:spcBef>
                          <a:spcPts val="0"/>
                        </a:spcBef>
                        <a:spcAft>
                          <a:spcPts val="0"/>
                        </a:spcAft>
                        <a:buNone/>
                      </a:pPr>
                      <a:r>
                        <a:rPr lang="en-US" sz="1200" b="0" i="0" u="none" strike="noStrike" noProof="0"/>
                        <a:t> </a:t>
                      </a:r>
                      <a:r>
                        <a:rPr lang="en-US" sz="1200" b="0" i="0" u="none" strike="noStrike" noProof="0">
                          <a:latin typeface="Calibri"/>
                        </a:rPr>
                        <a:t>https://www.linkedin.com/in/tarek-kayali</a:t>
                      </a:r>
                    </a:p>
                    <a:p>
                      <a:pPr marL="0" marR="0" lvl="0">
                        <a:lnSpc>
                          <a:spcPct val="107000"/>
                        </a:lnSpc>
                        <a:spcBef>
                          <a:spcPts val="0"/>
                        </a:spcBef>
                        <a:spcAft>
                          <a:spcPts val="0"/>
                        </a:spcAft>
                        <a:buNone/>
                      </a:pPr>
                      <a:endParaRPr lang="en-US" sz="1200" b="0" i="0" u="none" strike="noStrike" noProof="0"/>
                    </a:p>
                  </a:txBody>
                  <a:tcPr marL="64560" marR="64560" marT="0" marB="0"/>
                </a:tc>
                <a:extLst>
                  <a:ext uri="{0D108BD9-81ED-4DB2-BD59-A6C34878D82A}">
                    <a16:rowId xmlns:a16="http://schemas.microsoft.com/office/drawing/2014/main" val="346392641"/>
                  </a:ext>
                </a:extLst>
              </a:tr>
              <a:tr h="355910">
                <a:tc>
                  <a:txBody>
                    <a:bodyPr/>
                    <a:lstStyle/>
                    <a:p>
                      <a:pPr marL="0" lvl="0">
                        <a:lnSpc>
                          <a:spcPct val="107000"/>
                        </a:lnSpc>
                        <a:spcBef>
                          <a:spcPts val="0"/>
                        </a:spcBef>
                        <a:spcAft>
                          <a:spcPts val="0"/>
                        </a:spcAft>
                        <a:buNone/>
                      </a:pPr>
                      <a:r>
                        <a:rPr lang="en-US" sz="1200">
                          <a:effectLst/>
                          <a:latin typeface="Aptos"/>
                          <a:ea typeface="Calibri"/>
                          <a:cs typeface="Times New Roman"/>
                        </a:rPr>
                        <a:t>Matthew</a:t>
                      </a:r>
                    </a:p>
                  </a:txBody>
                  <a:tcPr marL="64560" marR="64560" marT="0" marB="0"/>
                </a:tc>
                <a:tc>
                  <a:txBody>
                    <a:bodyPr/>
                    <a:lstStyle/>
                    <a:p>
                      <a:pPr marL="0" lvl="0">
                        <a:lnSpc>
                          <a:spcPct val="107000"/>
                        </a:lnSpc>
                        <a:spcBef>
                          <a:spcPts val="0"/>
                        </a:spcBef>
                        <a:spcAft>
                          <a:spcPts val="0"/>
                        </a:spcAft>
                        <a:buNone/>
                      </a:pPr>
                      <a:r>
                        <a:rPr lang="en-US" sz="1200">
                          <a:effectLst/>
                          <a:latin typeface="Aptos"/>
                          <a:ea typeface="Calibri"/>
                          <a:cs typeface="Times New Roman"/>
                        </a:rPr>
                        <a:t>Paternoster</a:t>
                      </a:r>
                    </a:p>
                  </a:txBody>
                  <a:tcPr marL="64560" marR="64560" marT="0" marB="0"/>
                </a:tc>
                <a:tc>
                  <a:txBody>
                    <a:bodyPr/>
                    <a:lstStyle/>
                    <a:p>
                      <a:pPr marL="0" lvl="0">
                        <a:lnSpc>
                          <a:spcPct val="107000"/>
                        </a:lnSpc>
                        <a:spcBef>
                          <a:spcPts val="0"/>
                        </a:spcBef>
                        <a:spcAft>
                          <a:spcPts val="0"/>
                        </a:spcAft>
                        <a:buNone/>
                      </a:pPr>
                      <a:r>
                        <a:rPr lang="en-US" sz="1200" b="0" i="0" u="none" strike="noStrike" noProof="0">
                          <a:latin typeface="Calibri"/>
                        </a:rPr>
                        <a:t>https://www.linkedin.com/in/matthew-paternoster/</a:t>
                      </a:r>
                      <a:endParaRPr lang="en-US"/>
                    </a:p>
                  </a:txBody>
                  <a:tcPr marL="64560" marR="64560" marT="0" marB="0"/>
                </a:tc>
                <a:extLst>
                  <a:ext uri="{0D108BD9-81ED-4DB2-BD59-A6C34878D82A}">
                    <a16:rowId xmlns:a16="http://schemas.microsoft.com/office/drawing/2014/main" val="1510702269"/>
                  </a:ext>
                </a:extLst>
              </a:tr>
            </a:tbl>
          </a:graphicData>
        </a:graphic>
      </p:graphicFrame>
      <p:sp>
        <p:nvSpPr>
          <p:cNvPr id="10" name="Slide Number Placeholder 9">
            <a:extLst>
              <a:ext uri="{FF2B5EF4-FFF2-40B4-BE49-F238E27FC236}">
                <a16:creationId xmlns:a16="http://schemas.microsoft.com/office/drawing/2014/main" id="{F6B8F757-D653-89DC-C848-EDC85FFE30F3}"/>
              </a:ext>
            </a:extLst>
          </p:cNvPr>
          <p:cNvSpPr>
            <a:spLocks noGrp="1"/>
          </p:cNvSpPr>
          <p:nvPr>
            <p:ph type="sldNum" sz="quarter" idx="12"/>
          </p:nvPr>
        </p:nvSpPr>
        <p:spPr>
          <a:xfrm>
            <a:off x="1184562" y="447075"/>
            <a:ext cx="992733" cy="422889"/>
          </a:xfrm>
        </p:spPr>
        <p:txBody>
          <a:bodyPr/>
          <a:lstStyle/>
          <a:p>
            <a:r>
              <a:rPr lang="en-US" sz="4000">
                <a:solidFill>
                  <a:srgbClr val="00B050"/>
                </a:solidFill>
              </a:rPr>
              <a:t>32</a:t>
            </a:r>
          </a:p>
        </p:txBody>
      </p:sp>
    </p:spTree>
    <p:extLst>
      <p:ext uri="{BB962C8B-B14F-4D97-AF65-F5344CB8AC3E}">
        <p14:creationId xmlns:p14="http://schemas.microsoft.com/office/powerpoint/2010/main" val="425211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425</Words>
  <Application>Microsoft Office PowerPoint</Application>
  <PresentationFormat>Letter Paper (8.5x11 in)</PresentationFormat>
  <Paragraphs>67</Paragraphs>
  <Slides>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Hari Kalva</dc:creator>
  <cp:lastModifiedBy>Matthew Wyatt</cp:lastModifiedBy>
  <cp:revision>66</cp:revision>
  <dcterms:created xsi:type="dcterms:W3CDTF">2022-09-07T02:44:18Z</dcterms:created>
  <dcterms:modified xsi:type="dcterms:W3CDTF">2025-04-27T23:36:35Z</dcterms:modified>
</cp:coreProperties>
</file>