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C24"/>
    <a:srgbClr val="ECECE4"/>
    <a:srgbClr val="FB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BE59B-7DEF-4064-8514-CC1371FF862B}" v="39" dt="2020-05-17T23:31:39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arnham" userId="35a0d5b322837cd8" providerId="LiveId" clId="{617BE59B-7DEF-4064-8514-CC1371FF862B}"/>
    <pc:docChg chg="undo custSel addSld modSld">
      <pc:chgData name="Matthew Parnham" userId="35a0d5b322837cd8" providerId="LiveId" clId="{617BE59B-7DEF-4064-8514-CC1371FF862B}" dt="2020-05-18T02:43:18.777" v="2012" actId="20577"/>
      <pc:docMkLst>
        <pc:docMk/>
      </pc:docMkLst>
      <pc:sldChg chg="modSp mod">
        <pc:chgData name="Matthew Parnham" userId="35a0d5b322837cd8" providerId="LiveId" clId="{617BE59B-7DEF-4064-8514-CC1371FF862B}" dt="2020-05-18T02:37:37.135" v="2007" actId="20577"/>
        <pc:sldMkLst>
          <pc:docMk/>
          <pc:sldMk cId="4181001556" sldId="257"/>
        </pc:sldMkLst>
        <pc:spChg chg="mod">
          <ac:chgData name="Matthew Parnham" userId="35a0d5b322837cd8" providerId="LiveId" clId="{617BE59B-7DEF-4064-8514-CC1371FF862B}" dt="2020-05-18T02:37:37.135" v="2007" actId="20577"/>
          <ac:spMkLst>
            <pc:docMk/>
            <pc:sldMk cId="4181001556" sldId="257"/>
            <ac:spMk id="3" creationId="{56FFA72B-46ED-4C7A-9880-95E1758732DA}"/>
          </ac:spMkLst>
        </pc:spChg>
      </pc:sldChg>
      <pc:sldChg chg="modSp mod">
        <pc:chgData name="Matthew Parnham" userId="35a0d5b322837cd8" providerId="LiveId" clId="{617BE59B-7DEF-4064-8514-CC1371FF862B}" dt="2020-05-18T02:41:51.285" v="2010" actId="20577"/>
        <pc:sldMkLst>
          <pc:docMk/>
          <pc:sldMk cId="2292261747" sldId="264"/>
        </pc:sldMkLst>
        <pc:spChg chg="mod">
          <ac:chgData name="Matthew Parnham" userId="35a0d5b322837cd8" providerId="LiveId" clId="{617BE59B-7DEF-4064-8514-CC1371FF862B}" dt="2020-05-18T02:41:51.285" v="2010" actId="20577"/>
          <ac:spMkLst>
            <pc:docMk/>
            <pc:sldMk cId="2292261747" sldId="264"/>
            <ac:spMk id="3" creationId="{56FFA72B-46ED-4C7A-9880-95E1758732DA}"/>
          </ac:spMkLst>
        </pc:spChg>
      </pc:sldChg>
      <pc:sldChg chg="modSp mod">
        <pc:chgData name="Matthew Parnham" userId="35a0d5b322837cd8" providerId="LiveId" clId="{617BE59B-7DEF-4064-8514-CC1371FF862B}" dt="2020-05-18T02:43:18.777" v="2012" actId="20577"/>
        <pc:sldMkLst>
          <pc:docMk/>
          <pc:sldMk cId="1676964329" sldId="267"/>
        </pc:sldMkLst>
        <pc:spChg chg="mod">
          <ac:chgData name="Matthew Parnham" userId="35a0d5b322837cd8" providerId="LiveId" clId="{617BE59B-7DEF-4064-8514-CC1371FF862B}" dt="2020-05-18T02:43:18.777" v="2012" actId="20577"/>
          <ac:spMkLst>
            <pc:docMk/>
            <pc:sldMk cId="1676964329" sldId="267"/>
            <ac:spMk id="5" creationId="{EBED14BD-D81D-4C99-8A8F-475B599C3079}"/>
          </ac:spMkLst>
        </pc:spChg>
      </pc:sldChg>
      <pc:sldChg chg="addSp modSp mod">
        <pc:chgData name="Matthew Parnham" userId="35a0d5b322837cd8" providerId="LiveId" clId="{617BE59B-7DEF-4064-8514-CC1371FF862B}" dt="2020-05-17T22:59:36.546" v="564" actId="20577"/>
        <pc:sldMkLst>
          <pc:docMk/>
          <pc:sldMk cId="3237226957" sldId="268"/>
        </pc:sldMkLst>
        <pc:spChg chg="mod">
          <ac:chgData name="Matthew Parnham" userId="35a0d5b322837cd8" providerId="LiveId" clId="{617BE59B-7DEF-4064-8514-CC1371FF862B}" dt="2020-05-17T22:50:27.185" v="10" actId="20577"/>
          <ac:spMkLst>
            <pc:docMk/>
            <pc:sldMk cId="3237226957" sldId="268"/>
            <ac:spMk id="2" creationId="{E7366F9F-F16A-43EC-A2F7-3C0EEB60AAD0}"/>
          </ac:spMkLst>
        </pc:spChg>
        <pc:spChg chg="mod">
          <ac:chgData name="Matthew Parnham" userId="35a0d5b322837cd8" providerId="LiveId" clId="{617BE59B-7DEF-4064-8514-CC1371FF862B}" dt="2020-05-17T22:59:36.546" v="564" actId="20577"/>
          <ac:spMkLst>
            <pc:docMk/>
            <pc:sldMk cId="3237226957" sldId="268"/>
            <ac:spMk id="3" creationId="{56FFA72B-46ED-4C7A-9880-95E1758732DA}"/>
          </ac:spMkLst>
        </pc:spChg>
        <pc:picChg chg="add mod">
          <ac:chgData name="Matthew Parnham" userId="35a0d5b322837cd8" providerId="LiveId" clId="{617BE59B-7DEF-4064-8514-CC1371FF862B}" dt="2020-05-17T22:58:07.370" v="435" actId="1076"/>
          <ac:picMkLst>
            <pc:docMk/>
            <pc:sldMk cId="3237226957" sldId="268"/>
            <ac:picMk id="6" creationId="{723E2AB8-DFFB-4E1D-8581-FE6BC6D3C3FA}"/>
          </ac:picMkLst>
        </pc:picChg>
        <pc:picChg chg="add mod">
          <ac:chgData name="Matthew Parnham" userId="35a0d5b322837cd8" providerId="LiveId" clId="{617BE59B-7DEF-4064-8514-CC1371FF862B}" dt="2020-05-17T22:58:04.065" v="433" actId="1076"/>
          <ac:picMkLst>
            <pc:docMk/>
            <pc:sldMk cId="3237226957" sldId="268"/>
            <ac:picMk id="8" creationId="{E85AADF9-8B31-4AE0-8FB4-4B6A3EF9DD63}"/>
          </ac:picMkLst>
        </pc:picChg>
        <pc:picChg chg="add mod">
          <ac:chgData name="Matthew Parnham" userId="35a0d5b322837cd8" providerId="LiveId" clId="{617BE59B-7DEF-4064-8514-CC1371FF862B}" dt="2020-05-17T22:58:09.953" v="436" actId="1076"/>
          <ac:picMkLst>
            <pc:docMk/>
            <pc:sldMk cId="3237226957" sldId="268"/>
            <ac:picMk id="10" creationId="{6D8F1C22-F92E-49A8-8517-61C7A5149B53}"/>
          </ac:picMkLst>
        </pc:picChg>
        <pc:picChg chg="add mod">
          <ac:chgData name="Matthew Parnham" userId="35a0d5b322837cd8" providerId="LiveId" clId="{617BE59B-7DEF-4064-8514-CC1371FF862B}" dt="2020-05-17T22:58:42.171" v="440" actId="1076"/>
          <ac:picMkLst>
            <pc:docMk/>
            <pc:sldMk cId="3237226957" sldId="268"/>
            <ac:picMk id="12" creationId="{79E93BD4-6A58-4D8D-87E9-9E346E0D8DB6}"/>
          </ac:picMkLst>
        </pc:picChg>
      </pc:sldChg>
      <pc:sldChg chg="addSp modSp add mod">
        <pc:chgData name="Matthew Parnham" userId="35a0d5b322837cd8" providerId="LiveId" clId="{617BE59B-7DEF-4064-8514-CC1371FF862B}" dt="2020-05-17T23:08:23.627" v="811" actId="1076"/>
        <pc:sldMkLst>
          <pc:docMk/>
          <pc:sldMk cId="939666350" sldId="269"/>
        </pc:sldMkLst>
        <pc:spChg chg="mod">
          <ac:chgData name="Matthew Parnham" userId="35a0d5b322837cd8" providerId="LiveId" clId="{617BE59B-7DEF-4064-8514-CC1371FF862B}" dt="2020-05-17T23:00:02.244" v="583" actId="20577"/>
          <ac:spMkLst>
            <pc:docMk/>
            <pc:sldMk cId="939666350" sldId="269"/>
            <ac:spMk id="2" creationId="{E7366F9F-F16A-43EC-A2F7-3C0EEB60AAD0}"/>
          </ac:spMkLst>
        </pc:spChg>
        <pc:spChg chg="mod">
          <ac:chgData name="Matthew Parnham" userId="35a0d5b322837cd8" providerId="LiveId" clId="{617BE59B-7DEF-4064-8514-CC1371FF862B}" dt="2020-05-17T23:08:05.939" v="810" actId="403"/>
          <ac:spMkLst>
            <pc:docMk/>
            <pc:sldMk cId="939666350" sldId="269"/>
            <ac:spMk id="3" creationId="{56FFA72B-46ED-4C7A-9880-95E1758732DA}"/>
          </ac:spMkLst>
        </pc:spChg>
        <pc:picChg chg="add mod modCrop">
          <ac:chgData name="Matthew Parnham" userId="35a0d5b322837cd8" providerId="LiveId" clId="{617BE59B-7DEF-4064-8514-CC1371FF862B}" dt="2020-05-17T23:08:01.997" v="809" actId="1076"/>
          <ac:picMkLst>
            <pc:docMk/>
            <pc:sldMk cId="939666350" sldId="269"/>
            <ac:picMk id="6" creationId="{836A0840-F17D-48DF-BC1E-63CAC66938EE}"/>
          </ac:picMkLst>
        </pc:picChg>
        <pc:picChg chg="add mod ord">
          <ac:chgData name="Matthew Parnham" userId="35a0d5b322837cd8" providerId="LiveId" clId="{617BE59B-7DEF-4064-8514-CC1371FF862B}" dt="2020-05-17T23:06:07.733" v="801" actId="1076"/>
          <ac:picMkLst>
            <pc:docMk/>
            <pc:sldMk cId="939666350" sldId="269"/>
            <ac:picMk id="8" creationId="{9602C389-835A-4255-8A89-81188E9D8818}"/>
          </ac:picMkLst>
        </pc:picChg>
        <pc:picChg chg="add mod ord modCrop">
          <ac:chgData name="Matthew Parnham" userId="35a0d5b322837cd8" providerId="LiveId" clId="{617BE59B-7DEF-4064-8514-CC1371FF862B}" dt="2020-05-17T23:08:00.875" v="808" actId="1076"/>
          <ac:picMkLst>
            <pc:docMk/>
            <pc:sldMk cId="939666350" sldId="269"/>
            <ac:picMk id="10" creationId="{6E2CB5D5-045D-429A-937C-67EDF611F599}"/>
          </ac:picMkLst>
        </pc:picChg>
        <pc:picChg chg="add mod">
          <ac:chgData name="Matthew Parnham" userId="35a0d5b322837cd8" providerId="LiveId" clId="{617BE59B-7DEF-4064-8514-CC1371FF862B}" dt="2020-05-17T23:08:23.627" v="811" actId="1076"/>
          <ac:picMkLst>
            <pc:docMk/>
            <pc:sldMk cId="939666350" sldId="269"/>
            <ac:picMk id="12" creationId="{4D7C511C-FF17-4B08-827D-9CE9EB24E9E1}"/>
          </ac:picMkLst>
        </pc:picChg>
      </pc:sldChg>
      <pc:sldChg chg="addSp delSp modSp add mod">
        <pc:chgData name="Matthew Parnham" userId="35a0d5b322837cd8" providerId="LiveId" clId="{617BE59B-7DEF-4064-8514-CC1371FF862B}" dt="2020-05-17T23:25:11.283" v="1676" actId="1076"/>
        <pc:sldMkLst>
          <pc:docMk/>
          <pc:sldMk cId="722950076" sldId="270"/>
        </pc:sldMkLst>
        <pc:spChg chg="mod">
          <ac:chgData name="Matthew Parnham" userId="35a0d5b322837cd8" providerId="LiveId" clId="{617BE59B-7DEF-4064-8514-CC1371FF862B}" dt="2020-05-17T23:09:13.184" v="836" actId="20577"/>
          <ac:spMkLst>
            <pc:docMk/>
            <pc:sldMk cId="722950076" sldId="270"/>
            <ac:spMk id="2" creationId="{E7366F9F-F16A-43EC-A2F7-3C0EEB60AAD0}"/>
          </ac:spMkLst>
        </pc:spChg>
        <pc:spChg chg="mod">
          <ac:chgData name="Matthew Parnham" userId="35a0d5b322837cd8" providerId="LiveId" clId="{617BE59B-7DEF-4064-8514-CC1371FF862B}" dt="2020-05-17T23:23:31.561" v="1608" actId="404"/>
          <ac:spMkLst>
            <pc:docMk/>
            <pc:sldMk cId="722950076" sldId="270"/>
            <ac:spMk id="3" creationId="{56FFA72B-46ED-4C7A-9880-95E1758732DA}"/>
          </ac:spMkLst>
        </pc:spChg>
        <pc:spChg chg="add del mod">
          <ac:chgData name="Matthew Parnham" userId="35a0d5b322837cd8" providerId="LiveId" clId="{617BE59B-7DEF-4064-8514-CC1371FF862B}" dt="2020-05-17T23:19:55.058" v="1576" actId="478"/>
          <ac:spMkLst>
            <pc:docMk/>
            <pc:sldMk cId="722950076" sldId="270"/>
            <ac:spMk id="5" creationId="{84A0D351-A69A-4997-A53E-D585C4A316C0}"/>
          </ac:spMkLst>
        </pc:spChg>
        <pc:spChg chg="add mod">
          <ac:chgData name="Matthew Parnham" userId="35a0d5b322837cd8" providerId="LiveId" clId="{617BE59B-7DEF-4064-8514-CC1371FF862B}" dt="2020-05-17T23:24:50.231" v="1640" actId="20577"/>
          <ac:spMkLst>
            <pc:docMk/>
            <pc:sldMk cId="722950076" sldId="270"/>
            <ac:spMk id="10" creationId="{CB7441F0-7D05-446A-B004-2102E8C2EA43}"/>
          </ac:spMkLst>
        </pc:spChg>
        <pc:spChg chg="add mod">
          <ac:chgData name="Matthew Parnham" userId="35a0d5b322837cd8" providerId="LiveId" clId="{617BE59B-7DEF-4064-8514-CC1371FF862B}" dt="2020-05-17T23:25:11.283" v="1676" actId="1076"/>
          <ac:spMkLst>
            <pc:docMk/>
            <pc:sldMk cId="722950076" sldId="270"/>
            <ac:spMk id="12" creationId="{B0486E9C-B220-443B-B2A3-E34560F4C245}"/>
          </ac:spMkLst>
        </pc:spChg>
        <pc:graphicFrameChg chg="add mod modGraphic">
          <ac:chgData name="Matthew Parnham" userId="35a0d5b322837cd8" providerId="LiveId" clId="{617BE59B-7DEF-4064-8514-CC1371FF862B}" dt="2020-05-17T23:23:43.901" v="1610" actId="1076"/>
          <ac:graphicFrameMkLst>
            <pc:docMk/>
            <pc:sldMk cId="722950076" sldId="270"/>
            <ac:graphicFrameMk id="6" creationId="{C6AD471C-BB1E-4AE6-8B89-D5B2F10135AA}"/>
          </ac:graphicFrameMkLst>
        </pc:graphicFrameChg>
        <pc:picChg chg="add mod">
          <ac:chgData name="Matthew Parnham" userId="35a0d5b322837cd8" providerId="LiveId" clId="{617BE59B-7DEF-4064-8514-CC1371FF862B}" dt="2020-05-17T23:23:40.437" v="1609" actId="1076"/>
          <ac:picMkLst>
            <pc:docMk/>
            <pc:sldMk cId="722950076" sldId="270"/>
            <ac:picMk id="9" creationId="{F1DDC9B2-FE01-4ADE-97CA-3F6B5874AE4F}"/>
          </ac:picMkLst>
        </pc:picChg>
        <pc:picChg chg="add del">
          <ac:chgData name="Matthew Parnham" userId="35a0d5b322837cd8" providerId="LiveId" clId="{617BE59B-7DEF-4064-8514-CC1371FF862B}" dt="2020-05-17T23:24:52.733" v="1642"/>
          <ac:picMkLst>
            <pc:docMk/>
            <pc:sldMk cId="722950076" sldId="270"/>
            <ac:picMk id="11" creationId="{D0707056-40B1-441F-B603-50E59B2EAF4D}"/>
          </ac:picMkLst>
        </pc:picChg>
      </pc:sldChg>
      <pc:sldChg chg="addSp modSp add mod">
        <pc:chgData name="Matthew Parnham" userId="35a0d5b322837cd8" providerId="LiveId" clId="{617BE59B-7DEF-4064-8514-CC1371FF862B}" dt="2020-05-17T23:31:46.486" v="2004" actId="1076"/>
        <pc:sldMkLst>
          <pc:docMk/>
          <pc:sldMk cId="48079268" sldId="271"/>
        </pc:sldMkLst>
        <pc:spChg chg="mod">
          <ac:chgData name="Matthew Parnham" userId="35a0d5b322837cd8" providerId="LiveId" clId="{617BE59B-7DEF-4064-8514-CC1371FF862B}" dt="2020-05-17T23:26:06.957" v="1686" actId="20577"/>
          <ac:spMkLst>
            <pc:docMk/>
            <pc:sldMk cId="48079268" sldId="271"/>
            <ac:spMk id="2" creationId="{E7366F9F-F16A-43EC-A2F7-3C0EEB60AAD0}"/>
          </ac:spMkLst>
        </pc:spChg>
        <pc:spChg chg="mod">
          <ac:chgData name="Matthew Parnham" userId="35a0d5b322837cd8" providerId="LiveId" clId="{617BE59B-7DEF-4064-8514-CC1371FF862B}" dt="2020-05-17T23:31:34.765" v="1998" actId="1076"/>
          <ac:spMkLst>
            <pc:docMk/>
            <pc:sldMk cId="48079268" sldId="271"/>
            <ac:spMk id="3" creationId="{56FFA72B-46ED-4C7A-9880-95E1758732DA}"/>
          </ac:spMkLst>
        </pc:spChg>
        <pc:picChg chg="add mod">
          <ac:chgData name="Matthew Parnham" userId="35a0d5b322837cd8" providerId="LiveId" clId="{617BE59B-7DEF-4064-8514-CC1371FF862B}" dt="2020-05-17T23:31:46.486" v="2004" actId="1076"/>
          <ac:picMkLst>
            <pc:docMk/>
            <pc:sldMk cId="48079268" sldId="271"/>
            <ac:picMk id="6" creationId="{D21D1256-FB96-4CF4-8EC7-2CE45AC5C8C7}"/>
          </ac:picMkLst>
        </pc:picChg>
      </pc:sldChg>
      <pc:sldChg chg="add">
        <pc:chgData name="Matthew Parnham" userId="35a0d5b322837cd8" providerId="LiveId" clId="{617BE59B-7DEF-4064-8514-CC1371FF862B}" dt="2020-05-17T23:25:58.270" v="1677"/>
        <pc:sldMkLst>
          <pc:docMk/>
          <pc:sldMk cId="242698212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D74-E2B4-463A-9985-089A3CEF9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ACF1C-95A2-40E9-B1EB-689C41F27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CD3C-72FE-4AE8-BBD8-F08570BF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E2AA0-F1F4-48CD-BF3E-6A5C905F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C85DF-DB0E-4154-B2C1-CE8B0879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840-427F-4ACD-9084-DC539D19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1F2CE-FE14-42DD-BF6C-8B5527965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F315-0A23-4082-8AAC-2F38F864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BE4B-7857-485A-A585-94331F29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6893-EB29-4C14-8851-B53F926F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F4B2E-65AE-42F5-B812-891D3F31B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2A009-E3FF-4437-9DBC-E01A007DE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41DD-88EC-4B78-8F4C-76190018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213B-6DA0-4E22-9E88-0CE1736E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B242-ACDB-4851-8268-6EB26C4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4048-5588-40B4-BF86-DD791B47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B87E-DB0A-4DAF-AAA1-BB48DB32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E33B-34D4-49AD-9349-DD23C173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E05A-C359-4759-AE2E-3B95BBCC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FD84-CDE7-4C55-9D3D-0D58D715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D852-B625-4D37-A4AA-2434DC81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EE599-81FC-49A4-A0B6-FA62AA93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F68E-7599-493C-B09D-6FC76480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E448-F4E5-42D2-883B-54A88AB3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63B5-75F1-424A-B7CA-7C935549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A214-CCB3-434E-900B-0D7FDA85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A0CD-B2FB-4F3B-B36A-110B9DC76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22016-D339-4E1A-9FDF-F7037B48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000-D863-4A32-B554-A1E942C0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5455-07EC-4ADB-8558-A8D1359E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0409E-E133-4E0F-A184-FBDAAB41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E66-6BA2-4B13-A506-FCE122F0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9478-441E-4D9C-8901-66DEA33C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E4BCF-2643-4A75-9511-FDB2FCAD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07C7B-61CF-4397-98A1-EED6E6DD1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CEDE1-306D-4EC4-8766-E63649A4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FF9AD-4E67-492D-A4CB-2CEE1564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E88CA-65D4-451F-B8DA-CD6EE56B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00A7C-FB30-4CE2-A809-4A8B49EF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3287-083D-4DF2-BD4A-B9C9A3B9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543FB-21C8-4186-97BB-70F8438B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B7B12-4EF5-4349-A111-F04473B9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90FD9-5264-4D01-90DB-A590E2FF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5095B-C8F8-4AD2-B0B5-C3DC9E74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F7245-FC8F-471B-90B5-142CD687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7D6C4-7AA5-4E7A-8C59-3B29A8E5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B70A-9FD0-4F6E-9A24-61F1EB5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86DC-E194-4247-A109-21724455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F71ED-F705-41EA-B528-E487D772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2FB5B-6935-4722-932C-779FCE85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041A-1C65-4C95-983A-AD882753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CCCA5-CC2F-457E-B4C8-F5626B4B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5813-4384-4E5D-8973-7A4891EB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86694-60D5-426A-9ADA-C17A49A7A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CE78-D3C2-417B-B2BB-E69A84102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B88E6-6B4E-4AA1-84A0-D561FBCC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22CC-E95D-44F8-99F1-8C48121B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722D5-B5B6-4901-8C3E-172B6E9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5387C-D5CE-415D-9AA9-7977A6D5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0E937-35FB-4C9E-8D6B-1DB61EAFD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B6FD-2E05-4694-A1B5-1CBE22CE8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5899-5EE7-41D9-BCD1-A7DCAD67156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B55E-DF35-48B9-9E52-B89237597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0A12-2773-4A79-BFDD-FE5422AE6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B6D8-88EB-4EDD-8D0D-872E9384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orantics.gg/" TargetMode="External"/><Relationship Id="rId2" Type="http://schemas.openxmlformats.org/officeDocument/2006/relationships/hyperlink" Target="https://developer.riotgame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3E47-51DC-44E6-8A57-747B38866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Database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CB8CB-F6D1-4D5C-BD5A-CB622A5F3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ECECE4"/>
                </a:solidFill>
                <a:latin typeface="VALORANT" pitchFamily="2" charset="0"/>
              </a:rPr>
              <a:t>Matthew Parnham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40FA3978-83CA-4D38-BA4E-51B8F307B0EA}"/>
              </a:ext>
            </a:extLst>
          </p:cNvPr>
          <p:cNvSpPr/>
          <p:nvPr/>
        </p:nvSpPr>
        <p:spPr>
          <a:xfrm>
            <a:off x="1459685" y="2738176"/>
            <a:ext cx="2902591" cy="2902591"/>
          </a:xfrm>
          <a:prstGeom prst="diagStripe">
            <a:avLst/>
          </a:prstGeom>
          <a:solidFill>
            <a:srgbClr val="FB4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2B981C7A-E7C1-4B5D-AB69-274810929A0F}"/>
              </a:ext>
            </a:extLst>
          </p:cNvPr>
          <p:cNvSpPr/>
          <p:nvPr/>
        </p:nvSpPr>
        <p:spPr>
          <a:xfrm>
            <a:off x="2516697" y="3904246"/>
            <a:ext cx="1736521" cy="1736521"/>
          </a:xfrm>
          <a:prstGeom prst="diagStripe">
            <a:avLst/>
          </a:prstGeom>
          <a:solidFill>
            <a:srgbClr val="EC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4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How could I get data from in the game to usable text to store in a database?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The approach I went with was parsing screenshots of the match data using OCR (Optical Character Recognition).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I used OpenCV to slice the images into a ton of tiny images containing specific points of data and Tesseract to parse text out of the images.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414748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91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FB4454"/>
                </a:solidFill>
                <a:latin typeface="Consolas" panose="020B0609020204030204" pitchFamily="49" charset="0"/>
              </a:rPr>
              <a:t>This proved more difficult than expected for a host of reasons.</a:t>
            </a:r>
          </a:p>
          <a:p>
            <a:r>
              <a:rPr lang="en-US" sz="2000" dirty="0">
                <a:solidFill>
                  <a:srgbClr val="FB4454"/>
                </a:solidFill>
                <a:latin typeface="Consolas" panose="020B0609020204030204" pitchFamily="49" charset="0"/>
              </a:rPr>
              <a:t>The first piece of data to parse was classifying the image of each player’s selected agent or character.</a:t>
            </a:r>
          </a:p>
          <a:p>
            <a:r>
              <a:rPr lang="en-US" sz="2000" dirty="0">
                <a:solidFill>
                  <a:srgbClr val="FB4454"/>
                </a:solidFill>
                <a:latin typeface="Consolas" panose="020B0609020204030204" pitchFamily="49" charset="0"/>
              </a:rPr>
              <a:t>Tesseract is not meant to do this, and the overhead of overfitting a CNN to such a specific set of data was not worth it.</a:t>
            </a:r>
          </a:p>
          <a:p>
            <a:r>
              <a:rPr lang="en-US" sz="2000" dirty="0">
                <a:solidFill>
                  <a:srgbClr val="FB4454"/>
                </a:solidFill>
                <a:latin typeface="Consolas" panose="020B0609020204030204" pitchFamily="49" charset="0"/>
              </a:rPr>
              <a:t>Instead, I wrote a small classification algorithm that compared images to premade “training”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Challenges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3E2AB8-DFFB-4E1D-8581-FE6BC6D3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92" y="3441765"/>
            <a:ext cx="3659317" cy="3186656"/>
          </a:xfrm>
          <a:prstGeom prst="rect">
            <a:avLst/>
          </a:prstGeom>
        </p:spPr>
      </p:pic>
      <p:pic>
        <p:nvPicPr>
          <p:cNvPr id="8" name="Picture 7" descr="A picture containing outdoor, person, player, racket&#10;&#10;Description automatically generated">
            <a:extLst>
              <a:ext uri="{FF2B5EF4-FFF2-40B4-BE49-F238E27FC236}">
                <a16:creationId xmlns:a16="http://schemas.microsoft.com/office/drawing/2014/main" id="{E85AADF9-8B31-4AE0-8FB4-4B6A3EF9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51" y="1753299"/>
            <a:ext cx="1986533" cy="4580518"/>
          </a:xfrm>
          <a:prstGeom prst="rect">
            <a:avLst/>
          </a:prstGeom>
        </p:spPr>
      </p:pic>
      <p:pic>
        <p:nvPicPr>
          <p:cNvPr id="10" name="Picture 9" descr="A picture containing black, tiled, side, sitting&#10;&#10;Description automatically generated">
            <a:extLst>
              <a:ext uri="{FF2B5EF4-FFF2-40B4-BE49-F238E27FC236}">
                <a16:creationId xmlns:a16="http://schemas.microsoft.com/office/drawing/2014/main" id="{6D8F1C22-F92E-49A8-8517-61C7A5149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69" y="1800731"/>
            <a:ext cx="1409897" cy="1409897"/>
          </a:xfrm>
          <a:prstGeom prst="rect">
            <a:avLst/>
          </a:prstGeom>
        </p:spPr>
      </p:pic>
      <p:pic>
        <p:nvPicPr>
          <p:cNvPr id="12" name="Picture 11" descr="A picture containing colorful, black, tiled, white&#10;&#10;Description automatically generated">
            <a:extLst>
              <a:ext uri="{FF2B5EF4-FFF2-40B4-BE49-F238E27FC236}">
                <a16:creationId xmlns:a16="http://schemas.microsoft.com/office/drawing/2014/main" id="{79E93BD4-6A58-4D8D-87E9-9E346E0D8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650" y="1805494"/>
            <a:ext cx="140037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2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413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OCR with Tesseract is meant to be very simple.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I ran into some challenges that identified glaring flaws in the design of Tesseract.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Challenges (cont.)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836A0840-F17D-48DF-BC1E-63CAC6693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8898"/>
          <a:stretch/>
        </p:blipFill>
        <p:spPr>
          <a:xfrm>
            <a:off x="4887253" y="3399337"/>
            <a:ext cx="7103974" cy="967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C389-835A-4255-8A89-81188E9D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3" y="2782753"/>
            <a:ext cx="7103985" cy="29458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2CB5D5-045D-429A-937C-67EDF611F5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48"/>
          <a:stretch/>
        </p:blipFill>
        <p:spPr>
          <a:xfrm>
            <a:off x="4887253" y="4688376"/>
            <a:ext cx="7103976" cy="91766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D7C511C-FF17-4B08-827D-9CE9EB24E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3" y="1476909"/>
            <a:ext cx="945098" cy="11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6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83" y="1741735"/>
            <a:ext cx="11555834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B4454"/>
                </a:solidFill>
                <a:latin typeface="Consolas" panose="020B0609020204030204" pitchFamily="49" charset="0"/>
              </a:rPr>
              <a:t>Due to the nature of closed beta games, the font, layout, images used, and color palette of these screen has changed drastically from when I began.</a:t>
            </a:r>
          </a:p>
          <a:p>
            <a:r>
              <a:rPr lang="en-US" sz="2400" dirty="0">
                <a:solidFill>
                  <a:srgbClr val="FB4454"/>
                </a:solidFill>
                <a:latin typeface="Consolas" panose="020B0609020204030204" pitchFamily="49" charset="0"/>
              </a:rPr>
              <a:t>Since the locations of each number on the screen need to be pixel perfect, this meant that a ton of my work had to be restarted.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Challenges (Final)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AD471C-BB1E-4AE6-8B89-D5B2F1013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04099"/>
              </p:ext>
            </p:extLst>
          </p:nvPr>
        </p:nvGraphicFramePr>
        <p:xfrm>
          <a:off x="5660470" y="3808177"/>
          <a:ext cx="5290658" cy="28202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2088">
                  <a:extLst>
                    <a:ext uri="{9D8B030D-6E8A-4147-A177-3AD203B41FA5}">
                      <a16:colId xmlns:a16="http://schemas.microsoft.com/office/drawing/2014/main" val="41741060"/>
                    </a:ext>
                  </a:extLst>
                </a:gridCol>
                <a:gridCol w="2048239">
                  <a:extLst>
                    <a:ext uri="{9D8B030D-6E8A-4147-A177-3AD203B41FA5}">
                      <a16:colId xmlns:a16="http://schemas.microsoft.com/office/drawing/2014/main" val="4216364035"/>
                    </a:ext>
                  </a:extLst>
                </a:gridCol>
                <a:gridCol w="536624">
                  <a:extLst>
                    <a:ext uri="{9D8B030D-6E8A-4147-A177-3AD203B41FA5}">
                      <a16:colId xmlns:a16="http://schemas.microsoft.com/office/drawing/2014/main" val="3019996450"/>
                    </a:ext>
                  </a:extLst>
                </a:gridCol>
                <a:gridCol w="566856">
                  <a:extLst>
                    <a:ext uri="{9D8B030D-6E8A-4147-A177-3AD203B41FA5}">
                      <a16:colId xmlns:a16="http://schemas.microsoft.com/office/drawing/2014/main" val="2222859287"/>
                    </a:ext>
                  </a:extLst>
                </a:gridCol>
                <a:gridCol w="612204">
                  <a:extLst>
                    <a:ext uri="{9D8B030D-6E8A-4147-A177-3AD203B41FA5}">
                      <a16:colId xmlns:a16="http://schemas.microsoft.com/office/drawing/2014/main" val="193641680"/>
                    </a:ext>
                  </a:extLst>
                </a:gridCol>
                <a:gridCol w="604647">
                  <a:extLst>
                    <a:ext uri="{9D8B030D-6E8A-4147-A177-3AD203B41FA5}">
                      <a16:colId xmlns:a16="http://schemas.microsoft.com/office/drawing/2014/main" val="327726826"/>
                    </a:ext>
                  </a:extLst>
                </a:gridCol>
              </a:tblGrid>
              <a:tr h="381844">
                <a:tc>
                  <a:txBody>
                    <a:bodyPr/>
                    <a:lstStyle/>
                    <a:p>
                      <a:r>
                        <a:rPr lang="en-US" sz="1000" dirty="0"/>
                        <a:t>Hero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ACS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Kills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Deaths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Assists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96695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Viper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Skadi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356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 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77185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Jett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RiderrrrM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291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92533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Brimstone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Sustin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226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3897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Jett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mclovin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219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364778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Viper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poontappa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196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02509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Sage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fish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191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02239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Raze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Alpha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186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589770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Sova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FRZNFruitGaming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175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34490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Sage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ItsCrispyBaby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155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 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771"/>
                  </a:ext>
                </a:extLst>
              </a:tr>
              <a:tr h="229106">
                <a:tc>
                  <a:txBody>
                    <a:bodyPr/>
                    <a:lstStyle/>
                    <a:p>
                      <a:r>
                        <a:rPr lang="en-US" sz="1000" dirty="0"/>
                        <a:t>Cypher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Kobias3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148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US" sz="1000" dirty="0">
                        <a:solidFill>
                          <a:srgbClr val="0C1C2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72048"/>
                  </a:ext>
                </a:extLst>
              </a:tr>
            </a:tbl>
          </a:graphicData>
        </a:graphic>
      </p:graphicFrame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DDC9B2-FE01-4ADE-97CA-3F6B5874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9" y="3808177"/>
            <a:ext cx="3483250" cy="2815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7441F0-7D05-446A-B004-2102E8C2EA43}"/>
              </a:ext>
            </a:extLst>
          </p:cNvPr>
          <p:cNvSpPr txBox="1"/>
          <p:nvPr/>
        </p:nvSpPr>
        <p:spPr>
          <a:xfrm>
            <a:off x="133352" y="625434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C1C24"/>
                </a:solidFill>
              </a:rPr>
              <a:t>Original</a:t>
            </a:r>
          </a:p>
          <a:p>
            <a:r>
              <a:rPr lang="en-US" sz="800" dirty="0">
                <a:solidFill>
                  <a:srgbClr val="0C1C24"/>
                </a:solidFill>
              </a:rPr>
              <a:t>Scoreboard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86E9C-B220-443B-B2A3-E34560F4C245}"/>
              </a:ext>
            </a:extLst>
          </p:cNvPr>
          <p:cNvSpPr txBox="1"/>
          <p:nvPr/>
        </p:nvSpPr>
        <p:spPr>
          <a:xfrm>
            <a:off x="4872885" y="62543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C1C24"/>
                </a:solidFill>
              </a:rPr>
              <a:t>OCR Parsed</a:t>
            </a:r>
          </a:p>
          <a:p>
            <a:r>
              <a:rPr lang="en-US" sz="800" dirty="0">
                <a:solidFill>
                  <a:srgbClr val="0C1C24"/>
                </a:solidFill>
              </a:rPr>
              <a:t>Scoreboard</a:t>
            </a:r>
          </a:p>
        </p:txBody>
      </p:sp>
    </p:spTree>
    <p:extLst>
      <p:ext uri="{BB962C8B-B14F-4D97-AF65-F5344CB8AC3E}">
        <p14:creationId xmlns:p14="http://schemas.microsoft.com/office/powerpoint/2010/main" val="72295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918" y="2010183"/>
            <a:ext cx="6728670" cy="4351338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I opted to build a </a:t>
            </a:r>
            <a:r>
              <a:rPr lang="en-US" dirty="0" err="1">
                <a:solidFill>
                  <a:srgbClr val="FB4454"/>
                </a:solidFill>
                <a:latin typeface="Consolas" panose="020B0609020204030204" pitchFamily="49" charset="0"/>
              </a:rPr>
              <a:t>winform</a:t>
            </a: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 application in C#.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Since I plan on actually using it, I wanted ease of access.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Windows forms checked all the boxes.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I fired up Visual Studio and got to 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Moving 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1D1256-FB96-4CF4-8EC7-2CE45AC5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8" y="2010183"/>
            <a:ext cx="4710590" cy="35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B445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endParaRPr lang="en-US" dirty="0">
              <a:solidFill>
                <a:srgbClr val="FB4454"/>
              </a:solidFill>
              <a:latin typeface="VALORA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8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17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82" y="2030902"/>
            <a:ext cx="851552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As an avid competitive FPS player, handling my data and personal stats is fundamental to success.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Popular game Counter Strike has a lot of options for this including:</a:t>
            </a:r>
          </a:p>
          <a:p>
            <a:pPr lvl="1"/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Full match serialization for frame by frame replay.</a:t>
            </a:r>
          </a:p>
          <a:p>
            <a:pPr lvl="1"/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The ability to save match details within the game.</a:t>
            </a:r>
          </a:p>
          <a:p>
            <a:pPr lvl="1"/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An API for quickly pulling player stats.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What is the Problem?</a:t>
            </a:r>
          </a:p>
        </p:txBody>
      </p:sp>
      <p:pic>
        <p:nvPicPr>
          <p:cNvPr id="6" name="Picture 5" descr="A picture containing table, sitting, phone, laptop&#10;&#10;Description automatically generated">
            <a:extLst>
              <a:ext uri="{FF2B5EF4-FFF2-40B4-BE49-F238E27FC236}">
                <a16:creationId xmlns:a16="http://schemas.microsoft.com/office/drawing/2014/main" id="{748665A5-AB81-4D21-AFA0-FC0373357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773" y="1417879"/>
            <a:ext cx="2875022" cy="52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C7FE084-5B8B-4312-A916-CDD4E60E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" y="281792"/>
            <a:ext cx="11215396" cy="62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B4454"/>
                </a:solidFill>
                <a:latin typeface="Consolas" panose="020B0609020204030204" pitchFamily="49" charset="0"/>
              </a:rPr>
              <a:t>Valorant</a:t>
            </a: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, a new entry in the FPS market still lacks a lot of important auditing functionality.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Match history is limited to the 10 most recent matches.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There are no overall player statistics.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The data is stuck is the game’s UI and cannot be accessed via any webhooks.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What is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48939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47DE8E43-5F54-412C-9337-5B9FD075E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9" y="264800"/>
            <a:ext cx="11308702" cy="63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After finding this problem, I researched to see if any solutions already existed.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It seems like everyone is waiting for an API to be released before making anything.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Riot Games has an API, but it is not yet integrated with </a:t>
            </a:r>
            <a:r>
              <a:rPr lang="en-US" dirty="0" err="1">
                <a:solidFill>
                  <a:srgbClr val="FB4454"/>
                </a:solidFill>
                <a:latin typeface="Consolas" panose="020B0609020204030204" pitchFamily="49" charset="0"/>
              </a:rPr>
              <a:t>Valorant</a:t>
            </a: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. (</a:t>
            </a:r>
            <a:r>
              <a:rPr lang="en-US" dirty="0">
                <a:solidFill>
                  <a:srgbClr val="FB445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https://developer.riotgames.com/</a:t>
            </a:r>
            <a:r>
              <a:rPr lang="en-US" dirty="0">
                <a:solidFill>
                  <a:srgbClr val="FB4454"/>
                </a:solidFill>
              </a:rPr>
              <a:t>)</a:t>
            </a:r>
          </a:p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One group has prepared a website, but not connected it to anything as no API is publicly available. (</a:t>
            </a:r>
            <a:r>
              <a:rPr lang="en-US" dirty="0">
                <a:solidFill>
                  <a:srgbClr val="FB445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https://valorantics.gg/</a:t>
            </a:r>
            <a:r>
              <a:rPr lang="en-US" dirty="0">
                <a:solidFill>
                  <a:srgbClr val="FB4454"/>
                </a:solidFill>
              </a:rPr>
              <a:t>)</a:t>
            </a:r>
            <a:endParaRPr lang="en-US" dirty="0">
              <a:solidFill>
                <a:srgbClr val="FB445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9515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I set out to solve 2 problems: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Use a DBMS to store all my match data for better retention.</a:t>
            </a:r>
          </a:p>
          <a:p>
            <a:pPr lvl="2"/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This would also allow me to find general stats across all my matches.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Find a way to export match data from the game without having to manually enter it all.</a:t>
            </a:r>
          </a:p>
          <a:p>
            <a:pPr lvl="2"/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Manually entering it is not feasible. I tried.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9226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C6437A2-644E-45B0-B485-8E80BFF32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8" y="562475"/>
            <a:ext cx="6469774" cy="5733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620D63-231A-45CD-8F76-402F8A3D42B7}"/>
              </a:ext>
            </a:extLst>
          </p:cNvPr>
          <p:cNvSpPr/>
          <p:nvPr/>
        </p:nvSpPr>
        <p:spPr>
          <a:xfrm>
            <a:off x="7658464" y="559837"/>
            <a:ext cx="3862873" cy="5733050"/>
          </a:xfrm>
          <a:prstGeom prst="rect">
            <a:avLst/>
          </a:prstGeom>
          <a:solidFill>
            <a:srgbClr val="EC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D14BD-D81D-4C99-8A8F-475B599C3079}"/>
              </a:ext>
            </a:extLst>
          </p:cNvPr>
          <p:cNvSpPr txBox="1"/>
          <p:nvPr/>
        </p:nvSpPr>
        <p:spPr>
          <a:xfrm>
            <a:off x="7910818" y="947956"/>
            <a:ext cx="3330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Schema: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Schema consists </a:t>
            </a:r>
            <a:r>
              <a:rPr lang="en-US">
                <a:solidFill>
                  <a:srgbClr val="FB4454"/>
                </a:solidFill>
                <a:latin typeface="Consolas" panose="020B0609020204030204" pitchFamily="49" charset="0"/>
              </a:rPr>
              <a:t>of 8 </a:t>
            </a: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Intended to store all available match details for a </a:t>
            </a:r>
            <a:r>
              <a:rPr lang="en-US" dirty="0" err="1">
                <a:solidFill>
                  <a:srgbClr val="FB4454"/>
                </a:solidFill>
                <a:latin typeface="Consolas" panose="020B0609020204030204" pitchFamily="49" charset="0"/>
              </a:rPr>
              <a:t>Valorant</a:t>
            </a: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 match.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I don’t necessarily have a need for all the data right now, but for retention purposes, I’d rather have too much than too little.</a:t>
            </a:r>
          </a:p>
        </p:txBody>
      </p:sp>
    </p:spTree>
    <p:extLst>
      <p:ext uri="{BB962C8B-B14F-4D97-AF65-F5344CB8AC3E}">
        <p14:creationId xmlns:p14="http://schemas.microsoft.com/office/powerpoint/2010/main" val="16769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A72B-46ED-4C7A-9880-95E1758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Consolas" panose="020B0609020204030204" pitchFamily="49" charset="0"/>
              </a:rPr>
              <a:t>After painstakingly entering in a match manually, and generating a bunch of fake match data, I could run some initial queries and get some results.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8F30F-415E-40E1-8AF9-F748DDE2351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C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6F9F-F16A-43EC-A2F7-3C0EEB6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229579"/>
            <a:ext cx="9332167" cy="902916"/>
          </a:xfrm>
        </p:spPr>
        <p:txBody>
          <a:bodyPr/>
          <a:lstStyle/>
          <a:p>
            <a:r>
              <a:rPr lang="en-US" dirty="0">
                <a:solidFill>
                  <a:srgbClr val="FB4454"/>
                </a:solidFill>
                <a:latin typeface="VALORANT" pitchFamily="2" charset="0"/>
              </a:rPr>
              <a:t>Solution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834239C-C2A1-4D86-A464-A36850394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6405"/>
            <a:ext cx="4363059" cy="847843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215A4317-242F-4FD2-94D7-A4275865F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08046"/>
            <a:ext cx="3458058" cy="552527"/>
          </a:xfrm>
          <a:prstGeom prst="rect">
            <a:avLst/>
          </a:prstGeom>
        </p:spPr>
      </p:pic>
      <p:pic>
        <p:nvPicPr>
          <p:cNvPr id="10" name="Picture 9" descr="A picture containing screenshot, green, drawing, ball&#10;&#10;Description automatically generated">
            <a:extLst>
              <a:ext uri="{FF2B5EF4-FFF2-40B4-BE49-F238E27FC236}">
                <a16:creationId xmlns:a16="http://schemas.microsoft.com/office/drawing/2014/main" id="{428CFCC2-4DA2-41A1-A103-6EE2498B4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21" y="3429000"/>
            <a:ext cx="3705742" cy="666843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8D07C74A-0883-42FA-9A0C-EA8AA1335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21" y="4284248"/>
            <a:ext cx="3562847" cy="22577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384DB5-9E44-442D-B60E-50A38979EECD}"/>
              </a:ext>
            </a:extLst>
          </p:cNvPr>
          <p:cNvSpPr/>
          <p:nvPr/>
        </p:nvSpPr>
        <p:spPr>
          <a:xfrm>
            <a:off x="746620" y="3322040"/>
            <a:ext cx="4580389" cy="1921079"/>
          </a:xfrm>
          <a:prstGeom prst="rect">
            <a:avLst/>
          </a:prstGeom>
          <a:noFill/>
          <a:ln w="38100">
            <a:solidFill>
              <a:srgbClr val="FB4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95EB9-767F-46AB-B657-7A8B901874F6}"/>
              </a:ext>
            </a:extLst>
          </p:cNvPr>
          <p:cNvSpPr/>
          <p:nvPr/>
        </p:nvSpPr>
        <p:spPr>
          <a:xfrm>
            <a:off x="6467912" y="3322040"/>
            <a:ext cx="4009938" cy="3422709"/>
          </a:xfrm>
          <a:prstGeom prst="rect">
            <a:avLst/>
          </a:prstGeom>
          <a:noFill/>
          <a:ln w="38100">
            <a:solidFill>
              <a:srgbClr val="FB4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698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VALORANT</vt:lpstr>
      <vt:lpstr>Office Theme</vt:lpstr>
      <vt:lpstr>Database Final Project</vt:lpstr>
      <vt:lpstr>What is the Problem?</vt:lpstr>
      <vt:lpstr>PowerPoint Presentation</vt:lpstr>
      <vt:lpstr>What is the Problem?</vt:lpstr>
      <vt:lpstr>PowerPoint Presentation</vt:lpstr>
      <vt:lpstr>Research</vt:lpstr>
      <vt:lpstr>Solution</vt:lpstr>
      <vt:lpstr>PowerPoint Presentation</vt:lpstr>
      <vt:lpstr>Solution</vt:lpstr>
      <vt:lpstr>Next Step</vt:lpstr>
      <vt:lpstr>Challenges</vt:lpstr>
      <vt:lpstr>Challenges (cont.)</vt:lpstr>
      <vt:lpstr>Challenges (Final)</vt:lpstr>
      <vt:lpstr>Moving 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Final Project</dc:title>
  <dc:creator>Matthew Parnham</dc:creator>
  <cp:lastModifiedBy>Matthew Parnham</cp:lastModifiedBy>
  <cp:revision>8</cp:revision>
  <dcterms:created xsi:type="dcterms:W3CDTF">2020-05-17T21:24:50Z</dcterms:created>
  <dcterms:modified xsi:type="dcterms:W3CDTF">2020-05-18T02:43:44Z</dcterms:modified>
</cp:coreProperties>
</file>