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8" r:id="rId2"/>
    <p:sldId id="256" r:id="rId3"/>
    <p:sldId id="257"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56"/>
    <p:restoredTop sz="94689"/>
  </p:normalViewPr>
  <p:slideViewPr>
    <p:cSldViewPr snapToGrid="0">
      <p:cViewPr varScale="1">
        <p:scale>
          <a:sx n="142" d="100"/>
          <a:sy n="142" d="100"/>
        </p:scale>
        <p:origin x="184"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37C31-884B-7844-B763-C0CF40814217}" type="datetimeFigureOut">
              <a:rPr lang="en-US" smtClean="0"/>
              <a:t>12/9/22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C7384C-E415-0E4F-BEA8-D20E21723A29}" type="slidenum">
              <a:rPr lang="en-US" smtClean="0"/>
              <a:t>‹#›</a:t>
            </a:fld>
            <a:endParaRPr lang="en-US"/>
          </a:p>
        </p:txBody>
      </p:sp>
    </p:spTree>
    <p:extLst>
      <p:ext uri="{BB962C8B-B14F-4D97-AF65-F5344CB8AC3E}">
        <p14:creationId xmlns:p14="http://schemas.microsoft.com/office/powerpoint/2010/main" val="3181141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C7384C-E415-0E4F-BEA8-D20E21723A29}" type="slidenum">
              <a:rPr lang="en-US" smtClean="0"/>
              <a:t>1</a:t>
            </a:fld>
            <a:endParaRPr lang="en-US"/>
          </a:p>
        </p:txBody>
      </p:sp>
    </p:spTree>
    <p:extLst>
      <p:ext uri="{BB962C8B-B14F-4D97-AF65-F5344CB8AC3E}">
        <p14:creationId xmlns:p14="http://schemas.microsoft.com/office/powerpoint/2010/main" val="2785357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C7384C-E415-0E4F-BEA8-D20E21723A29}" type="slidenum">
              <a:rPr lang="en-US" smtClean="0"/>
              <a:t>4</a:t>
            </a:fld>
            <a:endParaRPr lang="en-US"/>
          </a:p>
        </p:txBody>
      </p:sp>
    </p:spTree>
    <p:extLst>
      <p:ext uri="{BB962C8B-B14F-4D97-AF65-F5344CB8AC3E}">
        <p14:creationId xmlns:p14="http://schemas.microsoft.com/office/powerpoint/2010/main" val="1018996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C7384C-E415-0E4F-BEA8-D20E21723A29}" type="slidenum">
              <a:rPr lang="en-US" smtClean="0"/>
              <a:t>5</a:t>
            </a:fld>
            <a:endParaRPr lang="en-US"/>
          </a:p>
        </p:txBody>
      </p:sp>
    </p:spTree>
    <p:extLst>
      <p:ext uri="{BB962C8B-B14F-4D97-AF65-F5344CB8AC3E}">
        <p14:creationId xmlns:p14="http://schemas.microsoft.com/office/powerpoint/2010/main" val="1659911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F0984-E3D0-BE22-C628-024EAC3BF82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7AD2FB6-F806-91ED-342F-2B4715A75C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BCE2895-8F0B-57E4-2EC8-976AA9939974}"/>
              </a:ext>
            </a:extLst>
          </p:cNvPr>
          <p:cNvSpPr>
            <a:spLocks noGrp="1"/>
          </p:cNvSpPr>
          <p:nvPr>
            <p:ph type="dt" sz="half" idx="10"/>
          </p:nvPr>
        </p:nvSpPr>
        <p:spPr/>
        <p:txBody>
          <a:bodyPr/>
          <a:lstStyle/>
          <a:p>
            <a:fld id="{F3C9AA3F-1B91-3441-9256-BEF615F05DD4}" type="datetimeFigureOut">
              <a:rPr lang="en-US" smtClean="0"/>
              <a:t>12/9/22</a:t>
            </a:fld>
            <a:endParaRPr lang="en-US"/>
          </a:p>
        </p:txBody>
      </p:sp>
      <p:sp>
        <p:nvSpPr>
          <p:cNvPr id="5" name="Footer Placeholder 4">
            <a:extLst>
              <a:ext uri="{FF2B5EF4-FFF2-40B4-BE49-F238E27FC236}">
                <a16:creationId xmlns:a16="http://schemas.microsoft.com/office/drawing/2014/main" id="{C25C2FDD-C9CB-66DE-38D6-D105710D17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58E7BA-9F1D-1081-49BC-48CC12FC3E4B}"/>
              </a:ext>
            </a:extLst>
          </p:cNvPr>
          <p:cNvSpPr>
            <a:spLocks noGrp="1"/>
          </p:cNvSpPr>
          <p:nvPr>
            <p:ph type="sldNum" sz="quarter" idx="12"/>
          </p:nvPr>
        </p:nvSpPr>
        <p:spPr/>
        <p:txBody>
          <a:bodyPr/>
          <a:lstStyle/>
          <a:p>
            <a:fld id="{FC674FF2-9B76-0B48-9392-25F58104A247}" type="slidenum">
              <a:rPr lang="en-US" smtClean="0"/>
              <a:t>‹#›</a:t>
            </a:fld>
            <a:endParaRPr lang="en-US"/>
          </a:p>
        </p:txBody>
      </p:sp>
    </p:spTree>
    <p:extLst>
      <p:ext uri="{BB962C8B-B14F-4D97-AF65-F5344CB8AC3E}">
        <p14:creationId xmlns:p14="http://schemas.microsoft.com/office/powerpoint/2010/main" val="4081284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C0C42-BFF7-0CBF-7199-D5BDBC5917E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8D99170-9C85-D330-9432-47CA1355FE7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E25B0FC-004D-0EF4-2D95-A8F8B068F1D4}"/>
              </a:ext>
            </a:extLst>
          </p:cNvPr>
          <p:cNvSpPr>
            <a:spLocks noGrp="1"/>
          </p:cNvSpPr>
          <p:nvPr>
            <p:ph type="dt" sz="half" idx="10"/>
          </p:nvPr>
        </p:nvSpPr>
        <p:spPr/>
        <p:txBody>
          <a:bodyPr/>
          <a:lstStyle/>
          <a:p>
            <a:fld id="{F3C9AA3F-1B91-3441-9256-BEF615F05DD4}" type="datetimeFigureOut">
              <a:rPr lang="en-US" smtClean="0"/>
              <a:t>12/9/22</a:t>
            </a:fld>
            <a:endParaRPr lang="en-US"/>
          </a:p>
        </p:txBody>
      </p:sp>
      <p:sp>
        <p:nvSpPr>
          <p:cNvPr id="5" name="Footer Placeholder 4">
            <a:extLst>
              <a:ext uri="{FF2B5EF4-FFF2-40B4-BE49-F238E27FC236}">
                <a16:creationId xmlns:a16="http://schemas.microsoft.com/office/drawing/2014/main" id="{3DB73A87-0F5D-5F7A-B0B0-7681A2B6A1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2F8EC7-305F-17A0-C1B3-79109FFA40E4}"/>
              </a:ext>
            </a:extLst>
          </p:cNvPr>
          <p:cNvSpPr>
            <a:spLocks noGrp="1"/>
          </p:cNvSpPr>
          <p:nvPr>
            <p:ph type="sldNum" sz="quarter" idx="12"/>
          </p:nvPr>
        </p:nvSpPr>
        <p:spPr/>
        <p:txBody>
          <a:bodyPr/>
          <a:lstStyle/>
          <a:p>
            <a:fld id="{FC674FF2-9B76-0B48-9392-25F58104A247}" type="slidenum">
              <a:rPr lang="en-US" smtClean="0"/>
              <a:t>‹#›</a:t>
            </a:fld>
            <a:endParaRPr lang="en-US"/>
          </a:p>
        </p:txBody>
      </p:sp>
    </p:spTree>
    <p:extLst>
      <p:ext uri="{BB962C8B-B14F-4D97-AF65-F5344CB8AC3E}">
        <p14:creationId xmlns:p14="http://schemas.microsoft.com/office/powerpoint/2010/main" val="1763114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D78749-3716-D332-4800-A666370B318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78A86A9-558D-EFA8-B01E-3881E966B46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5A6AFC1-BE2A-147E-425F-BF06C02CE284}"/>
              </a:ext>
            </a:extLst>
          </p:cNvPr>
          <p:cNvSpPr>
            <a:spLocks noGrp="1"/>
          </p:cNvSpPr>
          <p:nvPr>
            <p:ph type="dt" sz="half" idx="10"/>
          </p:nvPr>
        </p:nvSpPr>
        <p:spPr/>
        <p:txBody>
          <a:bodyPr/>
          <a:lstStyle/>
          <a:p>
            <a:fld id="{F3C9AA3F-1B91-3441-9256-BEF615F05DD4}" type="datetimeFigureOut">
              <a:rPr lang="en-US" smtClean="0"/>
              <a:t>12/9/22</a:t>
            </a:fld>
            <a:endParaRPr lang="en-US"/>
          </a:p>
        </p:txBody>
      </p:sp>
      <p:sp>
        <p:nvSpPr>
          <p:cNvPr id="5" name="Footer Placeholder 4">
            <a:extLst>
              <a:ext uri="{FF2B5EF4-FFF2-40B4-BE49-F238E27FC236}">
                <a16:creationId xmlns:a16="http://schemas.microsoft.com/office/drawing/2014/main" id="{1CD8D303-0D82-3EA1-059A-F745F6F1F1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448425-98BB-D941-137E-847DCACD6885}"/>
              </a:ext>
            </a:extLst>
          </p:cNvPr>
          <p:cNvSpPr>
            <a:spLocks noGrp="1"/>
          </p:cNvSpPr>
          <p:nvPr>
            <p:ph type="sldNum" sz="quarter" idx="12"/>
          </p:nvPr>
        </p:nvSpPr>
        <p:spPr/>
        <p:txBody>
          <a:bodyPr/>
          <a:lstStyle/>
          <a:p>
            <a:fld id="{FC674FF2-9B76-0B48-9392-25F58104A247}" type="slidenum">
              <a:rPr lang="en-US" smtClean="0"/>
              <a:t>‹#›</a:t>
            </a:fld>
            <a:endParaRPr lang="en-US"/>
          </a:p>
        </p:txBody>
      </p:sp>
    </p:spTree>
    <p:extLst>
      <p:ext uri="{BB962C8B-B14F-4D97-AF65-F5344CB8AC3E}">
        <p14:creationId xmlns:p14="http://schemas.microsoft.com/office/powerpoint/2010/main" val="2500279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E4EF-29A6-6815-5862-5A74CF16F53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526970E-2CEE-1119-644E-87DA1D93846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7FF58E8-EBD6-861E-46B4-676A96C817E7}"/>
              </a:ext>
            </a:extLst>
          </p:cNvPr>
          <p:cNvSpPr>
            <a:spLocks noGrp="1"/>
          </p:cNvSpPr>
          <p:nvPr>
            <p:ph type="dt" sz="half" idx="10"/>
          </p:nvPr>
        </p:nvSpPr>
        <p:spPr/>
        <p:txBody>
          <a:bodyPr/>
          <a:lstStyle/>
          <a:p>
            <a:fld id="{F3C9AA3F-1B91-3441-9256-BEF615F05DD4}" type="datetimeFigureOut">
              <a:rPr lang="en-US" smtClean="0"/>
              <a:t>12/9/22</a:t>
            </a:fld>
            <a:endParaRPr lang="en-US"/>
          </a:p>
        </p:txBody>
      </p:sp>
      <p:sp>
        <p:nvSpPr>
          <p:cNvPr id="5" name="Footer Placeholder 4">
            <a:extLst>
              <a:ext uri="{FF2B5EF4-FFF2-40B4-BE49-F238E27FC236}">
                <a16:creationId xmlns:a16="http://schemas.microsoft.com/office/drawing/2014/main" id="{70120324-1C70-64A5-AC5F-84E6C2C911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2E062-C804-C119-B1F3-EA1325D77AAE}"/>
              </a:ext>
            </a:extLst>
          </p:cNvPr>
          <p:cNvSpPr>
            <a:spLocks noGrp="1"/>
          </p:cNvSpPr>
          <p:nvPr>
            <p:ph type="sldNum" sz="quarter" idx="12"/>
          </p:nvPr>
        </p:nvSpPr>
        <p:spPr/>
        <p:txBody>
          <a:bodyPr/>
          <a:lstStyle/>
          <a:p>
            <a:fld id="{FC674FF2-9B76-0B48-9392-25F58104A247}" type="slidenum">
              <a:rPr lang="en-US" smtClean="0"/>
              <a:t>‹#›</a:t>
            </a:fld>
            <a:endParaRPr lang="en-US"/>
          </a:p>
        </p:txBody>
      </p:sp>
    </p:spTree>
    <p:extLst>
      <p:ext uri="{BB962C8B-B14F-4D97-AF65-F5344CB8AC3E}">
        <p14:creationId xmlns:p14="http://schemas.microsoft.com/office/powerpoint/2010/main" val="1875709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DB1E5-8977-D59F-34B3-6BB83D8C2EC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D93164F-0BA8-F278-31A7-4412838DB9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C182F1E-D305-5FE8-3408-7353DFCC3F42}"/>
              </a:ext>
            </a:extLst>
          </p:cNvPr>
          <p:cNvSpPr>
            <a:spLocks noGrp="1"/>
          </p:cNvSpPr>
          <p:nvPr>
            <p:ph type="dt" sz="half" idx="10"/>
          </p:nvPr>
        </p:nvSpPr>
        <p:spPr/>
        <p:txBody>
          <a:bodyPr/>
          <a:lstStyle/>
          <a:p>
            <a:fld id="{F3C9AA3F-1B91-3441-9256-BEF615F05DD4}" type="datetimeFigureOut">
              <a:rPr lang="en-US" smtClean="0"/>
              <a:t>12/9/22</a:t>
            </a:fld>
            <a:endParaRPr lang="en-US"/>
          </a:p>
        </p:txBody>
      </p:sp>
      <p:sp>
        <p:nvSpPr>
          <p:cNvPr id="5" name="Footer Placeholder 4">
            <a:extLst>
              <a:ext uri="{FF2B5EF4-FFF2-40B4-BE49-F238E27FC236}">
                <a16:creationId xmlns:a16="http://schemas.microsoft.com/office/drawing/2014/main" id="{E5B3398E-CBE6-2BA4-B1D1-01B715ED1A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302261-117F-6230-3CF9-42F639040153}"/>
              </a:ext>
            </a:extLst>
          </p:cNvPr>
          <p:cNvSpPr>
            <a:spLocks noGrp="1"/>
          </p:cNvSpPr>
          <p:nvPr>
            <p:ph type="sldNum" sz="quarter" idx="12"/>
          </p:nvPr>
        </p:nvSpPr>
        <p:spPr/>
        <p:txBody>
          <a:bodyPr/>
          <a:lstStyle/>
          <a:p>
            <a:fld id="{FC674FF2-9B76-0B48-9392-25F58104A247}" type="slidenum">
              <a:rPr lang="en-US" smtClean="0"/>
              <a:t>‹#›</a:t>
            </a:fld>
            <a:endParaRPr lang="en-US"/>
          </a:p>
        </p:txBody>
      </p:sp>
    </p:spTree>
    <p:extLst>
      <p:ext uri="{BB962C8B-B14F-4D97-AF65-F5344CB8AC3E}">
        <p14:creationId xmlns:p14="http://schemas.microsoft.com/office/powerpoint/2010/main" val="343332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21C2D-EA2F-4A16-3AD7-33A09376AF9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DC73CEB-5EFF-318A-398B-75B4FE68FF6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0D21A64-7347-6AA5-7502-4F7BEF79364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7ECE141-CDF9-8911-0D9F-08CCCF7A9754}"/>
              </a:ext>
            </a:extLst>
          </p:cNvPr>
          <p:cNvSpPr>
            <a:spLocks noGrp="1"/>
          </p:cNvSpPr>
          <p:nvPr>
            <p:ph type="dt" sz="half" idx="10"/>
          </p:nvPr>
        </p:nvSpPr>
        <p:spPr/>
        <p:txBody>
          <a:bodyPr/>
          <a:lstStyle/>
          <a:p>
            <a:fld id="{F3C9AA3F-1B91-3441-9256-BEF615F05DD4}" type="datetimeFigureOut">
              <a:rPr lang="en-US" smtClean="0"/>
              <a:t>12/9/22</a:t>
            </a:fld>
            <a:endParaRPr lang="en-US"/>
          </a:p>
        </p:txBody>
      </p:sp>
      <p:sp>
        <p:nvSpPr>
          <p:cNvPr id="6" name="Footer Placeholder 5">
            <a:extLst>
              <a:ext uri="{FF2B5EF4-FFF2-40B4-BE49-F238E27FC236}">
                <a16:creationId xmlns:a16="http://schemas.microsoft.com/office/drawing/2014/main" id="{A26BD813-8C01-796B-A626-B5F31A9069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8E617F-A46F-3968-D8DE-A5CC1804F3BB}"/>
              </a:ext>
            </a:extLst>
          </p:cNvPr>
          <p:cNvSpPr>
            <a:spLocks noGrp="1"/>
          </p:cNvSpPr>
          <p:nvPr>
            <p:ph type="sldNum" sz="quarter" idx="12"/>
          </p:nvPr>
        </p:nvSpPr>
        <p:spPr/>
        <p:txBody>
          <a:bodyPr/>
          <a:lstStyle/>
          <a:p>
            <a:fld id="{FC674FF2-9B76-0B48-9392-25F58104A247}" type="slidenum">
              <a:rPr lang="en-US" smtClean="0"/>
              <a:t>‹#›</a:t>
            </a:fld>
            <a:endParaRPr lang="en-US"/>
          </a:p>
        </p:txBody>
      </p:sp>
    </p:spTree>
    <p:extLst>
      <p:ext uri="{BB962C8B-B14F-4D97-AF65-F5344CB8AC3E}">
        <p14:creationId xmlns:p14="http://schemas.microsoft.com/office/powerpoint/2010/main" val="1187971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3E336-27B3-A3DD-6C86-6DD87F55091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526983C-6409-27F2-FAE8-F2FEA9D9D2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FCEF46A-6ABE-6AB0-9968-5C3FA8A017C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9BC3AAA-402E-5B26-2872-2602D8C2D9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6A545A6-213D-97B2-7C24-E49597B5E51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5B1286E-5D89-D034-9A69-710F316B2663}"/>
              </a:ext>
            </a:extLst>
          </p:cNvPr>
          <p:cNvSpPr>
            <a:spLocks noGrp="1"/>
          </p:cNvSpPr>
          <p:nvPr>
            <p:ph type="dt" sz="half" idx="10"/>
          </p:nvPr>
        </p:nvSpPr>
        <p:spPr/>
        <p:txBody>
          <a:bodyPr/>
          <a:lstStyle/>
          <a:p>
            <a:fld id="{F3C9AA3F-1B91-3441-9256-BEF615F05DD4}" type="datetimeFigureOut">
              <a:rPr lang="en-US" smtClean="0"/>
              <a:t>12/9/22</a:t>
            </a:fld>
            <a:endParaRPr lang="en-US"/>
          </a:p>
        </p:txBody>
      </p:sp>
      <p:sp>
        <p:nvSpPr>
          <p:cNvPr id="8" name="Footer Placeholder 7">
            <a:extLst>
              <a:ext uri="{FF2B5EF4-FFF2-40B4-BE49-F238E27FC236}">
                <a16:creationId xmlns:a16="http://schemas.microsoft.com/office/drawing/2014/main" id="{0CB7C281-E12E-16DE-F7A8-1E26B83558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E862E0-8381-9890-CBE0-CD50407BC779}"/>
              </a:ext>
            </a:extLst>
          </p:cNvPr>
          <p:cNvSpPr>
            <a:spLocks noGrp="1"/>
          </p:cNvSpPr>
          <p:nvPr>
            <p:ph type="sldNum" sz="quarter" idx="12"/>
          </p:nvPr>
        </p:nvSpPr>
        <p:spPr/>
        <p:txBody>
          <a:bodyPr/>
          <a:lstStyle/>
          <a:p>
            <a:fld id="{FC674FF2-9B76-0B48-9392-25F58104A247}" type="slidenum">
              <a:rPr lang="en-US" smtClean="0"/>
              <a:t>‹#›</a:t>
            </a:fld>
            <a:endParaRPr lang="en-US"/>
          </a:p>
        </p:txBody>
      </p:sp>
    </p:spTree>
    <p:extLst>
      <p:ext uri="{BB962C8B-B14F-4D97-AF65-F5344CB8AC3E}">
        <p14:creationId xmlns:p14="http://schemas.microsoft.com/office/powerpoint/2010/main" val="1542051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3C4E5-615D-84D9-0F7D-CBE3BD8DFC6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D1B95E3-4F20-63B2-9716-1B723BF41F8E}"/>
              </a:ext>
            </a:extLst>
          </p:cNvPr>
          <p:cNvSpPr>
            <a:spLocks noGrp="1"/>
          </p:cNvSpPr>
          <p:nvPr>
            <p:ph type="dt" sz="half" idx="10"/>
          </p:nvPr>
        </p:nvSpPr>
        <p:spPr/>
        <p:txBody>
          <a:bodyPr/>
          <a:lstStyle/>
          <a:p>
            <a:fld id="{F3C9AA3F-1B91-3441-9256-BEF615F05DD4}" type="datetimeFigureOut">
              <a:rPr lang="en-US" smtClean="0"/>
              <a:t>12/9/22</a:t>
            </a:fld>
            <a:endParaRPr lang="en-US"/>
          </a:p>
        </p:txBody>
      </p:sp>
      <p:sp>
        <p:nvSpPr>
          <p:cNvPr id="4" name="Footer Placeholder 3">
            <a:extLst>
              <a:ext uri="{FF2B5EF4-FFF2-40B4-BE49-F238E27FC236}">
                <a16:creationId xmlns:a16="http://schemas.microsoft.com/office/drawing/2014/main" id="{E4C87580-3A6F-8E06-6B76-C53ABBB522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6F385B-72F1-F6D4-EEC5-01FEA85A9180}"/>
              </a:ext>
            </a:extLst>
          </p:cNvPr>
          <p:cNvSpPr>
            <a:spLocks noGrp="1"/>
          </p:cNvSpPr>
          <p:nvPr>
            <p:ph type="sldNum" sz="quarter" idx="12"/>
          </p:nvPr>
        </p:nvSpPr>
        <p:spPr/>
        <p:txBody>
          <a:bodyPr/>
          <a:lstStyle/>
          <a:p>
            <a:fld id="{FC674FF2-9B76-0B48-9392-25F58104A247}" type="slidenum">
              <a:rPr lang="en-US" smtClean="0"/>
              <a:t>‹#›</a:t>
            </a:fld>
            <a:endParaRPr lang="en-US"/>
          </a:p>
        </p:txBody>
      </p:sp>
    </p:spTree>
    <p:extLst>
      <p:ext uri="{BB962C8B-B14F-4D97-AF65-F5344CB8AC3E}">
        <p14:creationId xmlns:p14="http://schemas.microsoft.com/office/powerpoint/2010/main" val="20528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5222CA-89FD-08D9-2FAD-58A7029DE281}"/>
              </a:ext>
            </a:extLst>
          </p:cNvPr>
          <p:cNvSpPr>
            <a:spLocks noGrp="1"/>
          </p:cNvSpPr>
          <p:nvPr>
            <p:ph type="dt" sz="half" idx="10"/>
          </p:nvPr>
        </p:nvSpPr>
        <p:spPr/>
        <p:txBody>
          <a:bodyPr/>
          <a:lstStyle/>
          <a:p>
            <a:fld id="{F3C9AA3F-1B91-3441-9256-BEF615F05DD4}" type="datetimeFigureOut">
              <a:rPr lang="en-US" smtClean="0"/>
              <a:t>12/9/22</a:t>
            </a:fld>
            <a:endParaRPr lang="en-US"/>
          </a:p>
        </p:txBody>
      </p:sp>
      <p:sp>
        <p:nvSpPr>
          <p:cNvPr id="3" name="Footer Placeholder 2">
            <a:extLst>
              <a:ext uri="{FF2B5EF4-FFF2-40B4-BE49-F238E27FC236}">
                <a16:creationId xmlns:a16="http://schemas.microsoft.com/office/drawing/2014/main" id="{DB8AEEC0-862D-56C6-A4F4-5D066C3B73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B8ABB7-CF3A-1154-D8FD-172B7C48F3C6}"/>
              </a:ext>
            </a:extLst>
          </p:cNvPr>
          <p:cNvSpPr>
            <a:spLocks noGrp="1"/>
          </p:cNvSpPr>
          <p:nvPr>
            <p:ph type="sldNum" sz="quarter" idx="12"/>
          </p:nvPr>
        </p:nvSpPr>
        <p:spPr/>
        <p:txBody>
          <a:bodyPr/>
          <a:lstStyle/>
          <a:p>
            <a:fld id="{FC674FF2-9B76-0B48-9392-25F58104A247}" type="slidenum">
              <a:rPr lang="en-US" smtClean="0"/>
              <a:t>‹#›</a:t>
            </a:fld>
            <a:endParaRPr lang="en-US"/>
          </a:p>
        </p:txBody>
      </p:sp>
    </p:spTree>
    <p:extLst>
      <p:ext uri="{BB962C8B-B14F-4D97-AF65-F5344CB8AC3E}">
        <p14:creationId xmlns:p14="http://schemas.microsoft.com/office/powerpoint/2010/main" val="1660140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F5F0C-859E-6BB0-5BE9-E3A3EC7E68C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2E3FC32-AD12-7B70-7B03-D14CD9A899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C9BECFB-F0A4-588D-53D1-23A3656E1E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37F09AD-05E4-2C91-C07A-52483FC0F4CB}"/>
              </a:ext>
            </a:extLst>
          </p:cNvPr>
          <p:cNvSpPr>
            <a:spLocks noGrp="1"/>
          </p:cNvSpPr>
          <p:nvPr>
            <p:ph type="dt" sz="half" idx="10"/>
          </p:nvPr>
        </p:nvSpPr>
        <p:spPr/>
        <p:txBody>
          <a:bodyPr/>
          <a:lstStyle/>
          <a:p>
            <a:fld id="{F3C9AA3F-1B91-3441-9256-BEF615F05DD4}" type="datetimeFigureOut">
              <a:rPr lang="en-US" smtClean="0"/>
              <a:t>12/9/22</a:t>
            </a:fld>
            <a:endParaRPr lang="en-US"/>
          </a:p>
        </p:txBody>
      </p:sp>
      <p:sp>
        <p:nvSpPr>
          <p:cNvPr id="6" name="Footer Placeholder 5">
            <a:extLst>
              <a:ext uri="{FF2B5EF4-FFF2-40B4-BE49-F238E27FC236}">
                <a16:creationId xmlns:a16="http://schemas.microsoft.com/office/drawing/2014/main" id="{773EBF23-EADD-7DEB-72CE-A4033A0377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037E84-E21E-6A94-4F96-A0547A658C3A}"/>
              </a:ext>
            </a:extLst>
          </p:cNvPr>
          <p:cNvSpPr>
            <a:spLocks noGrp="1"/>
          </p:cNvSpPr>
          <p:nvPr>
            <p:ph type="sldNum" sz="quarter" idx="12"/>
          </p:nvPr>
        </p:nvSpPr>
        <p:spPr/>
        <p:txBody>
          <a:bodyPr/>
          <a:lstStyle/>
          <a:p>
            <a:fld id="{FC674FF2-9B76-0B48-9392-25F58104A247}" type="slidenum">
              <a:rPr lang="en-US" smtClean="0"/>
              <a:t>‹#›</a:t>
            </a:fld>
            <a:endParaRPr lang="en-US"/>
          </a:p>
        </p:txBody>
      </p:sp>
    </p:spTree>
    <p:extLst>
      <p:ext uri="{BB962C8B-B14F-4D97-AF65-F5344CB8AC3E}">
        <p14:creationId xmlns:p14="http://schemas.microsoft.com/office/powerpoint/2010/main" val="1024999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9F97-41B8-ECC7-4C9D-DD95836B94B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E466399-39B3-F3D2-AFEA-309D3F7DDE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EF7149-2D7E-6021-EDC5-973AFCF314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395129A-E956-5A90-26D0-42287A9EAF65}"/>
              </a:ext>
            </a:extLst>
          </p:cNvPr>
          <p:cNvSpPr>
            <a:spLocks noGrp="1"/>
          </p:cNvSpPr>
          <p:nvPr>
            <p:ph type="dt" sz="half" idx="10"/>
          </p:nvPr>
        </p:nvSpPr>
        <p:spPr/>
        <p:txBody>
          <a:bodyPr/>
          <a:lstStyle/>
          <a:p>
            <a:fld id="{F3C9AA3F-1B91-3441-9256-BEF615F05DD4}" type="datetimeFigureOut">
              <a:rPr lang="en-US" smtClean="0"/>
              <a:t>12/9/22</a:t>
            </a:fld>
            <a:endParaRPr lang="en-US"/>
          </a:p>
        </p:txBody>
      </p:sp>
      <p:sp>
        <p:nvSpPr>
          <p:cNvPr id="6" name="Footer Placeholder 5">
            <a:extLst>
              <a:ext uri="{FF2B5EF4-FFF2-40B4-BE49-F238E27FC236}">
                <a16:creationId xmlns:a16="http://schemas.microsoft.com/office/drawing/2014/main" id="{8D87AB19-FF7C-D298-53AB-B1A96A5AD8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69C82D-7275-415E-1777-DC1588EC9029}"/>
              </a:ext>
            </a:extLst>
          </p:cNvPr>
          <p:cNvSpPr>
            <a:spLocks noGrp="1"/>
          </p:cNvSpPr>
          <p:nvPr>
            <p:ph type="sldNum" sz="quarter" idx="12"/>
          </p:nvPr>
        </p:nvSpPr>
        <p:spPr/>
        <p:txBody>
          <a:bodyPr/>
          <a:lstStyle/>
          <a:p>
            <a:fld id="{FC674FF2-9B76-0B48-9392-25F58104A247}" type="slidenum">
              <a:rPr lang="en-US" smtClean="0"/>
              <a:t>‹#›</a:t>
            </a:fld>
            <a:endParaRPr lang="en-US"/>
          </a:p>
        </p:txBody>
      </p:sp>
    </p:spTree>
    <p:extLst>
      <p:ext uri="{BB962C8B-B14F-4D97-AF65-F5344CB8AC3E}">
        <p14:creationId xmlns:p14="http://schemas.microsoft.com/office/powerpoint/2010/main" val="629338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FC02DC-509F-F819-054F-F614FC68B7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84E10CB-CB18-1A7D-0622-DBBB5E6BCB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3175CE8-C960-16CC-28A4-A22768B2D9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C9AA3F-1B91-3441-9256-BEF615F05DD4}" type="datetimeFigureOut">
              <a:rPr lang="en-US" smtClean="0"/>
              <a:t>12/9/22</a:t>
            </a:fld>
            <a:endParaRPr lang="en-US"/>
          </a:p>
        </p:txBody>
      </p:sp>
      <p:sp>
        <p:nvSpPr>
          <p:cNvPr id="5" name="Footer Placeholder 4">
            <a:extLst>
              <a:ext uri="{FF2B5EF4-FFF2-40B4-BE49-F238E27FC236}">
                <a16:creationId xmlns:a16="http://schemas.microsoft.com/office/drawing/2014/main" id="{524358F9-E36C-167D-FBB6-554D7E5986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40ED8F-3257-7A9C-306A-04BCE29BE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674FF2-9B76-0B48-9392-25F58104A247}" type="slidenum">
              <a:rPr lang="en-US" smtClean="0"/>
              <a:t>‹#›</a:t>
            </a:fld>
            <a:endParaRPr lang="en-US"/>
          </a:p>
        </p:txBody>
      </p:sp>
    </p:spTree>
    <p:extLst>
      <p:ext uri="{BB962C8B-B14F-4D97-AF65-F5344CB8AC3E}">
        <p14:creationId xmlns:p14="http://schemas.microsoft.com/office/powerpoint/2010/main" val="3551073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png"/><Relationship Id="rId2" Type="http://schemas.microsoft.com/office/2007/relationships/media" Target="../media/media1.m4a"/><Relationship Id="rId1" Type="http://schemas.openxmlformats.org/officeDocument/2006/relationships/audio" Target="NULL" TargetMode="Externa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media" Target="../media/media2.m4a"/><Relationship Id="rId1" Type="http://schemas.openxmlformats.org/officeDocument/2006/relationships/audio" Target="NULL" TargetMode="Externa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media" Target="../media/media3.m4a"/><Relationship Id="rId1" Type="http://schemas.openxmlformats.org/officeDocument/2006/relationships/audio" Target="NULL" TargetMode="Externa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media" Target="../media/media4.m4a"/><Relationship Id="rId1" Type="http://schemas.openxmlformats.org/officeDocument/2006/relationships/audio" Target="NULL" TargetMode="External"/><Relationship Id="rId6" Type="http://schemas.openxmlformats.org/officeDocument/2006/relationships/image" Target="../media/image3.png"/><Relationship Id="rId5" Type="http://schemas.openxmlformats.org/officeDocument/2006/relationships/image" Target="../media/image1.jpeg"/><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media" Target="../media/media5.m4a"/><Relationship Id="rId1" Type="http://schemas.openxmlformats.org/officeDocument/2006/relationships/audio" Target="NULL" TargetMode="External"/><Relationship Id="rId6" Type="http://schemas.openxmlformats.org/officeDocument/2006/relationships/image" Target="../media/image3.png"/><Relationship Id="rId5" Type="http://schemas.openxmlformats.org/officeDocument/2006/relationships/image" Target="../media/image1.jpeg"/><Relationship Id="rId4"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descr="Brain Powerpoint PPT Template, Brain Powerpoint ppt Background, Brain  Powerpoint PPT File">
            <a:extLst>
              <a:ext uri="{FF2B5EF4-FFF2-40B4-BE49-F238E27FC236}">
                <a16:creationId xmlns:a16="http://schemas.microsoft.com/office/drawing/2014/main" id="{C76737CE-47AE-DFCA-B75A-100BA67C286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32605" b="2529"/>
          <a:stretch/>
        </p:blipFill>
        <p:spPr bwMode="auto">
          <a:xfrm>
            <a:off x="-79387" y="0"/>
            <a:ext cx="6322532"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rain Powerpoint PPT Template, Brain Powerpoint ppt Background, Brain  Powerpoint PPT File">
            <a:extLst>
              <a:ext uri="{FF2B5EF4-FFF2-40B4-BE49-F238E27FC236}">
                <a16:creationId xmlns:a16="http://schemas.microsoft.com/office/drawing/2014/main" id="{30B34173-CA4A-088D-E2B3-047B6CFC2A4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529"/>
          <a:stretch/>
        </p:blipFill>
        <p:spPr bwMode="auto">
          <a:xfrm>
            <a:off x="2810718" y="0"/>
            <a:ext cx="9381282"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C9081CA-8F83-125C-E1BD-4DF067D93C9F}"/>
              </a:ext>
            </a:extLst>
          </p:cNvPr>
          <p:cNvSpPr txBox="1"/>
          <p:nvPr/>
        </p:nvSpPr>
        <p:spPr>
          <a:xfrm>
            <a:off x="4765237" y="3141772"/>
            <a:ext cx="2975413" cy="830997"/>
          </a:xfrm>
          <a:prstGeom prst="rect">
            <a:avLst/>
          </a:prstGeom>
          <a:noFill/>
        </p:spPr>
        <p:txBody>
          <a:bodyPr wrap="square">
            <a:spAutoFit/>
          </a:bodyPr>
          <a:lstStyle/>
          <a:p>
            <a:pPr algn="l"/>
            <a:r>
              <a:rPr lang="en-GB" sz="4800" b="1" i="0" u="none" strike="noStrike" dirty="0">
                <a:solidFill>
                  <a:srgbClr val="000000"/>
                </a:solidFill>
                <a:effectLst/>
                <a:latin typeface="Baskerville" panose="02020502070401020303" pitchFamily="18" charset="0"/>
                <a:ea typeface="Baskerville" panose="02020502070401020303" pitchFamily="18" charset="0"/>
              </a:rPr>
              <a:t>Bearable</a:t>
            </a:r>
          </a:p>
        </p:txBody>
      </p:sp>
      <p:pic>
        <p:nvPicPr>
          <p:cNvPr id="1026" name="Picture 2" descr="Bearable | Mood &amp; Symptoms Tracker App | All of Your Health in One Place">
            <a:extLst>
              <a:ext uri="{FF2B5EF4-FFF2-40B4-BE49-F238E27FC236}">
                <a16:creationId xmlns:a16="http://schemas.microsoft.com/office/drawing/2014/main" id="{AAAACCB0-2B8A-37D6-3CB2-E4FE32F425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1350" y="125730"/>
            <a:ext cx="3289300" cy="3175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B561D5A-9A1B-A779-D591-52B1E655C40F}"/>
              </a:ext>
            </a:extLst>
          </p:cNvPr>
          <p:cNvSpPr txBox="1"/>
          <p:nvPr/>
        </p:nvSpPr>
        <p:spPr>
          <a:xfrm>
            <a:off x="4331970" y="3904189"/>
            <a:ext cx="4057650" cy="646331"/>
          </a:xfrm>
          <a:prstGeom prst="rect">
            <a:avLst/>
          </a:prstGeom>
          <a:noFill/>
        </p:spPr>
        <p:txBody>
          <a:bodyPr wrap="square">
            <a:spAutoFit/>
          </a:bodyPr>
          <a:lstStyle/>
          <a:p>
            <a:r>
              <a:rPr lang="en-GB" sz="3600" b="0" u="none" strike="noStrike" dirty="0">
                <a:solidFill>
                  <a:srgbClr val="464666"/>
                </a:solidFill>
                <a:effectLst/>
                <a:latin typeface="Baskerville" panose="02020502070401020303" pitchFamily="18" charset="0"/>
                <a:ea typeface="Baskerville" panose="02020502070401020303" pitchFamily="18" charset="0"/>
              </a:rPr>
              <a:t>Symptom Tracking</a:t>
            </a:r>
            <a:endParaRPr lang="en-US" sz="3600" dirty="0">
              <a:latin typeface="Baskerville" panose="02020502070401020303" pitchFamily="18" charset="0"/>
              <a:ea typeface="Baskerville" panose="02020502070401020303" pitchFamily="18" charset="0"/>
            </a:endParaRPr>
          </a:p>
        </p:txBody>
      </p:sp>
      <p:sp>
        <p:nvSpPr>
          <p:cNvPr id="9" name="TextBox 8">
            <a:extLst>
              <a:ext uri="{FF2B5EF4-FFF2-40B4-BE49-F238E27FC236}">
                <a16:creationId xmlns:a16="http://schemas.microsoft.com/office/drawing/2014/main" id="{13541A32-D917-A8B7-514D-2F5832A1B0AB}"/>
              </a:ext>
            </a:extLst>
          </p:cNvPr>
          <p:cNvSpPr txBox="1"/>
          <p:nvPr/>
        </p:nvSpPr>
        <p:spPr>
          <a:xfrm>
            <a:off x="3203991" y="4576228"/>
            <a:ext cx="6097904" cy="954107"/>
          </a:xfrm>
          <a:prstGeom prst="rect">
            <a:avLst/>
          </a:prstGeom>
          <a:noFill/>
        </p:spPr>
        <p:txBody>
          <a:bodyPr wrap="square">
            <a:spAutoFit/>
          </a:bodyPr>
          <a:lstStyle/>
          <a:p>
            <a:pPr algn="ctr"/>
            <a:r>
              <a:rPr lang="en-GB" sz="2800" b="0" i="0" u="none" strike="noStrike" dirty="0">
                <a:solidFill>
                  <a:srgbClr val="464666"/>
                </a:solidFill>
                <a:effectLst/>
                <a:latin typeface="Baskerville" panose="02020502070401020303" pitchFamily="18" charset="0"/>
                <a:ea typeface="Baskerville" panose="02020502070401020303" pitchFamily="18" charset="0"/>
              </a:rPr>
              <a:t>ALL HEALTH TRACKING IN ONE PLACE. GET THE FULL PICTURE</a:t>
            </a:r>
            <a:endParaRPr lang="en-US" sz="2800" dirty="0">
              <a:latin typeface="Baskerville" panose="02020502070401020303" pitchFamily="18" charset="0"/>
              <a:ea typeface="Baskerville" panose="02020502070401020303" pitchFamily="18" charset="0"/>
            </a:endParaRPr>
          </a:p>
        </p:txBody>
      </p:sp>
      <p:pic>
        <p:nvPicPr>
          <p:cNvPr id="12" name="Audio Recording 9 Dec 2022 at 22:43:06">
            <a:hlinkClick r:id="" action="ppaction://media"/>
            <a:extLst>
              <a:ext uri="{FF2B5EF4-FFF2-40B4-BE49-F238E27FC236}">
                <a16:creationId xmlns:a16="http://schemas.microsoft.com/office/drawing/2014/main" id="{8BA42A4F-4997-697A-B413-F45110FF7A78}"/>
              </a:ext>
            </a:extLst>
          </p:cNvPr>
          <p:cNvPicPr>
            <a:picLocks noChangeAspect="1"/>
          </p:cNvPicPr>
          <p:nvPr>
            <a:audioFile r:link="rId1"/>
            <p:extLst>
              <p:ext uri="{DAA4B4D4-6D71-4841-9C94-3DE7FCFB9230}">
                <p14:media xmlns:p14="http://schemas.microsoft.com/office/powerpoint/2010/main" r:embed="rId2">
                  <p14:trim st="534.3176999999999" end="514.9389"/>
                </p14:media>
              </p:ext>
            </p:extLst>
          </p:nvPr>
        </p:nvPicPr>
        <p:blipFill>
          <a:blip r:embed="rId7"/>
          <a:stretch>
            <a:fillRect/>
          </a:stretch>
        </p:blipFill>
        <p:spPr>
          <a:xfrm>
            <a:off x="11994775" y="5530335"/>
            <a:ext cx="107577" cy="107577"/>
          </a:xfrm>
          <a:prstGeom prst="rect">
            <a:avLst/>
          </a:prstGeom>
        </p:spPr>
      </p:pic>
    </p:spTree>
    <p:extLst>
      <p:ext uri="{BB962C8B-B14F-4D97-AF65-F5344CB8AC3E}">
        <p14:creationId xmlns:p14="http://schemas.microsoft.com/office/powerpoint/2010/main" val="184577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990"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294AA41D-5321-BB2A-F219-98639559F69A}"/>
              </a:ext>
            </a:extLst>
          </p:cNvPr>
          <p:cNvPicPr>
            <a:picLocks noChangeAspect="1"/>
          </p:cNvPicPr>
          <p:nvPr/>
        </p:nvPicPr>
        <p:blipFill rotWithShape="1">
          <a:blip r:embed="rId4"/>
          <a:srcRect l="1470" t="3954" r="80601" b="1970"/>
          <a:stretch/>
        </p:blipFill>
        <p:spPr>
          <a:xfrm>
            <a:off x="0" y="-20365"/>
            <a:ext cx="3139601" cy="6878364"/>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91F93B29-3966-C0BE-9D19-274FDEF7F56E}"/>
              </a:ext>
            </a:extLst>
          </p:cNvPr>
          <p:cNvPicPr>
            <a:picLocks noChangeAspect="1"/>
          </p:cNvPicPr>
          <p:nvPr/>
        </p:nvPicPr>
        <p:blipFill rotWithShape="1">
          <a:blip r:embed="rId4"/>
          <a:srcRect l="21931" t="5680" r="60619" b="2755"/>
          <a:stretch/>
        </p:blipFill>
        <p:spPr>
          <a:xfrm>
            <a:off x="3139601" y="-20366"/>
            <a:ext cx="3139602" cy="6878364"/>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1D6B4257-E4A6-9F41-48D2-CBBD4777BB8D}"/>
              </a:ext>
            </a:extLst>
          </p:cNvPr>
          <p:cNvPicPr>
            <a:picLocks noChangeAspect="1"/>
          </p:cNvPicPr>
          <p:nvPr/>
        </p:nvPicPr>
        <p:blipFill rotWithShape="1">
          <a:blip r:embed="rId4"/>
          <a:srcRect l="61908" t="5953" r="21856" b="4745"/>
          <a:stretch/>
        </p:blipFill>
        <p:spPr>
          <a:xfrm>
            <a:off x="9196921" y="1"/>
            <a:ext cx="2995080" cy="6878364"/>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id="{B2963955-662A-8030-FD39-F2BEBD54A3EE}"/>
              </a:ext>
            </a:extLst>
          </p:cNvPr>
          <p:cNvPicPr>
            <a:picLocks noChangeAspect="1"/>
          </p:cNvPicPr>
          <p:nvPr/>
        </p:nvPicPr>
        <p:blipFill rotWithShape="1">
          <a:blip r:embed="rId4"/>
          <a:srcRect l="42037" t="5341" r="41723" b="2962"/>
          <a:stretch/>
        </p:blipFill>
        <p:spPr>
          <a:xfrm>
            <a:off x="6279202" y="-20367"/>
            <a:ext cx="2917719" cy="6878364"/>
          </a:xfrm>
          <a:prstGeom prst="rect">
            <a:avLst/>
          </a:prstGeom>
        </p:spPr>
      </p:pic>
      <p:pic>
        <p:nvPicPr>
          <p:cNvPr id="19" name="Audio Recording 9 Dec 2022 at 22:44:54">
            <a:hlinkClick r:id="" action="ppaction://media"/>
            <a:extLst>
              <a:ext uri="{FF2B5EF4-FFF2-40B4-BE49-F238E27FC236}">
                <a16:creationId xmlns:a16="http://schemas.microsoft.com/office/drawing/2014/main" id="{C917BC8D-0BCF-ED26-C1BA-71AB1A51A005}"/>
              </a:ext>
            </a:extLst>
          </p:cNvPr>
          <p:cNvPicPr>
            <a:picLocks noChangeAspect="1"/>
          </p:cNvPicPr>
          <p:nvPr>
            <a:audioFile r:link="rId1"/>
            <p:extLst>
              <p:ext uri="{DAA4B4D4-6D71-4841-9C94-3DE7FCFB9230}">
                <p14:media xmlns:p14="http://schemas.microsoft.com/office/powerpoint/2010/main" r:embed="rId2">
                  <p14:trim st="920.7739" end="941.945"/>
                </p14:media>
              </p:ext>
            </p:extLst>
          </p:nvPr>
        </p:nvPicPr>
        <p:blipFill>
          <a:blip r:embed="rId5"/>
          <a:stretch>
            <a:fillRect/>
          </a:stretch>
        </p:blipFill>
        <p:spPr>
          <a:xfrm>
            <a:off x="12003039" y="6634801"/>
            <a:ext cx="223199" cy="223199"/>
          </a:xfrm>
          <a:prstGeom prst="rect">
            <a:avLst/>
          </a:prstGeom>
        </p:spPr>
      </p:pic>
    </p:spTree>
    <p:extLst>
      <p:ext uri="{BB962C8B-B14F-4D97-AF65-F5344CB8AC3E}">
        <p14:creationId xmlns:p14="http://schemas.microsoft.com/office/powerpoint/2010/main" val="114981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9257" fill="hold"/>
                                        <p:tgtEl>
                                          <p:spTgt spid="1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9"/>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8056"/>
            <a:ext cx="1920339" cy="2894124"/>
          </a:xfrm>
          <a:prstGeom prst="rect">
            <a:avLst/>
          </a:prstGeom>
          <a:solidFill>
            <a:srgbClr val="497D8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4" name="Rectangle 3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3515821"/>
            <a:ext cx="1920338" cy="2883258"/>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3" name="Picture 2" descr="Graphical user interface, application&#10;&#10;Description automatically generated">
            <a:extLst>
              <a:ext uri="{FF2B5EF4-FFF2-40B4-BE49-F238E27FC236}">
                <a16:creationId xmlns:a16="http://schemas.microsoft.com/office/drawing/2014/main" id="{FDD94E70-8936-6C8C-0C56-062B8C844D2A}"/>
              </a:ext>
            </a:extLst>
          </p:cNvPr>
          <p:cNvPicPr>
            <a:picLocks noChangeAspect="1"/>
          </p:cNvPicPr>
          <p:nvPr/>
        </p:nvPicPr>
        <p:blipFill rotWithShape="1">
          <a:blip r:embed="rId4"/>
          <a:srcRect l="1543" t="4044" r="68748" b="1905"/>
          <a:stretch/>
        </p:blipFill>
        <p:spPr>
          <a:xfrm>
            <a:off x="2995080" y="0"/>
            <a:ext cx="3100920" cy="6847116"/>
          </a:xfrm>
          <a:prstGeom prst="rect">
            <a:avLst/>
          </a:prstGeom>
        </p:spPr>
      </p:pic>
      <p:pic>
        <p:nvPicPr>
          <p:cNvPr id="4" name="Picture 3" descr="Graphical user interface, application&#10;&#10;Description automatically generated">
            <a:extLst>
              <a:ext uri="{FF2B5EF4-FFF2-40B4-BE49-F238E27FC236}">
                <a16:creationId xmlns:a16="http://schemas.microsoft.com/office/drawing/2014/main" id="{A5418405-B041-FAAD-D140-1FB5FE43B801}"/>
              </a:ext>
            </a:extLst>
          </p:cNvPr>
          <p:cNvPicPr>
            <a:picLocks noChangeAspect="1"/>
          </p:cNvPicPr>
          <p:nvPr/>
        </p:nvPicPr>
        <p:blipFill rotWithShape="1">
          <a:blip r:embed="rId5"/>
          <a:srcRect l="81565" t="5349" r="2199" b="5349"/>
          <a:stretch/>
        </p:blipFill>
        <p:spPr>
          <a:xfrm>
            <a:off x="0" y="0"/>
            <a:ext cx="2995080" cy="6878364"/>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1F88E011-BF6C-5418-D137-9B5DED826AB4}"/>
              </a:ext>
            </a:extLst>
          </p:cNvPr>
          <p:cNvPicPr>
            <a:picLocks noChangeAspect="1"/>
          </p:cNvPicPr>
          <p:nvPr/>
        </p:nvPicPr>
        <p:blipFill rotWithShape="1">
          <a:blip r:embed="rId4"/>
          <a:srcRect l="35145" t="4402" r="35145" b="1547"/>
          <a:stretch/>
        </p:blipFill>
        <p:spPr>
          <a:xfrm>
            <a:off x="6096000" y="0"/>
            <a:ext cx="3100920" cy="6847116"/>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4CE6DB40-FB17-3044-0F78-4F1EBA568169}"/>
              </a:ext>
            </a:extLst>
          </p:cNvPr>
          <p:cNvPicPr>
            <a:picLocks noChangeAspect="1"/>
          </p:cNvPicPr>
          <p:nvPr/>
        </p:nvPicPr>
        <p:blipFill rotWithShape="1">
          <a:blip r:embed="rId4"/>
          <a:srcRect l="68376" t="4093" r="1914" b="1856"/>
          <a:stretch/>
        </p:blipFill>
        <p:spPr>
          <a:xfrm>
            <a:off x="9091080" y="0"/>
            <a:ext cx="3100920" cy="6847116"/>
          </a:xfrm>
          <a:prstGeom prst="rect">
            <a:avLst/>
          </a:prstGeom>
        </p:spPr>
      </p:pic>
      <p:pic>
        <p:nvPicPr>
          <p:cNvPr id="8" name="Audio Recording 9 Dec 2022 at 22:47:38">
            <a:hlinkClick r:id="" action="ppaction://media"/>
            <a:extLst>
              <a:ext uri="{FF2B5EF4-FFF2-40B4-BE49-F238E27FC236}">
                <a16:creationId xmlns:a16="http://schemas.microsoft.com/office/drawing/2014/main" id="{0AC60E7A-98E0-F9E6-D605-A3DEEF8A5D22}"/>
              </a:ext>
            </a:extLst>
          </p:cNvPr>
          <p:cNvPicPr>
            <a:picLocks noChangeAspect="1"/>
          </p:cNvPicPr>
          <p:nvPr>
            <a:audioFile r:link="rId1"/>
            <p:extLst>
              <p:ext uri="{DAA4B4D4-6D71-4841-9C94-3DE7FCFB9230}">
                <p14:media xmlns:p14="http://schemas.microsoft.com/office/powerpoint/2010/main" r:embed="rId2">
                  <p14:trim st="822.112" end="771.7658"/>
                </p14:media>
              </p:ext>
            </p:extLst>
          </p:nvPr>
        </p:nvPicPr>
        <p:blipFill>
          <a:blip r:embed="rId6"/>
          <a:stretch>
            <a:fillRect/>
          </a:stretch>
        </p:blipFill>
        <p:spPr>
          <a:xfrm>
            <a:off x="11964894" y="6451600"/>
            <a:ext cx="227106" cy="227106"/>
          </a:xfrm>
          <a:prstGeom prst="rect">
            <a:avLst/>
          </a:prstGeom>
        </p:spPr>
      </p:pic>
    </p:spTree>
    <p:extLst>
      <p:ext uri="{BB962C8B-B14F-4D97-AF65-F5344CB8AC3E}">
        <p14:creationId xmlns:p14="http://schemas.microsoft.com/office/powerpoint/2010/main" val="161457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4774"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descr="Brain Powerpoint PPT Template, Brain Powerpoint ppt Background, Brain  Powerpoint PPT File">
            <a:extLst>
              <a:ext uri="{FF2B5EF4-FFF2-40B4-BE49-F238E27FC236}">
                <a16:creationId xmlns:a16="http://schemas.microsoft.com/office/drawing/2014/main" id="{C76737CE-47AE-DFCA-B75A-100BA67C286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32605" b="2529"/>
          <a:stretch/>
        </p:blipFill>
        <p:spPr bwMode="auto">
          <a:xfrm>
            <a:off x="-79387" y="0"/>
            <a:ext cx="6322532"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rain Powerpoint PPT Template, Brain Powerpoint ppt Background, Brain  Powerpoint PPT File">
            <a:extLst>
              <a:ext uri="{FF2B5EF4-FFF2-40B4-BE49-F238E27FC236}">
                <a16:creationId xmlns:a16="http://schemas.microsoft.com/office/drawing/2014/main" id="{30B34173-CA4A-088D-E2B3-047B6CFC2A4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529"/>
          <a:stretch/>
        </p:blipFill>
        <p:spPr bwMode="auto">
          <a:xfrm>
            <a:off x="2810718" y="0"/>
            <a:ext cx="9381282"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C9081CA-8F83-125C-E1BD-4DF067D93C9F}"/>
              </a:ext>
            </a:extLst>
          </p:cNvPr>
          <p:cNvSpPr txBox="1"/>
          <p:nvPr/>
        </p:nvSpPr>
        <p:spPr>
          <a:xfrm>
            <a:off x="508547" y="412181"/>
            <a:ext cx="7137729" cy="830997"/>
          </a:xfrm>
          <a:prstGeom prst="rect">
            <a:avLst/>
          </a:prstGeom>
          <a:noFill/>
        </p:spPr>
        <p:txBody>
          <a:bodyPr wrap="square">
            <a:spAutoFit/>
          </a:bodyPr>
          <a:lstStyle/>
          <a:p>
            <a:pPr algn="l"/>
            <a:r>
              <a:rPr lang="en-GB" sz="4800" b="1" i="0" u="none" strike="noStrike" dirty="0">
                <a:solidFill>
                  <a:srgbClr val="000000"/>
                </a:solidFill>
                <a:effectLst/>
                <a:latin typeface="Baskerville" panose="02020502070401020303" pitchFamily="18" charset="0"/>
                <a:ea typeface="Baskerville" panose="02020502070401020303" pitchFamily="18" charset="0"/>
              </a:rPr>
              <a:t>Future Developments</a:t>
            </a:r>
          </a:p>
        </p:txBody>
      </p:sp>
      <p:sp>
        <p:nvSpPr>
          <p:cNvPr id="7" name="TextBox 6">
            <a:extLst>
              <a:ext uri="{FF2B5EF4-FFF2-40B4-BE49-F238E27FC236}">
                <a16:creationId xmlns:a16="http://schemas.microsoft.com/office/drawing/2014/main" id="{FB561D5A-9A1B-A779-D591-52B1E655C40F}"/>
              </a:ext>
            </a:extLst>
          </p:cNvPr>
          <p:cNvSpPr txBox="1"/>
          <p:nvPr/>
        </p:nvSpPr>
        <p:spPr>
          <a:xfrm>
            <a:off x="508546" y="1583845"/>
            <a:ext cx="11126406" cy="4401205"/>
          </a:xfrm>
          <a:prstGeom prst="rect">
            <a:avLst/>
          </a:prstGeom>
          <a:noFill/>
        </p:spPr>
        <p:txBody>
          <a:bodyPr wrap="square">
            <a:spAutoFit/>
          </a:bodyPr>
          <a:lstStyle/>
          <a:p>
            <a:pPr marL="571500" indent="-571500">
              <a:buFont typeface="Arial" panose="020B0604020202020204" pitchFamily="34" charset="0"/>
              <a:buChar char="•"/>
            </a:pPr>
            <a:r>
              <a:rPr lang="en-US" sz="2800" b="1" dirty="0">
                <a:latin typeface="Baskerville" panose="02020502070401020303" pitchFamily="18" charset="0"/>
                <a:ea typeface="Baskerville" panose="02020502070401020303" pitchFamily="18" charset="0"/>
              </a:rPr>
              <a:t>Insights to alert users</a:t>
            </a:r>
            <a:r>
              <a:rPr lang="en-US" sz="2800" dirty="0">
                <a:latin typeface="Baskerville" panose="02020502070401020303" pitchFamily="18" charset="0"/>
                <a:ea typeface="Baskerville" panose="02020502070401020303" pitchFamily="18" charset="0"/>
              </a:rPr>
              <a:t> – This application would benefit from the usage of alerts if the user is entering information that is starting to trend to be quite negative. This ensures that the symptoms do not worsen, and it can be treated.</a:t>
            </a:r>
          </a:p>
          <a:p>
            <a:pPr marL="571500" indent="-571500">
              <a:buFont typeface="Arial" panose="020B0604020202020204" pitchFamily="34" charset="0"/>
              <a:buChar char="•"/>
            </a:pPr>
            <a:r>
              <a:rPr lang="en-US" sz="2800" b="1" dirty="0">
                <a:latin typeface="Baskerville" panose="02020502070401020303" pitchFamily="18" charset="0"/>
                <a:ea typeface="Baskerville" panose="02020502070401020303" pitchFamily="18" charset="0"/>
              </a:rPr>
              <a:t>HRV Status – </a:t>
            </a:r>
            <a:r>
              <a:rPr lang="en-US" sz="2800" dirty="0">
                <a:latin typeface="Baskerville" panose="02020502070401020303" pitchFamily="18" charset="0"/>
                <a:ea typeface="Baskerville" panose="02020502070401020303" pitchFamily="18" charset="0"/>
              </a:rPr>
              <a:t>One feature that Garmin, a fitness brand)                             excels at is measuring sleep. It can measure your                                     Heart Rate Variability (HRV) to provide better                                     information about your body; e.g. how much stress you                              are under by looking at beat to beat variations of your                           heart overnight.</a:t>
            </a:r>
          </a:p>
        </p:txBody>
      </p:sp>
      <p:pic>
        <p:nvPicPr>
          <p:cNvPr id="2" name="Audio Recording 9 Dec 2022 at 23:10:01">
            <a:hlinkClick r:id="" action="ppaction://media"/>
            <a:extLst>
              <a:ext uri="{FF2B5EF4-FFF2-40B4-BE49-F238E27FC236}">
                <a16:creationId xmlns:a16="http://schemas.microsoft.com/office/drawing/2014/main" id="{FB363C00-ADB0-CCCB-05F5-39624F08BCDB}"/>
              </a:ext>
            </a:extLst>
          </p:cNvPr>
          <p:cNvPicPr>
            <a:picLocks noChangeAspect="1"/>
          </p:cNvPicPr>
          <p:nvPr>
            <a:audioFile r:link="rId1"/>
            <p:extLst>
              <p:ext uri="{DAA4B4D4-6D71-4841-9C94-3DE7FCFB9230}">
                <p14:media xmlns:p14="http://schemas.microsoft.com/office/powerpoint/2010/main" r:embed="rId2">
                  <p14:trim st="764.9695" end="452.9532"/>
                </p14:media>
              </p:ext>
            </p:extLst>
          </p:nvPr>
        </p:nvPicPr>
        <p:blipFill>
          <a:blip r:embed="rId6"/>
          <a:stretch>
            <a:fillRect/>
          </a:stretch>
        </p:blipFill>
        <p:spPr>
          <a:xfrm>
            <a:off x="11860306" y="6065733"/>
            <a:ext cx="251012" cy="251012"/>
          </a:xfrm>
          <a:prstGeom prst="rect">
            <a:avLst/>
          </a:prstGeom>
        </p:spPr>
      </p:pic>
    </p:spTree>
    <p:extLst>
      <p:ext uri="{BB962C8B-B14F-4D97-AF65-F5344CB8AC3E}">
        <p14:creationId xmlns:p14="http://schemas.microsoft.com/office/powerpoint/2010/main" val="140852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998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descr="Brain Powerpoint PPT Template, Brain Powerpoint ppt Background, Brain  Powerpoint PPT File">
            <a:extLst>
              <a:ext uri="{FF2B5EF4-FFF2-40B4-BE49-F238E27FC236}">
                <a16:creationId xmlns:a16="http://schemas.microsoft.com/office/drawing/2014/main" id="{C76737CE-47AE-DFCA-B75A-100BA67C286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32605" b="2529"/>
          <a:stretch/>
        </p:blipFill>
        <p:spPr bwMode="auto">
          <a:xfrm>
            <a:off x="-79387" y="0"/>
            <a:ext cx="6322532"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rain Powerpoint PPT Template, Brain Powerpoint ppt Background, Brain  Powerpoint PPT File">
            <a:extLst>
              <a:ext uri="{FF2B5EF4-FFF2-40B4-BE49-F238E27FC236}">
                <a16:creationId xmlns:a16="http://schemas.microsoft.com/office/drawing/2014/main" id="{30B34173-CA4A-088D-E2B3-047B6CFC2A4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529"/>
          <a:stretch/>
        </p:blipFill>
        <p:spPr bwMode="auto">
          <a:xfrm>
            <a:off x="2810718" y="0"/>
            <a:ext cx="9381282"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C9081CA-8F83-125C-E1BD-4DF067D93C9F}"/>
              </a:ext>
            </a:extLst>
          </p:cNvPr>
          <p:cNvSpPr txBox="1"/>
          <p:nvPr/>
        </p:nvSpPr>
        <p:spPr>
          <a:xfrm>
            <a:off x="508547" y="412181"/>
            <a:ext cx="7137729" cy="830997"/>
          </a:xfrm>
          <a:prstGeom prst="rect">
            <a:avLst/>
          </a:prstGeom>
          <a:noFill/>
        </p:spPr>
        <p:txBody>
          <a:bodyPr wrap="square">
            <a:spAutoFit/>
          </a:bodyPr>
          <a:lstStyle/>
          <a:p>
            <a:pPr algn="l"/>
            <a:r>
              <a:rPr lang="en-GB" sz="4800" b="1" i="0" u="none" strike="noStrike" dirty="0">
                <a:solidFill>
                  <a:srgbClr val="000000"/>
                </a:solidFill>
                <a:effectLst/>
                <a:latin typeface="Baskerville" panose="02020502070401020303" pitchFamily="18" charset="0"/>
                <a:ea typeface="Baskerville" panose="02020502070401020303" pitchFamily="18" charset="0"/>
              </a:rPr>
              <a:t>Potential Ethical Issues</a:t>
            </a:r>
          </a:p>
        </p:txBody>
      </p:sp>
      <p:sp>
        <p:nvSpPr>
          <p:cNvPr id="7" name="TextBox 6">
            <a:extLst>
              <a:ext uri="{FF2B5EF4-FFF2-40B4-BE49-F238E27FC236}">
                <a16:creationId xmlns:a16="http://schemas.microsoft.com/office/drawing/2014/main" id="{FB561D5A-9A1B-A779-D591-52B1E655C40F}"/>
              </a:ext>
            </a:extLst>
          </p:cNvPr>
          <p:cNvSpPr txBox="1"/>
          <p:nvPr/>
        </p:nvSpPr>
        <p:spPr>
          <a:xfrm>
            <a:off x="508546" y="1583845"/>
            <a:ext cx="11126406" cy="3539430"/>
          </a:xfrm>
          <a:prstGeom prst="rect">
            <a:avLst/>
          </a:prstGeom>
          <a:noFill/>
        </p:spPr>
        <p:txBody>
          <a:bodyPr wrap="square">
            <a:spAutoFit/>
          </a:bodyPr>
          <a:lstStyle/>
          <a:p>
            <a:pPr marL="571500" indent="-571500">
              <a:buFont typeface="Arial" panose="020B0604020202020204" pitchFamily="34" charset="0"/>
              <a:buChar char="•"/>
            </a:pPr>
            <a:r>
              <a:rPr lang="en-US" sz="2800" b="1" dirty="0">
                <a:latin typeface="Baskerville" panose="02020502070401020303" pitchFamily="18" charset="0"/>
                <a:ea typeface="Baskerville" panose="02020502070401020303" pitchFamily="18" charset="0"/>
              </a:rPr>
              <a:t>Confidentiality</a:t>
            </a:r>
            <a:r>
              <a:rPr lang="en-US" sz="2800" dirty="0">
                <a:latin typeface="Baskerville" panose="02020502070401020303" pitchFamily="18" charset="0"/>
                <a:ea typeface="Baskerville" panose="02020502070401020303" pitchFamily="18" charset="0"/>
              </a:rPr>
              <a:t> – Providing information through this application results in further data access and transfer. Specialists will be transferred data from Bearable to their own data center.</a:t>
            </a:r>
          </a:p>
          <a:p>
            <a:pPr marL="571500" indent="-571500">
              <a:buFont typeface="Arial" panose="020B0604020202020204" pitchFamily="34" charset="0"/>
              <a:buChar char="•"/>
            </a:pPr>
            <a:r>
              <a:rPr lang="en-US" sz="2800" b="1" dirty="0">
                <a:latin typeface="Baskerville" panose="02020502070401020303" pitchFamily="18" charset="0"/>
                <a:ea typeface="Baskerville" panose="02020502070401020303" pitchFamily="18" charset="0"/>
              </a:rPr>
              <a:t>Increasing the paywall </a:t>
            </a:r>
            <a:r>
              <a:rPr lang="en-US" sz="2800" dirty="0">
                <a:latin typeface="Baskerville" panose="02020502070401020303" pitchFamily="18" charset="0"/>
                <a:ea typeface="Baskerville" panose="02020502070401020303" pitchFamily="18" charset="0"/>
              </a:rPr>
              <a:t>– There is nothing stopping Bearable increasing the cost of the application in which it could cause                  psychological damage to the users as they change                                 the access to paid only users for some functionality                              that was initially free</a:t>
            </a:r>
          </a:p>
        </p:txBody>
      </p:sp>
      <p:pic>
        <p:nvPicPr>
          <p:cNvPr id="2" name="Audio Recording 9 Dec 2022 at 23:18:39">
            <a:hlinkClick r:id="" action="ppaction://media"/>
            <a:extLst>
              <a:ext uri="{FF2B5EF4-FFF2-40B4-BE49-F238E27FC236}">
                <a16:creationId xmlns:a16="http://schemas.microsoft.com/office/drawing/2014/main" id="{83FDDBBC-4E1F-F1A7-D1E2-873AC732D6F5}"/>
              </a:ext>
            </a:extLst>
          </p:cNvPr>
          <p:cNvPicPr>
            <a:picLocks noChangeAspect="1"/>
          </p:cNvPicPr>
          <p:nvPr>
            <a:audioFile r:link="rId1"/>
            <p:extLst>
              <p:ext uri="{DAA4B4D4-6D71-4841-9C94-3DE7FCFB9230}">
                <p14:media xmlns:p14="http://schemas.microsoft.com/office/powerpoint/2010/main" r:embed="rId2">
                  <p14:trim st="513.6955" end="820.5234"/>
                </p14:media>
              </p:ext>
            </p:extLst>
          </p:nvPr>
        </p:nvPicPr>
        <p:blipFill>
          <a:blip r:embed="rId6"/>
          <a:stretch>
            <a:fillRect/>
          </a:stretch>
        </p:blipFill>
        <p:spPr>
          <a:xfrm>
            <a:off x="11859780" y="5764306"/>
            <a:ext cx="174732" cy="174732"/>
          </a:xfrm>
          <a:prstGeom prst="rect">
            <a:avLst/>
          </a:prstGeom>
        </p:spPr>
      </p:pic>
    </p:spTree>
    <p:extLst>
      <p:ext uri="{BB962C8B-B14F-4D97-AF65-F5344CB8AC3E}">
        <p14:creationId xmlns:p14="http://schemas.microsoft.com/office/powerpoint/2010/main" val="217513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7177"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194</Words>
  <Application>Microsoft Macintosh PowerPoint</Application>
  <PresentationFormat>Widescreen</PresentationFormat>
  <Paragraphs>12</Paragraphs>
  <Slides>5</Slides>
  <Notes>3</Notes>
  <HiddenSlides>0</HiddenSlides>
  <MMClips>5</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Baskerville</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Paver, Matthew</dc:creator>
  <cp:lastModifiedBy>Paver, Matthew</cp:lastModifiedBy>
  <cp:revision>1</cp:revision>
  <dcterms:created xsi:type="dcterms:W3CDTF">2022-12-09T18:33:38Z</dcterms:created>
  <dcterms:modified xsi:type="dcterms:W3CDTF">2022-12-09T23:21:26Z</dcterms:modified>
</cp:coreProperties>
</file>