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8" r:id="rId6"/>
    <p:sldId id="260" r:id="rId7"/>
    <p:sldId id="266" r:id="rId8"/>
    <p:sldId id="274" r:id="rId9"/>
    <p:sldId id="263" r:id="rId10"/>
    <p:sldId id="264" r:id="rId11"/>
    <p:sldId id="265" r:id="rId12"/>
    <p:sldId id="261" r:id="rId13"/>
    <p:sldId id="262" r:id="rId14"/>
    <p:sldId id="267" r:id="rId15"/>
    <p:sldId id="269" r:id="rId16"/>
    <p:sldId id="270" r:id="rId17"/>
    <p:sldId id="271" r:id="rId18"/>
    <p:sldId id="272" r:id="rId19"/>
    <p:sldId id="273" r:id="rId20"/>
    <p:sldId id="276" r:id="rId21"/>
    <p:sldId id="275" r:id="rId22"/>
    <p:sldId id="277" r:id="rId23"/>
    <p:sldId id="279" r:id="rId24"/>
    <p:sldId id="280" r:id="rId25"/>
    <p:sldId id="281" r:id="rId26"/>
    <p:sldId id="283" r:id="rId27"/>
    <p:sldId id="284" r:id="rId28"/>
    <p:sldId id="282" r:id="rId29"/>
    <p:sldId id="285" r:id="rId30"/>
    <p:sldId id="286" r:id="rId31"/>
    <p:sldId id="289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5235E-DD70-694E-A963-1CFECC63C19A}" v="11" dt="2018-12-05T08:28:13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55"/>
  </p:normalViewPr>
  <p:slideViewPr>
    <p:cSldViewPr snapToGrid="0" snapToObjects="1">
      <p:cViewPr>
        <p:scale>
          <a:sx n="160" d="100"/>
          <a:sy n="160" d="100"/>
        </p:scale>
        <p:origin x="65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B9E-6EA3-BB4B-98C2-B04F1ED4BE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8B31-9295-0546-B51B-28D9F820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B9E-6EA3-BB4B-98C2-B04F1ED4BE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8B31-9295-0546-B51B-28D9F820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B9E-6EA3-BB4B-98C2-B04F1ED4BE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8B31-9295-0546-B51B-28D9F820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4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B9E-6EA3-BB4B-98C2-B04F1ED4BE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8B31-9295-0546-B51B-28D9F820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B9E-6EA3-BB4B-98C2-B04F1ED4BE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8B31-9295-0546-B51B-28D9F820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B9E-6EA3-BB4B-98C2-B04F1ED4BE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8B31-9295-0546-B51B-28D9F820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B9E-6EA3-BB4B-98C2-B04F1ED4BE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8B31-9295-0546-B51B-28D9F820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B9E-6EA3-BB4B-98C2-B04F1ED4BE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8B31-9295-0546-B51B-28D9F820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4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B9E-6EA3-BB4B-98C2-B04F1ED4BE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8B31-9295-0546-B51B-28D9F820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B9E-6EA3-BB4B-98C2-B04F1ED4BE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8B31-9295-0546-B51B-28D9F820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B9E-6EA3-BB4B-98C2-B04F1ED4BE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8B31-9295-0546-B51B-28D9F820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6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FB9E-6EA3-BB4B-98C2-B04F1ED4BE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8B31-9295-0546-B51B-28D9F820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3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58C1-4247-F646-BBD1-C22B0F76D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Ranked Choice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08B51-90FC-5040-9CB5-1702EA8E2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81266"/>
            <a:ext cx="6858000" cy="1655762"/>
          </a:xfrm>
        </p:spPr>
        <p:txBody>
          <a:bodyPr/>
          <a:lstStyle/>
          <a:p>
            <a:r>
              <a:rPr lang="en-US" dirty="0"/>
              <a:t>Matthew Q. Knipfer</a:t>
            </a:r>
          </a:p>
        </p:txBody>
      </p:sp>
    </p:spTree>
    <p:extLst>
      <p:ext uri="{BB962C8B-B14F-4D97-AF65-F5344CB8AC3E}">
        <p14:creationId xmlns:p14="http://schemas.microsoft.com/office/powerpoint/2010/main" val="158736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B37AC4-8D62-644A-A972-FFAE10086E4A}"/>
              </a:ext>
            </a:extLst>
          </p:cNvPr>
          <p:cNvCxnSpPr>
            <a:cxnSpLocks/>
          </p:cNvCxnSpPr>
          <p:nvPr/>
        </p:nvCxnSpPr>
        <p:spPr>
          <a:xfrm flipH="1" flipV="1">
            <a:off x="4371282" y="899532"/>
            <a:ext cx="7438" cy="25294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18F1D-2060-4745-B16A-AAE71E16FD79}"/>
              </a:ext>
            </a:extLst>
          </p:cNvPr>
          <p:cNvCxnSpPr>
            <a:cxnSpLocks/>
          </p:cNvCxnSpPr>
          <p:nvPr/>
        </p:nvCxnSpPr>
        <p:spPr>
          <a:xfrm flipV="1">
            <a:off x="2014654" y="3429001"/>
            <a:ext cx="2367501" cy="1366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0DEB9C-912E-4E4C-80A1-36AFB102FE73}"/>
              </a:ext>
            </a:extLst>
          </p:cNvPr>
          <p:cNvCxnSpPr>
            <a:cxnSpLocks/>
          </p:cNvCxnSpPr>
          <p:nvPr/>
        </p:nvCxnSpPr>
        <p:spPr>
          <a:xfrm>
            <a:off x="4371282" y="3429000"/>
            <a:ext cx="2430962" cy="12470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2765228" y="2458843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371282" y="5060792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5784053" y="2464418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230212-C127-2448-B10F-858B6368136B}"/>
              </a:ext>
            </a:extLst>
          </p:cNvPr>
          <p:cNvSpPr/>
          <p:nvPr/>
        </p:nvSpPr>
        <p:spPr>
          <a:xfrm>
            <a:off x="3872074" y="2371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506015-2688-B340-81EF-3C7BFEDA0AE8}"/>
              </a:ext>
            </a:extLst>
          </p:cNvPr>
          <p:cNvSpPr/>
          <p:nvPr/>
        </p:nvSpPr>
        <p:spPr>
          <a:xfrm>
            <a:off x="3626222" y="26936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814B49-E273-F840-B566-C791DFD2A090}"/>
              </a:ext>
            </a:extLst>
          </p:cNvPr>
          <p:cNvSpPr/>
          <p:nvPr/>
        </p:nvSpPr>
        <p:spPr>
          <a:xfrm>
            <a:off x="3778622" y="28460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0D415B-A587-F440-87FE-85E47AD1317A}"/>
              </a:ext>
            </a:extLst>
          </p:cNvPr>
          <p:cNvSpPr/>
          <p:nvPr/>
        </p:nvSpPr>
        <p:spPr>
          <a:xfrm>
            <a:off x="4329274" y="28286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EC6843-06E1-B443-B61B-3AD137F4A3D8}"/>
              </a:ext>
            </a:extLst>
          </p:cNvPr>
          <p:cNvSpPr/>
          <p:nvPr/>
        </p:nvSpPr>
        <p:spPr>
          <a:xfrm>
            <a:off x="4481674" y="29810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7128E1-05FB-984F-BCF6-BC9E29FAB6C9}"/>
              </a:ext>
            </a:extLst>
          </p:cNvPr>
          <p:cNvSpPr/>
          <p:nvPr/>
        </p:nvSpPr>
        <p:spPr>
          <a:xfrm>
            <a:off x="4634074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3393698-FB7A-5944-B675-7E193EB0A805}"/>
              </a:ext>
            </a:extLst>
          </p:cNvPr>
          <p:cNvSpPr/>
          <p:nvPr/>
        </p:nvSpPr>
        <p:spPr>
          <a:xfrm>
            <a:off x="4932153" y="2559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1B8637B-F0EB-5543-B274-4FBDABE7BDD2}"/>
              </a:ext>
            </a:extLst>
          </p:cNvPr>
          <p:cNvSpPr/>
          <p:nvPr/>
        </p:nvSpPr>
        <p:spPr>
          <a:xfrm>
            <a:off x="5084553" y="2712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6EAD38-20DD-5343-955A-2ABC8A78ABA4}"/>
              </a:ext>
            </a:extLst>
          </p:cNvPr>
          <p:cNvSpPr/>
          <p:nvPr/>
        </p:nvSpPr>
        <p:spPr>
          <a:xfrm>
            <a:off x="5315674" y="30558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85E9AC-D6BA-9E4F-90C8-BD802C00C5ED}"/>
              </a:ext>
            </a:extLst>
          </p:cNvPr>
          <p:cNvSpPr/>
          <p:nvPr/>
        </p:nvSpPr>
        <p:spPr>
          <a:xfrm>
            <a:off x="5468074" y="32082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C9BDF5-9022-9043-93D5-6E818AE9650E}"/>
              </a:ext>
            </a:extLst>
          </p:cNvPr>
          <p:cNvSpPr/>
          <p:nvPr/>
        </p:nvSpPr>
        <p:spPr>
          <a:xfrm>
            <a:off x="5396074" y="3895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8DCCA3-32F9-8546-800C-5045A2E3B4CB}"/>
              </a:ext>
            </a:extLst>
          </p:cNvPr>
          <p:cNvSpPr/>
          <p:nvPr/>
        </p:nvSpPr>
        <p:spPr>
          <a:xfrm>
            <a:off x="5548474" y="4047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59688E-B968-3248-B387-7F8055327FFA}"/>
              </a:ext>
            </a:extLst>
          </p:cNvPr>
          <p:cNvSpPr/>
          <p:nvPr/>
        </p:nvSpPr>
        <p:spPr>
          <a:xfrm>
            <a:off x="5700874" y="4200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3969785-D1CE-CC4B-BD81-033FCE6A75F0}"/>
              </a:ext>
            </a:extLst>
          </p:cNvPr>
          <p:cNvSpPr/>
          <p:nvPr/>
        </p:nvSpPr>
        <p:spPr>
          <a:xfrm>
            <a:off x="3683674" y="4119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778047-3A0F-7445-9EC1-975AAFD64652}"/>
              </a:ext>
            </a:extLst>
          </p:cNvPr>
          <p:cNvSpPr/>
          <p:nvPr/>
        </p:nvSpPr>
        <p:spPr>
          <a:xfrm>
            <a:off x="3836074" y="4272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DA5720D-5ABF-0F4F-A961-566DEE4CC573}"/>
              </a:ext>
            </a:extLst>
          </p:cNvPr>
          <p:cNvSpPr/>
          <p:nvPr/>
        </p:nvSpPr>
        <p:spPr>
          <a:xfrm>
            <a:off x="2737800" y="32013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78F61E7-2521-0C4D-A80F-831B8954C6F1}"/>
              </a:ext>
            </a:extLst>
          </p:cNvPr>
          <p:cNvSpPr/>
          <p:nvPr/>
        </p:nvSpPr>
        <p:spPr>
          <a:xfrm>
            <a:off x="2890200" y="33537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39D88C-A4D2-A848-90E2-911BBD1E3DE3}"/>
              </a:ext>
            </a:extLst>
          </p:cNvPr>
          <p:cNvSpPr/>
          <p:nvPr/>
        </p:nvSpPr>
        <p:spPr>
          <a:xfrm>
            <a:off x="3836074" y="4272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156050-D96F-CB43-A510-A2E535F311FD}"/>
              </a:ext>
            </a:extLst>
          </p:cNvPr>
          <p:cNvSpPr/>
          <p:nvPr/>
        </p:nvSpPr>
        <p:spPr>
          <a:xfrm>
            <a:off x="2737800" y="32013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1A88278-C801-E942-9CC5-C7036C505C47}"/>
              </a:ext>
            </a:extLst>
          </p:cNvPr>
          <p:cNvSpPr/>
          <p:nvPr/>
        </p:nvSpPr>
        <p:spPr>
          <a:xfrm>
            <a:off x="2890200" y="33537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9B55878-B07B-1449-9CE7-31D80C676BC1}"/>
              </a:ext>
            </a:extLst>
          </p:cNvPr>
          <p:cNvSpPr/>
          <p:nvPr/>
        </p:nvSpPr>
        <p:spPr>
          <a:xfrm>
            <a:off x="3132963" y="37426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C3F2A2-4795-6945-9611-8803B370724D}"/>
              </a:ext>
            </a:extLst>
          </p:cNvPr>
          <p:cNvSpPr/>
          <p:nvPr/>
        </p:nvSpPr>
        <p:spPr>
          <a:xfrm>
            <a:off x="3130077" y="33032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D2B55D2-6C7C-304D-951E-21083FBFCA09}"/>
              </a:ext>
            </a:extLst>
          </p:cNvPr>
          <p:cNvSpPr/>
          <p:nvPr/>
        </p:nvSpPr>
        <p:spPr>
          <a:xfrm>
            <a:off x="2716806" y="359198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5DD3BB2-57BB-0C43-A135-6CE732E2719E}"/>
              </a:ext>
            </a:extLst>
          </p:cNvPr>
          <p:cNvSpPr/>
          <p:nvPr/>
        </p:nvSpPr>
        <p:spPr>
          <a:xfrm>
            <a:off x="3279994" y="353098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553C01-8726-1743-A907-93183E1778CD}"/>
              </a:ext>
            </a:extLst>
          </p:cNvPr>
          <p:cNvSpPr/>
          <p:nvPr/>
        </p:nvSpPr>
        <p:spPr>
          <a:xfrm>
            <a:off x="2956486" y="29732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81E4ADB-F446-DB4D-BDA7-0F492FF1909C}"/>
              </a:ext>
            </a:extLst>
          </p:cNvPr>
          <p:cNvSpPr/>
          <p:nvPr/>
        </p:nvSpPr>
        <p:spPr>
          <a:xfrm>
            <a:off x="3201890" y="29663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D9AEBC8-73D9-384C-BED0-3C135E2D6386}"/>
              </a:ext>
            </a:extLst>
          </p:cNvPr>
          <p:cNvSpPr/>
          <p:nvPr/>
        </p:nvSpPr>
        <p:spPr>
          <a:xfrm>
            <a:off x="2894621" y="37790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4CC358-D8C6-4F4E-B10D-F2524A4DF9C8}"/>
              </a:ext>
            </a:extLst>
          </p:cNvPr>
          <p:cNvSpPr/>
          <p:nvPr/>
        </p:nvSpPr>
        <p:spPr>
          <a:xfrm>
            <a:off x="4445674" y="4881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9766960-4516-164B-9D63-AA384239719C}"/>
              </a:ext>
            </a:extLst>
          </p:cNvPr>
          <p:cNvSpPr/>
          <p:nvPr/>
        </p:nvSpPr>
        <p:spPr>
          <a:xfrm>
            <a:off x="3509920" y="31690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01043B3-BF47-CB49-ACE2-357B7481AE79}"/>
              </a:ext>
            </a:extLst>
          </p:cNvPr>
          <p:cNvSpPr/>
          <p:nvPr/>
        </p:nvSpPr>
        <p:spPr>
          <a:xfrm>
            <a:off x="3662320" y="33214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68A6F83-079C-3A4A-9AFE-99E94760F800}"/>
              </a:ext>
            </a:extLst>
          </p:cNvPr>
          <p:cNvSpPr/>
          <p:nvPr/>
        </p:nvSpPr>
        <p:spPr>
          <a:xfrm>
            <a:off x="4054597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140073B-4E35-874D-8E5C-638BBB0BBF65}"/>
              </a:ext>
            </a:extLst>
          </p:cNvPr>
          <p:cNvSpPr/>
          <p:nvPr/>
        </p:nvSpPr>
        <p:spPr>
          <a:xfrm>
            <a:off x="3509920" y="31690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0665EF6-14AE-B546-AE68-C9479EA2CFEB}"/>
              </a:ext>
            </a:extLst>
          </p:cNvPr>
          <p:cNvSpPr/>
          <p:nvPr/>
        </p:nvSpPr>
        <p:spPr>
          <a:xfrm>
            <a:off x="3662320" y="33214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F4ADA79-0A59-8747-8AF5-2998F32F07C5}"/>
              </a:ext>
            </a:extLst>
          </p:cNvPr>
          <p:cNvSpPr/>
          <p:nvPr/>
        </p:nvSpPr>
        <p:spPr>
          <a:xfrm>
            <a:off x="4054597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3582B1-8DCC-FB40-9139-C99FE77CDDE9}"/>
              </a:ext>
            </a:extLst>
          </p:cNvPr>
          <p:cNvSpPr/>
          <p:nvPr/>
        </p:nvSpPr>
        <p:spPr>
          <a:xfrm>
            <a:off x="3967120" y="3626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7B4D03D-AC8D-0347-8F68-48C8B6051921}"/>
              </a:ext>
            </a:extLst>
          </p:cNvPr>
          <p:cNvSpPr/>
          <p:nvPr/>
        </p:nvSpPr>
        <p:spPr>
          <a:xfrm>
            <a:off x="3662320" y="33214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0EFCC1-AE24-C54E-BDEB-0C776C37CCC6}"/>
              </a:ext>
            </a:extLst>
          </p:cNvPr>
          <p:cNvSpPr/>
          <p:nvPr/>
        </p:nvSpPr>
        <p:spPr>
          <a:xfrm>
            <a:off x="4054597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71BC8D-0366-BB46-B7B4-4BCAD01D6BCF}"/>
              </a:ext>
            </a:extLst>
          </p:cNvPr>
          <p:cNvSpPr/>
          <p:nvPr/>
        </p:nvSpPr>
        <p:spPr>
          <a:xfrm>
            <a:off x="3967120" y="3626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151B972-B0B8-D841-BE73-9E8E47325886}"/>
              </a:ext>
            </a:extLst>
          </p:cNvPr>
          <p:cNvSpPr/>
          <p:nvPr/>
        </p:nvSpPr>
        <p:spPr>
          <a:xfrm>
            <a:off x="3662320" y="33214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0930FAC-77E8-8241-AE03-9B658C3E7A3A}"/>
              </a:ext>
            </a:extLst>
          </p:cNvPr>
          <p:cNvSpPr/>
          <p:nvPr/>
        </p:nvSpPr>
        <p:spPr>
          <a:xfrm>
            <a:off x="4054597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D294A13-3AE8-2A43-B54C-74192E06B965}"/>
              </a:ext>
            </a:extLst>
          </p:cNvPr>
          <p:cNvSpPr/>
          <p:nvPr/>
        </p:nvSpPr>
        <p:spPr>
          <a:xfrm>
            <a:off x="3967120" y="3626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1E9540C-0CD7-AC4B-84A7-90CDAAA1FA73}"/>
              </a:ext>
            </a:extLst>
          </p:cNvPr>
          <p:cNvSpPr/>
          <p:nvPr/>
        </p:nvSpPr>
        <p:spPr>
          <a:xfrm>
            <a:off x="4119520" y="37786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92D6099-074F-664F-8782-D8839AEDFB0F}"/>
              </a:ext>
            </a:extLst>
          </p:cNvPr>
          <p:cNvSpPr/>
          <p:nvPr/>
        </p:nvSpPr>
        <p:spPr>
          <a:xfrm>
            <a:off x="4206997" y="3285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E112155-1FAC-AD46-A59F-B183234C14F6}"/>
              </a:ext>
            </a:extLst>
          </p:cNvPr>
          <p:cNvSpPr/>
          <p:nvPr/>
        </p:nvSpPr>
        <p:spPr>
          <a:xfrm>
            <a:off x="4206997" y="3285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39A3C2A-7F5E-8E4A-984F-8318C8C06422}"/>
              </a:ext>
            </a:extLst>
          </p:cNvPr>
          <p:cNvSpPr/>
          <p:nvPr/>
        </p:nvSpPr>
        <p:spPr>
          <a:xfrm>
            <a:off x="4206997" y="3285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814469B-00BE-6C41-9ED9-B30466040734}"/>
              </a:ext>
            </a:extLst>
          </p:cNvPr>
          <p:cNvSpPr/>
          <p:nvPr/>
        </p:nvSpPr>
        <p:spPr>
          <a:xfrm>
            <a:off x="4206997" y="3285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A3094B4-E7E4-074D-9882-5D5DF81ADA57}"/>
              </a:ext>
            </a:extLst>
          </p:cNvPr>
          <p:cNvSpPr/>
          <p:nvPr/>
        </p:nvSpPr>
        <p:spPr>
          <a:xfrm>
            <a:off x="3986443" y="38076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FEF37EA-0139-F441-B590-C753FEB0D9BD}"/>
              </a:ext>
            </a:extLst>
          </p:cNvPr>
          <p:cNvSpPr/>
          <p:nvPr/>
        </p:nvSpPr>
        <p:spPr>
          <a:xfrm>
            <a:off x="4138843" y="39600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C3ADE15-CF04-0F44-A875-67C832657691}"/>
              </a:ext>
            </a:extLst>
          </p:cNvPr>
          <p:cNvSpPr/>
          <p:nvPr/>
        </p:nvSpPr>
        <p:spPr>
          <a:xfrm>
            <a:off x="3986443" y="38076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4323BFD-D922-1345-AC2C-B6355F0D2E5C}"/>
              </a:ext>
            </a:extLst>
          </p:cNvPr>
          <p:cNvSpPr/>
          <p:nvPr/>
        </p:nvSpPr>
        <p:spPr>
          <a:xfrm>
            <a:off x="4138843" y="39600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FDEFF9-E874-F841-808F-C27C0F1F9249}"/>
              </a:ext>
            </a:extLst>
          </p:cNvPr>
          <p:cNvSpPr/>
          <p:nvPr/>
        </p:nvSpPr>
        <p:spPr>
          <a:xfrm>
            <a:off x="4381606" y="43489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558B49D-2772-A240-BB69-A72C10E01046}"/>
              </a:ext>
            </a:extLst>
          </p:cNvPr>
          <p:cNvSpPr/>
          <p:nvPr/>
        </p:nvSpPr>
        <p:spPr>
          <a:xfrm>
            <a:off x="4378720" y="390947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282D591-0E05-7147-8326-CBA5F5908270}"/>
              </a:ext>
            </a:extLst>
          </p:cNvPr>
          <p:cNvSpPr/>
          <p:nvPr/>
        </p:nvSpPr>
        <p:spPr>
          <a:xfrm>
            <a:off x="3965449" y="41982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253AEA5-686B-6C45-AF61-24FEE5D0CD57}"/>
              </a:ext>
            </a:extLst>
          </p:cNvPr>
          <p:cNvSpPr/>
          <p:nvPr/>
        </p:nvSpPr>
        <p:spPr>
          <a:xfrm>
            <a:off x="4528637" y="41372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F392034-4AEB-B24A-BA49-E875086FB8B2}"/>
              </a:ext>
            </a:extLst>
          </p:cNvPr>
          <p:cNvSpPr/>
          <p:nvPr/>
        </p:nvSpPr>
        <p:spPr>
          <a:xfrm>
            <a:off x="4205129" y="35794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3387EB2-D5F8-6048-BAB3-EA60E3BD24DF}"/>
              </a:ext>
            </a:extLst>
          </p:cNvPr>
          <p:cNvSpPr/>
          <p:nvPr/>
        </p:nvSpPr>
        <p:spPr>
          <a:xfrm>
            <a:off x="4450533" y="3572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ECB9631-70A8-A84C-877F-8CB0E5DCC839}"/>
              </a:ext>
            </a:extLst>
          </p:cNvPr>
          <p:cNvSpPr/>
          <p:nvPr/>
        </p:nvSpPr>
        <p:spPr>
          <a:xfrm>
            <a:off x="4454912" y="33482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E901CBF-CEE7-3842-A0F6-94643CDE38CF}"/>
              </a:ext>
            </a:extLst>
          </p:cNvPr>
          <p:cNvSpPr/>
          <p:nvPr/>
        </p:nvSpPr>
        <p:spPr>
          <a:xfrm>
            <a:off x="4607312" y="3500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DF8DAC6-CA95-8940-82E5-C0F7E3A649ED}"/>
              </a:ext>
            </a:extLst>
          </p:cNvPr>
          <p:cNvSpPr/>
          <p:nvPr/>
        </p:nvSpPr>
        <p:spPr>
          <a:xfrm>
            <a:off x="4454912" y="33482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840C601-64E8-DB40-AC15-BC5179AC7C24}"/>
              </a:ext>
            </a:extLst>
          </p:cNvPr>
          <p:cNvSpPr/>
          <p:nvPr/>
        </p:nvSpPr>
        <p:spPr>
          <a:xfrm>
            <a:off x="4607312" y="3500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A114837-8329-B84A-A855-7C7621E55F99}"/>
              </a:ext>
            </a:extLst>
          </p:cNvPr>
          <p:cNvSpPr/>
          <p:nvPr/>
        </p:nvSpPr>
        <p:spPr>
          <a:xfrm>
            <a:off x="4850075" y="38895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D434C16-922F-6842-B177-7DD87F186774}"/>
              </a:ext>
            </a:extLst>
          </p:cNvPr>
          <p:cNvSpPr/>
          <p:nvPr/>
        </p:nvSpPr>
        <p:spPr>
          <a:xfrm>
            <a:off x="4847189" y="34500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447D1D-F9A5-0E45-8D47-A4413D621BBE}"/>
              </a:ext>
            </a:extLst>
          </p:cNvPr>
          <p:cNvSpPr/>
          <p:nvPr/>
        </p:nvSpPr>
        <p:spPr>
          <a:xfrm>
            <a:off x="4433918" y="373885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6BCC427-8070-9543-8588-772E1915B792}"/>
              </a:ext>
            </a:extLst>
          </p:cNvPr>
          <p:cNvSpPr/>
          <p:nvPr/>
        </p:nvSpPr>
        <p:spPr>
          <a:xfrm>
            <a:off x="4997106" y="36778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5BEE9F4-E61E-9546-8AA8-87B6C9D4B731}"/>
              </a:ext>
            </a:extLst>
          </p:cNvPr>
          <p:cNvSpPr/>
          <p:nvPr/>
        </p:nvSpPr>
        <p:spPr>
          <a:xfrm>
            <a:off x="4673598" y="31200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9566867-A105-3640-833D-43E45B82777C}"/>
              </a:ext>
            </a:extLst>
          </p:cNvPr>
          <p:cNvSpPr/>
          <p:nvPr/>
        </p:nvSpPr>
        <p:spPr>
          <a:xfrm>
            <a:off x="4919002" y="31132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DE38554-DA3C-DD4E-B0C2-AE001176DBED}"/>
              </a:ext>
            </a:extLst>
          </p:cNvPr>
          <p:cNvSpPr/>
          <p:nvPr/>
        </p:nvSpPr>
        <p:spPr>
          <a:xfrm>
            <a:off x="3153643" y="23472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47E55C4-2E27-3B4F-BD4B-559D1AC7A531}"/>
              </a:ext>
            </a:extLst>
          </p:cNvPr>
          <p:cNvSpPr/>
          <p:nvPr/>
        </p:nvSpPr>
        <p:spPr>
          <a:xfrm>
            <a:off x="3306043" y="24996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45D159A-844C-BB48-8CE8-0EC5266B6D07}"/>
              </a:ext>
            </a:extLst>
          </p:cNvPr>
          <p:cNvSpPr/>
          <p:nvPr/>
        </p:nvSpPr>
        <p:spPr>
          <a:xfrm>
            <a:off x="3153643" y="23472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787901F-2E1F-E945-8338-AC5D946A59FA}"/>
              </a:ext>
            </a:extLst>
          </p:cNvPr>
          <p:cNvSpPr/>
          <p:nvPr/>
        </p:nvSpPr>
        <p:spPr>
          <a:xfrm>
            <a:off x="3306043" y="24996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33936C0-32D8-BC46-ABB5-9226DC3BEB32}"/>
              </a:ext>
            </a:extLst>
          </p:cNvPr>
          <p:cNvSpPr/>
          <p:nvPr/>
        </p:nvSpPr>
        <p:spPr>
          <a:xfrm>
            <a:off x="3548806" y="28885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1B4CA65-318D-C84F-884E-EC33C2C976ED}"/>
              </a:ext>
            </a:extLst>
          </p:cNvPr>
          <p:cNvSpPr/>
          <p:nvPr/>
        </p:nvSpPr>
        <p:spPr>
          <a:xfrm>
            <a:off x="3545920" y="244912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8259806-3981-AB4D-9163-18C7A82AC07F}"/>
              </a:ext>
            </a:extLst>
          </p:cNvPr>
          <p:cNvSpPr/>
          <p:nvPr/>
        </p:nvSpPr>
        <p:spPr>
          <a:xfrm>
            <a:off x="3132649" y="27378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F24D5C5-B4F3-1943-A640-80F86426D93E}"/>
              </a:ext>
            </a:extLst>
          </p:cNvPr>
          <p:cNvSpPr/>
          <p:nvPr/>
        </p:nvSpPr>
        <p:spPr>
          <a:xfrm>
            <a:off x="3695837" y="26768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01A24A0-692B-C244-B004-756A7876A7D6}"/>
              </a:ext>
            </a:extLst>
          </p:cNvPr>
          <p:cNvSpPr/>
          <p:nvPr/>
        </p:nvSpPr>
        <p:spPr>
          <a:xfrm>
            <a:off x="3372329" y="21191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C1C163E-2123-9A4A-92BD-B1D0A6C198B9}"/>
              </a:ext>
            </a:extLst>
          </p:cNvPr>
          <p:cNvSpPr/>
          <p:nvPr/>
        </p:nvSpPr>
        <p:spPr>
          <a:xfrm>
            <a:off x="3617733" y="2112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B56C0C4-98E7-6942-A2BF-E30112598809}"/>
              </a:ext>
            </a:extLst>
          </p:cNvPr>
          <p:cNvSpPr/>
          <p:nvPr/>
        </p:nvSpPr>
        <p:spPr>
          <a:xfrm>
            <a:off x="3156126" y="16943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1A6E091-F27C-3A45-AE9E-3028AB83396A}"/>
              </a:ext>
            </a:extLst>
          </p:cNvPr>
          <p:cNvSpPr/>
          <p:nvPr/>
        </p:nvSpPr>
        <p:spPr>
          <a:xfrm>
            <a:off x="3308526" y="18467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296119A-F843-C74E-8BC1-D7BDEB89FC48}"/>
              </a:ext>
            </a:extLst>
          </p:cNvPr>
          <p:cNvSpPr/>
          <p:nvPr/>
        </p:nvSpPr>
        <p:spPr>
          <a:xfrm>
            <a:off x="3156126" y="16943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AC3BF29-6DA9-BF42-AA09-562B0F2BE73B}"/>
              </a:ext>
            </a:extLst>
          </p:cNvPr>
          <p:cNvSpPr/>
          <p:nvPr/>
        </p:nvSpPr>
        <p:spPr>
          <a:xfrm>
            <a:off x="3308526" y="18467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100EB35-CEAA-7A4E-B688-8C4B11D9F38F}"/>
              </a:ext>
            </a:extLst>
          </p:cNvPr>
          <p:cNvSpPr/>
          <p:nvPr/>
        </p:nvSpPr>
        <p:spPr>
          <a:xfrm>
            <a:off x="3551289" y="22355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524446F-7ACB-D14A-8ED4-516342E06C24}"/>
              </a:ext>
            </a:extLst>
          </p:cNvPr>
          <p:cNvSpPr/>
          <p:nvPr/>
        </p:nvSpPr>
        <p:spPr>
          <a:xfrm>
            <a:off x="3548403" y="17961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7B837F1-14FD-6A41-83C1-ECDA11561504}"/>
              </a:ext>
            </a:extLst>
          </p:cNvPr>
          <p:cNvSpPr/>
          <p:nvPr/>
        </p:nvSpPr>
        <p:spPr>
          <a:xfrm>
            <a:off x="3135132" y="208493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226A79-A40F-5641-BC6E-09347852A78C}"/>
              </a:ext>
            </a:extLst>
          </p:cNvPr>
          <p:cNvSpPr/>
          <p:nvPr/>
        </p:nvSpPr>
        <p:spPr>
          <a:xfrm>
            <a:off x="3698320" y="20239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51362B2-5C90-8843-B142-A14D11B543B4}"/>
              </a:ext>
            </a:extLst>
          </p:cNvPr>
          <p:cNvSpPr/>
          <p:nvPr/>
        </p:nvSpPr>
        <p:spPr>
          <a:xfrm>
            <a:off x="3374812" y="14661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1DD8151-30B3-B64A-848F-882EAE9D967C}"/>
              </a:ext>
            </a:extLst>
          </p:cNvPr>
          <p:cNvSpPr/>
          <p:nvPr/>
        </p:nvSpPr>
        <p:spPr>
          <a:xfrm>
            <a:off x="3620216" y="14593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956DD97-CBDC-1F43-92B5-1C26D5CEC7D4}"/>
              </a:ext>
            </a:extLst>
          </p:cNvPr>
          <p:cNvSpPr/>
          <p:nvPr/>
        </p:nvSpPr>
        <p:spPr>
          <a:xfrm>
            <a:off x="3746623" y="23397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7E106F6-BD69-5E42-ABCC-41D29E05D747}"/>
              </a:ext>
            </a:extLst>
          </p:cNvPr>
          <p:cNvSpPr/>
          <p:nvPr/>
        </p:nvSpPr>
        <p:spPr>
          <a:xfrm>
            <a:off x="3899023" y="24921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B82FFB0-B681-C845-AD8E-66410F4A6B7D}"/>
              </a:ext>
            </a:extLst>
          </p:cNvPr>
          <p:cNvSpPr/>
          <p:nvPr/>
        </p:nvSpPr>
        <p:spPr>
          <a:xfrm>
            <a:off x="3746623" y="23397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386BE6D-B439-E841-9705-10E4639B5CF3}"/>
              </a:ext>
            </a:extLst>
          </p:cNvPr>
          <p:cNvSpPr/>
          <p:nvPr/>
        </p:nvSpPr>
        <p:spPr>
          <a:xfrm>
            <a:off x="3899023" y="24921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CC528D3-AF20-644A-9862-3DE47612A782}"/>
              </a:ext>
            </a:extLst>
          </p:cNvPr>
          <p:cNvSpPr/>
          <p:nvPr/>
        </p:nvSpPr>
        <p:spPr>
          <a:xfrm>
            <a:off x="4138900" y="24416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BB8566B-B06A-E346-B0C5-C5074089D163}"/>
              </a:ext>
            </a:extLst>
          </p:cNvPr>
          <p:cNvSpPr/>
          <p:nvPr/>
        </p:nvSpPr>
        <p:spPr>
          <a:xfrm>
            <a:off x="3965309" y="21115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279CD19-3D5D-6E4C-B31D-676A9446EEAD}"/>
              </a:ext>
            </a:extLst>
          </p:cNvPr>
          <p:cNvSpPr/>
          <p:nvPr/>
        </p:nvSpPr>
        <p:spPr>
          <a:xfrm>
            <a:off x="4210713" y="21047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3DBAF0F-235F-2945-B548-E809F2B9DC95}"/>
              </a:ext>
            </a:extLst>
          </p:cNvPr>
          <p:cNvSpPr/>
          <p:nvPr/>
        </p:nvSpPr>
        <p:spPr>
          <a:xfrm>
            <a:off x="4228337" y="2844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3B3F7BD-0B9B-294B-BA2F-3F993A221556}"/>
              </a:ext>
            </a:extLst>
          </p:cNvPr>
          <p:cNvSpPr/>
          <p:nvPr/>
        </p:nvSpPr>
        <p:spPr>
          <a:xfrm>
            <a:off x="4473741" y="28378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C7C29B1-4314-3D4B-A21D-62F151C43F10}"/>
              </a:ext>
            </a:extLst>
          </p:cNvPr>
          <p:cNvSpPr/>
          <p:nvPr/>
        </p:nvSpPr>
        <p:spPr>
          <a:xfrm>
            <a:off x="4012134" y="24198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C038909-BC3C-944D-BEE5-B963C9F4F5C7}"/>
              </a:ext>
            </a:extLst>
          </p:cNvPr>
          <p:cNvSpPr/>
          <p:nvPr/>
        </p:nvSpPr>
        <p:spPr>
          <a:xfrm>
            <a:off x="4164534" y="25722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E644F01-904E-FA4C-AD22-2971AB4D9738}"/>
              </a:ext>
            </a:extLst>
          </p:cNvPr>
          <p:cNvSpPr/>
          <p:nvPr/>
        </p:nvSpPr>
        <p:spPr>
          <a:xfrm>
            <a:off x="4012134" y="24198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CC4B6ED-D083-4642-822F-8CB3C469008B}"/>
              </a:ext>
            </a:extLst>
          </p:cNvPr>
          <p:cNvSpPr/>
          <p:nvPr/>
        </p:nvSpPr>
        <p:spPr>
          <a:xfrm>
            <a:off x="4164534" y="25722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B1E0F0C-A243-454C-B4F3-99E8CA0C0DF6}"/>
              </a:ext>
            </a:extLst>
          </p:cNvPr>
          <p:cNvSpPr/>
          <p:nvPr/>
        </p:nvSpPr>
        <p:spPr>
          <a:xfrm>
            <a:off x="4407297" y="296113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1DBB287-6BF6-944B-8890-8590C4F61C1A}"/>
              </a:ext>
            </a:extLst>
          </p:cNvPr>
          <p:cNvSpPr/>
          <p:nvPr/>
        </p:nvSpPr>
        <p:spPr>
          <a:xfrm>
            <a:off x="4404411" y="25217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CCE2D00-26FD-244D-BBCE-4B7EDC53B770}"/>
              </a:ext>
            </a:extLst>
          </p:cNvPr>
          <p:cNvSpPr/>
          <p:nvPr/>
        </p:nvSpPr>
        <p:spPr>
          <a:xfrm>
            <a:off x="3991140" y="28104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9A198E2-F867-8545-87D9-B41440857281}"/>
              </a:ext>
            </a:extLst>
          </p:cNvPr>
          <p:cNvSpPr/>
          <p:nvPr/>
        </p:nvSpPr>
        <p:spPr>
          <a:xfrm>
            <a:off x="4554328" y="27494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2C78DDB-F7D7-FE4C-8A6E-0B74817BF0A7}"/>
              </a:ext>
            </a:extLst>
          </p:cNvPr>
          <p:cNvSpPr/>
          <p:nvPr/>
        </p:nvSpPr>
        <p:spPr>
          <a:xfrm>
            <a:off x="4551405" y="234126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4E8C40F-6F30-6743-A8BB-0D35863D38EB}"/>
              </a:ext>
            </a:extLst>
          </p:cNvPr>
          <p:cNvSpPr/>
          <p:nvPr/>
        </p:nvSpPr>
        <p:spPr>
          <a:xfrm>
            <a:off x="4551405" y="234126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95B9278-844B-4248-AC4E-800615135859}"/>
              </a:ext>
            </a:extLst>
          </p:cNvPr>
          <p:cNvSpPr/>
          <p:nvPr/>
        </p:nvSpPr>
        <p:spPr>
          <a:xfrm>
            <a:off x="4770091" y="21130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D8335D2-9AA2-AC4E-870C-6BB80DF8A134}"/>
              </a:ext>
            </a:extLst>
          </p:cNvPr>
          <p:cNvSpPr/>
          <p:nvPr/>
        </p:nvSpPr>
        <p:spPr>
          <a:xfrm>
            <a:off x="5015495" y="210627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9A1E560-070A-9545-AB7B-4C42EC6C144C}"/>
              </a:ext>
            </a:extLst>
          </p:cNvPr>
          <p:cNvSpPr/>
          <p:nvPr/>
        </p:nvSpPr>
        <p:spPr>
          <a:xfrm>
            <a:off x="4553888" y="16883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DF17F72-F636-B444-856D-EFD728D8653E}"/>
              </a:ext>
            </a:extLst>
          </p:cNvPr>
          <p:cNvSpPr/>
          <p:nvPr/>
        </p:nvSpPr>
        <p:spPr>
          <a:xfrm>
            <a:off x="4706288" y="18407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E36371E-722A-B448-B427-513AF66DC548}"/>
              </a:ext>
            </a:extLst>
          </p:cNvPr>
          <p:cNvSpPr/>
          <p:nvPr/>
        </p:nvSpPr>
        <p:spPr>
          <a:xfrm>
            <a:off x="4553888" y="16883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90F4DF1-E082-E548-BE2E-5748BB7230D0}"/>
              </a:ext>
            </a:extLst>
          </p:cNvPr>
          <p:cNvSpPr/>
          <p:nvPr/>
        </p:nvSpPr>
        <p:spPr>
          <a:xfrm>
            <a:off x="4706288" y="18407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E1F01C9-D857-CE4B-81B5-93675DBE712F}"/>
              </a:ext>
            </a:extLst>
          </p:cNvPr>
          <p:cNvSpPr/>
          <p:nvPr/>
        </p:nvSpPr>
        <p:spPr>
          <a:xfrm>
            <a:off x="4949051" y="22295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AA9F124-C6E0-1140-9241-9033385FE663}"/>
              </a:ext>
            </a:extLst>
          </p:cNvPr>
          <p:cNvSpPr/>
          <p:nvPr/>
        </p:nvSpPr>
        <p:spPr>
          <a:xfrm>
            <a:off x="4946165" y="1790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BFE96F3-C884-C041-AA00-7C43F76A23C0}"/>
              </a:ext>
            </a:extLst>
          </p:cNvPr>
          <p:cNvSpPr/>
          <p:nvPr/>
        </p:nvSpPr>
        <p:spPr>
          <a:xfrm>
            <a:off x="4532894" y="20789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EF0A22E-5ED8-1144-A32A-B03DD1989E42}"/>
              </a:ext>
            </a:extLst>
          </p:cNvPr>
          <p:cNvSpPr/>
          <p:nvPr/>
        </p:nvSpPr>
        <p:spPr>
          <a:xfrm>
            <a:off x="5096082" y="2017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FBC7397-5F7A-9E44-8CB8-30763DDAB6C3}"/>
              </a:ext>
            </a:extLst>
          </p:cNvPr>
          <p:cNvSpPr/>
          <p:nvPr/>
        </p:nvSpPr>
        <p:spPr>
          <a:xfrm>
            <a:off x="4772574" y="14601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D110CD0-8791-6E44-9FF8-5E515512C2FC}"/>
              </a:ext>
            </a:extLst>
          </p:cNvPr>
          <p:cNvSpPr/>
          <p:nvPr/>
        </p:nvSpPr>
        <p:spPr>
          <a:xfrm>
            <a:off x="5017978" y="14533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70026E7-8F4E-B44E-903B-939533F580AE}"/>
              </a:ext>
            </a:extLst>
          </p:cNvPr>
          <p:cNvSpPr/>
          <p:nvPr/>
        </p:nvSpPr>
        <p:spPr>
          <a:xfrm>
            <a:off x="5144385" y="23337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2960C90-4B36-1740-9F53-83D2BACD6F25}"/>
              </a:ext>
            </a:extLst>
          </p:cNvPr>
          <p:cNvSpPr/>
          <p:nvPr/>
        </p:nvSpPr>
        <p:spPr>
          <a:xfrm>
            <a:off x="5144385" y="23337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552E2E8-3E77-844F-AA16-DD6034B284D2}"/>
              </a:ext>
            </a:extLst>
          </p:cNvPr>
          <p:cNvSpPr/>
          <p:nvPr/>
        </p:nvSpPr>
        <p:spPr>
          <a:xfrm>
            <a:off x="4770944" y="44200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0CD9312D-6773-A94C-B493-C10B137195CE}"/>
              </a:ext>
            </a:extLst>
          </p:cNvPr>
          <p:cNvSpPr/>
          <p:nvPr/>
        </p:nvSpPr>
        <p:spPr>
          <a:xfrm>
            <a:off x="4770944" y="44200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806BF64-2CF6-CF46-A839-327E303AF7B9}"/>
              </a:ext>
            </a:extLst>
          </p:cNvPr>
          <p:cNvSpPr/>
          <p:nvPr/>
        </p:nvSpPr>
        <p:spPr>
          <a:xfrm>
            <a:off x="4989630" y="4191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51F716DF-D20F-DC4E-995B-16222F21F0C7}"/>
              </a:ext>
            </a:extLst>
          </p:cNvPr>
          <p:cNvSpPr/>
          <p:nvPr/>
        </p:nvSpPr>
        <p:spPr>
          <a:xfrm>
            <a:off x="5235034" y="41850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51A2786-A245-6A43-B6E7-6C83F7D1A213}"/>
              </a:ext>
            </a:extLst>
          </p:cNvPr>
          <p:cNvSpPr/>
          <p:nvPr/>
        </p:nvSpPr>
        <p:spPr>
          <a:xfrm>
            <a:off x="4773427" y="37671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C5B21D3-75DE-4847-A99E-F6143D81D858}"/>
              </a:ext>
            </a:extLst>
          </p:cNvPr>
          <p:cNvSpPr/>
          <p:nvPr/>
        </p:nvSpPr>
        <p:spPr>
          <a:xfrm>
            <a:off x="4925827" y="39195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97B5343-FCCD-6842-B48C-5897F1A2ED59}"/>
              </a:ext>
            </a:extLst>
          </p:cNvPr>
          <p:cNvSpPr/>
          <p:nvPr/>
        </p:nvSpPr>
        <p:spPr>
          <a:xfrm>
            <a:off x="4773427" y="37671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CAC81CE-700C-BC44-93D2-F2B97C22A26F}"/>
              </a:ext>
            </a:extLst>
          </p:cNvPr>
          <p:cNvSpPr>
            <a:spLocks noChangeAspect="1"/>
          </p:cNvSpPr>
          <p:nvPr/>
        </p:nvSpPr>
        <p:spPr>
          <a:xfrm>
            <a:off x="4925827" y="3919508"/>
            <a:ext cx="108000" cy="108000"/>
          </a:xfrm>
          <a:prstGeom prst="ellipse">
            <a:avLst/>
          </a:prstGeom>
          <a:solidFill>
            <a:srgbClr val="C23EC6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49FB98C-ED51-5347-8899-1507CDA689BE}"/>
              </a:ext>
            </a:extLst>
          </p:cNvPr>
          <p:cNvSpPr/>
          <p:nvPr/>
        </p:nvSpPr>
        <p:spPr>
          <a:xfrm>
            <a:off x="5168590" y="43083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F589714-DE65-CC4F-B8E3-C084E666C9DA}"/>
              </a:ext>
            </a:extLst>
          </p:cNvPr>
          <p:cNvSpPr/>
          <p:nvPr/>
        </p:nvSpPr>
        <p:spPr>
          <a:xfrm>
            <a:off x="5165704" y="38689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2974AEF-FB96-AE46-876A-C80A347A7E92}"/>
              </a:ext>
            </a:extLst>
          </p:cNvPr>
          <p:cNvSpPr/>
          <p:nvPr/>
        </p:nvSpPr>
        <p:spPr>
          <a:xfrm>
            <a:off x="4752433" y="41577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DC8610C-E476-8543-9BDB-5084A92AD624}"/>
              </a:ext>
            </a:extLst>
          </p:cNvPr>
          <p:cNvSpPr/>
          <p:nvPr/>
        </p:nvSpPr>
        <p:spPr>
          <a:xfrm>
            <a:off x="5315621" y="40967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9D74CF1-250E-7C47-9CE5-D5E237CB3789}"/>
              </a:ext>
            </a:extLst>
          </p:cNvPr>
          <p:cNvSpPr/>
          <p:nvPr/>
        </p:nvSpPr>
        <p:spPr>
          <a:xfrm>
            <a:off x="4992113" y="35389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B1C7051-372B-A94C-8FBC-054CEF12777D}"/>
              </a:ext>
            </a:extLst>
          </p:cNvPr>
          <p:cNvSpPr/>
          <p:nvPr/>
        </p:nvSpPr>
        <p:spPr>
          <a:xfrm>
            <a:off x="5237517" y="353212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2405FE5-BB5B-EB45-A109-82A6CC999261}"/>
              </a:ext>
            </a:extLst>
          </p:cNvPr>
          <p:cNvSpPr/>
          <p:nvPr/>
        </p:nvSpPr>
        <p:spPr>
          <a:xfrm>
            <a:off x="5363924" y="44125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296A5D4-3F47-4F40-AC18-22EB38038C8F}"/>
              </a:ext>
            </a:extLst>
          </p:cNvPr>
          <p:cNvSpPr/>
          <p:nvPr/>
        </p:nvSpPr>
        <p:spPr>
          <a:xfrm>
            <a:off x="5363924" y="44125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9972633-432B-C345-A2D7-84ED7388BDFE}"/>
              </a:ext>
            </a:extLst>
          </p:cNvPr>
          <p:cNvSpPr/>
          <p:nvPr/>
        </p:nvSpPr>
        <p:spPr>
          <a:xfrm>
            <a:off x="3307702" y="39144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9452F2-1B9B-9841-AAA7-8C31E4322D50}"/>
              </a:ext>
            </a:extLst>
          </p:cNvPr>
          <p:cNvSpPr/>
          <p:nvPr/>
        </p:nvSpPr>
        <p:spPr>
          <a:xfrm>
            <a:off x="3307702" y="39144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B6064D1-82C5-764B-BD4B-3D5F9F68D3C2}"/>
              </a:ext>
            </a:extLst>
          </p:cNvPr>
          <p:cNvSpPr/>
          <p:nvPr/>
        </p:nvSpPr>
        <p:spPr>
          <a:xfrm>
            <a:off x="3526388" y="36862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C61C2B9-3996-9D44-B080-14B2400BC5D6}"/>
              </a:ext>
            </a:extLst>
          </p:cNvPr>
          <p:cNvSpPr/>
          <p:nvPr/>
        </p:nvSpPr>
        <p:spPr>
          <a:xfrm>
            <a:off x="3771792" y="36794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381C238-27BF-FF47-9EBD-00E20332217A}"/>
              </a:ext>
            </a:extLst>
          </p:cNvPr>
          <p:cNvSpPr/>
          <p:nvPr/>
        </p:nvSpPr>
        <p:spPr>
          <a:xfrm>
            <a:off x="3310185" y="32614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EE7C9CF-3BC4-C145-B36D-CE4283EE1DD2}"/>
              </a:ext>
            </a:extLst>
          </p:cNvPr>
          <p:cNvSpPr/>
          <p:nvPr/>
        </p:nvSpPr>
        <p:spPr>
          <a:xfrm>
            <a:off x="3462585" y="34138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8A6E14E-6DEE-8340-BC29-DC4F46E5FE9D}"/>
              </a:ext>
            </a:extLst>
          </p:cNvPr>
          <p:cNvSpPr/>
          <p:nvPr/>
        </p:nvSpPr>
        <p:spPr>
          <a:xfrm>
            <a:off x="3310185" y="32614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023C164-841A-BA49-B35A-7B52DAAA5D1E}"/>
              </a:ext>
            </a:extLst>
          </p:cNvPr>
          <p:cNvSpPr/>
          <p:nvPr/>
        </p:nvSpPr>
        <p:spPr>
          <a:xfrm>
            <a:off x="3462585" y="34138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C7D27F7-EF61-DF4C-BDCD-2956589938E2}"/>
              </a:ext>
            </a:extLst>
          </p:cNvPr>
          <p:cNvSpPr/>
          <p:nvPr/>
        </p:nvSpPr>
        <p:spPr>
          <a:xfrm>
            <a:off x="3705348" y="380273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9E35C19-5E58-E54F-A1DA-FC7B9CF7FE5D}"/>
              </a:ext>
            </a:extLst>
          </p:cNvPr>
          <p:cNvSpPr/>
          <p:nvPr/>
        </p:nvSpPr>
        <p:spPr>
          <a:xfrm>
            <a:off x="3702462" y="33633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ECEF5EC-D790-CA4C-AF35-19877AABE9DE}"/>
              </a:ext>
            </a:extLst>
          </p:cNvPr>
          <p:cNvSpPr/>
          <p:nvPr/>
        </p:nvSpPr>
        <p:spPr>
          <a:xfrm>
            <a:off x="3289191" y="36520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319C9CA-A074-4441-A23E-AE41D25EDAD9}"/>
              </a:ext>
            </a:extLst>
          </p:cNvPr>
          <p:cNvSpPr/>
          <p:nvPr/>
        </p:nvSpPr>
        <p:spPr>
          <a:xfrm>
            <a:off x="3852379" y="35910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20C6B71-4711-9B4C-B595-4E466E11226D}"/>
              </a:ext>
            </a:extLst>
          </p:cNvPr>
          <p:cNvSpPr/>
          <p:nvPr/>
        </p:nvSpPr>
        <p:spPr>
          <a:xfrm>
            <a:off x="3528871" y="30332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85B5EE5-CE8F-404F-9812-8046D94DDD73}"/>
              </a:ext>
            </a:extLst>
          </p:cNvPr>
          <p:cNvSpPr/>
          <p:nvPr/>
        </p:nvSpPr>
        <p:spPr>
          <a:xfrm>
            <a:off x="3774275" y="30264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BCFDE66-4696-A040-B63E-098FDFD409C0}"/>
              </a:ext>
            </a:extLst>
          </p:cNvPr>
          <p:cNvSpPr/>
          <p:nvPr/>
        </p:nvSpPr>
        <p:spPr>
          <a:xfrm>
            <a:off x="3900682" y="39068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7F16906-8DC3-3446-B563-C22F892D8187}"/>
              </a:ext>
            </a:extLst>
          </p:cNvPr>
          <p:cNvSpPr/>
          <p:nvPr/>
        </p:nvSpPr>
        <p:spPr>
          <a:xfrm>
            <a:off x="3900682" y="39068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9968D090-0DEF-2A44-A82E-E8B69DE92437}"/>
              </a:ext>
            </a:extLst>
          </p:cNvPr>
          <p:cNvSpPr/>
          <p:nvPr/>
        </p:nvSpPr>
        <p:spPr>
          <a:xfrm>
            <a:off x="4305174" y="19068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50DA822-1DB7-E943-9AB0-756B82122655}"/>
              </a:ext>
            </a:extLst>
          </p:cNvPr>
          <p:cNvSpPr/>
          <p:nvPr/>
        </p:nvSpPr>
        <p:spPr>
          <a:xfrm>
            <a:off x="4059322" y="22289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C9DD97D4-5696-CF41-BF10-448D605DEFF7}"/>
              </a:ext>
            </a:extLst>
          </p:cNvPr>
          <p:cNvSpPr/>
          <p:nvPr/>
        </p:nvSpPr>
        <p:spPr>
          <a:xfrm>
            <a:off x="3586743" y="18826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A739B3C-8E2D-4341-8454-711294B3F8DB}"/>
              </a:ext>
            </a:extLst>
          </p:cNvPr>
          <p:cNvSpPr/>
          <p:nvPr/>
        </p:nvSpPr>
        <p:spPr>
          <a:xfrm>
            <a:off x="3739143" y="2035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C243583-4937-B342-929D-B4AD37895FB7}"/>
              </a:ext>
            </a:extLst>
          </p:cNvPr>
          <p:cNvSpPr/>
          <p:nvPr/>
        </p:nvSpPr>
        <p:spPr>
          <a:xfrm>
            <a:off x="3586743" y="18826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CD19C126-5FF7-6D4D-9558-A51950419227}"/>
              </a:ext>
            </a:extLst>
          </p:cNvPr>
          <p:cNvSpPr/>
          <p:nvPr/>
        </p:nvSpPr>
        <p:spPr>
          <a:xfrm>
            <a:off x="3739143" y="2035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165F869B-D105-1B46-9816-CD1EBCA9BACD}"/>
              </a:ext>
            </a:extLst>
          </p:cNvPr>
          <p:cNvSpPr/>
          <p:nvPr/>
        </p:nvSpPr>
        <p:spPr>
          <a:xfrm>
            <a:off x="3979020" y="19844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53C1B12-2DFD-E14A-AC67-B0C38BFE314F}"/>
              </a:ext>
            </a:extLst>
          </p:cNvPr>
          <p:cNvSpPr/>
          <p:nvPr/>
        </p:nvSpPr>
        <p:spPr>
          <a:xfrm>
            <a:off x="3565749" y="22732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FFA496E-140A-2443-BB0D-498FEEC20F20}"/>
              </a:ext>
            </a:extLst>
          </p:cNvPr>
          <p:cNvSpPr/>
          <p:nvPr/>
        </p:nvSpPr>
        <p:spPr>
          <a:xfrm>
            <a:off x="4128937" y="22122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0332A31-BC1E-604E-B6DB-7DC7AD579DDD}"/>
              </a:ext>
            </a:extLst>
          </p:cNvPr>
          <p:cNvSpPr/>
          <p:nvPr/>
        </p:nvSpPr>
        <p:spPr>
          <a:xfrm>
            <a:off x="3805429" y="16544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8970C3F-B2F6-8048-88A4-45A67280D5C2}"/>
              </a:ext>
            </a:extLst>
          </p:cNvPr>
          <p:cNvSpPr/>
          <p:nvPr/>
        </p:nvSpPr>
        <p:spPr>
          <a:xfrm>
            <a:off x="4050833" y="16476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3434FB27-0A7B-794C-8227-783040C714C0}"/>
              </a:ext>
            </a:extLst>
          </p:cNvPr>
          <p:cNvSpPr/>
          <p:nvPr/>
        </p:nvSpPr>
        <p:spPr>
          <a:xfrm>
            <a:off x="3984389" y="177092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0B4346EA-6D36-684B-BE13-2148DF24FFCD}"/>
              </a:ext>
            </a:extLst>
          </p:cNvPr>
          <p:cNvSpPr/>
          <p:nvPr/>
        </p:nvSpPr>
        <p:spPr>
          <a:xfrm>
            <a:off x="3568232" y="16202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B78A842-5727-2B49-96A9-BF67A52B550C}"/>
              </a:ext>
            </a:extLst>
          </p:cNvPr>
          <p:cNvSpPr/>
          <p:nvPr/>
        </p:nvSpPr>
        <p:spPr>
          <a:xfrm>
            <a:off x="4131420" y="155926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EA6ACDD6-0404-C04E-8340-922387E77FF5}"/>
              </a:ext>
            </a:extLst>
          </p:cNvPr>
          <p:cNvSpPr/>
          <p:nvPr/>
        </p:nvSpPr>
        <p:spPr>
          <a:xfrm>
            <a:off x="4179723" y="18750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4A70310-A98D-9042-9326-DA099224FD0C}"/>
              </a:ext>
            </a:extLst>
          </p:cNvPr>
          <p:cNvSpPr/>
          <p:nvPr/>
        </p:nvSpPr>
        <p:spPr>
          <a:xfrm>
            <a:off x="4332123" y="20274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BB73810-D07F-9846-8F1F-5CE51F91E45B}"/>
              </a:ext>
            </a:extLst>
          </p:cNvPr>
          <p:cNvSpPr/>
          <p:nvPr/>
        </p:nvSpPr>
        <p:spPr>
          <a:xfrm>
            <a:off x="4179723" y="18750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6DAF94D-9827-644B-999E-66744D16CC5A}"/>
              </a:ext>
            </a:extLst>
          </p:cNvPr>
          <p:cNvSpPr/>
          <p:nvPr/>
        </p:nvSpPr>
        <p:spPr>
          <a:xfrm>
            <a:off x="4332123" y="20274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16BFE381-8F87-254F-834D-141FF59521E1}"/>
              </a:ext>
            </a:extLst>
          </p:cNvPr>
          <p:cNvSpPr/>
          <p:nvPr/>
        </p:nvSpPr>
        <p:spPr>
          <a:xfrm>
            <a:off x="4572000" y="19769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037B731-8B32-2D47-A42B-9DAD02D490FF}"/>
              </a:ext>
            </a:extLst>
          </p:cNvPr>
          <p:cNvSpPr/>
          <p:nvPr/>
        </p:nvSpPr>
        <p:spPr>
          <a:xfrm>
            <a:off x="4398409" y="164690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72970352-1666-AC41-A232-087DA28E3D49}"/>
              </a:ext>
            </a:extLst>
          </p:cNvPr>
          <p:cNvSpPr/>
          <p:nvPr/>
        </p:nvSpPr>
        <p:spPr>
          <a:xfrm>
            <a:off x="4445234" y="195518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F6E9702-71AC-0A43-B49E-6AD68126CE95}"/>
              </a:ext>
            </a:extLst>
          </p:cNvPr>
          <p:cNvSpPr/>
          <p:nvPr/>
        </p:nvSpPr>
        <p:spPr>
          <a:xfrm>
            <a:off x="4445234" y="195518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1A3E7B0C-8866-4F4D-9CF4-08264CDFE4C7}"/>
              </a:ext>
            </a:extLst>
          </p:cNvPr>
          <p:cNvSpPr/>
          <p:nvPr/>
        </p:nvSpPr>
        <p:spPr>
          <a:xfrm>
            <a:off x="3787771" y="46961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7984B7E-1EF0-B443-99EA-99F3687BE87A}"/>
              </a:ext>
            </a:extLst>
          </p:cNvPr>
          <p:cNvSpPr/>
          <p:nvPr/>
        </p:nvSpPr>
        <p:spPr>
          <a:xfrm>
            <a:off x="3541919" y="50183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0D0C23B-A7E8-854F-891B-D5ED3D109EE3}"/>
              </a:ext>
            </a:extLst>
          </p:cNvPr>
          <p:cNvSpPr/>
          <p:nvPr/>
        </p:nvSpPr>
        <p:spPr>
          <a:xfrm>
            <a:off x="3069340" y="46719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BC1B5EB-5CE5-0E48-AE87-C95236F55C56}"/>
              </a:ext>
            </a:extLst>
          </p:cNvPr>
          <p:cNvSpPr/>
          <p:nvPr/>
        </p:nvSpPr>
        <p:spPr>
          <a:xfrm>
            <a:off x="3221740" y="48243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FCDAF9B1-E086-0741-A1B6-95CFE6CFFF78}"/>
              </a:ext>
            </a:extLst>
          </p:cNvPr>
          <p:cNvSpPr/>
          <p:nvPr/>
        </p:nvSpPr>
        <p:spPr>
          <a:xfrm>
            <a:off x="3069340" y="46719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DC510235-8F23-E244-9F2A-E978BB2404D4}"/>
              </a:ext>
            </a:extLst>
          </p:cNvPr>
          <p:cNvSpPr/>
          <p:nvPr/>
        </p:nvSpPr>
        <p:spPr>
          <a:xfrm>
            <a:off x="3221740" y="48243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C3096BF-ABDF-E946-BB8A-C0C9A12B5747}"/>
              </a:ext>
            </a:extLst>
          </p:cNvPr>
          <p:cNvSpPr/>
          <p:nvPr/>
        </p:nvSpPr>
        <p:spPr>
          <a:xfrm>
            <a:off x="3461617" y="47738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C660FF9-6862-4B4A-AD6D-E2F156C1A47B}"/>
              </a:ext>
            </a:extLst>
          </p:cNvPr>
          <p:cNvSpPr/>
          <p:nvPr/>
        </p:nvSpPr>
        <p:spPr>
          <a:xfrm>
            <a:off x="3048346" y="506258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6EA7994-DA3F-4143-92A7-699B73D16E7B}"/>
              </a:ext>
            </a:extLst>
          </p:cNvPr>
          <p:cNvSpPr/>
          <p:nvPr/>
        </p:nvSpPr>
        <p:spPr>
          <a:xfrm>
            <a:off x="3611534" y="500158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104FD003-543A-0145-89F2-BAD6A9270F04}"/>
              </a:ext>
            </a:extLst>
          </p:cNvPr>
          <p:cNvSpPr/>
          <p:nvPr/>
        </p:nvSpPr>
        <p:spPr>
          <a:xfrm>
            <a:off x="3288026" y="44437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EB0E3D24-B66C-DB4F-AC5D-68CDC0EF9493}"/>
              </a:ext>
            </a:extLst>
          </p:cNvPr>
          <p:cNvSpPr/>
          <p:nvPr/>
        </p:nvSpPr>
        <p:spPr>
          <a:xfrm>
            <a:off x="3533430" y="44369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E8600826-8871-2E42-8C94-FC76E666C05D}"/>
              </a:ext>
            </a:extLst>
          </p:cNvPr>
          <p:cNvSpPr/>
          <p:nvPr/>
        </p:nvSpPr>
        <p:spPr>
          <a:xfrm>
            <a:off x="3466986" y="4560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56B9085-9B1C-6449-9D24-ED888C30F574}"/>
              </a:ext>
            </a:extLst>
          </p:cNvPr>
          <p:cNvSpPr/>
          <p:nvPr/>
        </p:nvSpPr>
        <p:spPr>
          <a:xfrm>
            <a:off x="3050829" y="44096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0E40213-BA3E-FF43-858A-45E58EE25EE7}"/>
              </a:ext>
            </a:extLst>
          </p:cNvPr>
          <p:cNvSpPr/>
          <p:nvPr/>
        </p:nvSpPr>
        <p:spPr>
          <a:xfrm>
            <a:off x="3614017" y="43486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6D9DBF0-45C6-4446-8881-A187C847EDF2}"/>
              </a:ext>
            </a:extLst>
          </p:cNvPr>
          <p:cNvSpPr/>
          <p:nvPr/>
        </p:nvSpPr>
        <p:spPr>
          <a:xfrm>
            <a:off x="3662320" y="46644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A1B0B14-5252-C941-AD4F-6D70C86B3F87}"/>
              </a:ext>
            </a:extLst>
          </p:cNvPr>
          <p:cNvSpPr/>
          <p:nvPr/>
        </p:nvSpPr>
        <p:spPr>
          <a:xfrm>
            <a:off x="3814720" y="48168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4E8D207-EFD5-AB4A-AE3B-B61619D2CE17}"/>
              </a:ext>
            </a:extLst>
          </p:cNvPr>
          <p:cNvSpPr/>
          <p:nvPr/>
        </p:nvSpPr>
        <p:spPr>
          <a:xfrm>
            <a:off x="3662320" y="46644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A7B8791-AA9A-EF4A-80C2-329145BB8A53}"/>
              </a:ext>
            </a:extLst>
          </p:cNvPr>
          <p:cNvSpPr/>
          <p:nvPr/>
        </p:nvSpPr>
        <p:spPr>
          <a:xfrm>
            <a:off x="3814720" y="48168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51C61193-3C9E-E24D-875D-33DF98B385EA}"/>
              </a:ext>
            </a:extLst>
          </p:cNvPr>
          <p:cNvSpPr/>
          <p:nvPr/>
        </p:nvSpPr>
        <p:spPr>
          <a:xfrm>
            <a:off x="4054597" y="476629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ACD4EC9-7217-7E40-A629-E76ED791F552}"/>
              </a:ext>
            </a:extLst>
          </p:cNvPr>
          <p:cNvSpPr/>
          <p:nvPr/>
        </p:nvSpPr>
        <p:spPr>
          <a:xfrm>
            <a:off x="3881006" y="44362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D0779665-0282-0E41-BE16-AA919037BD25}"/>
              </a:ext>
            </a:extLst>
          </p:cNvPr>
          <p:cNvSpPr/>
          <p:nvPr/>
        </p:nvSpPr>
        <p:spPr>
          <a:xfrm>
            <a:off x="3927831" y="47445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EA9EB5B-D2A8-2046-A0CD-D8AB19B64C59}"/>
              </a:ext>
            </a:extLst>
          </p:cNvPr>
          <p:cNvSpPr/>
          <p:nvPr/>
        </p:nvSpPr>
        <p:spPr>
          <a:xfrm>
            <a:off x="3927831" y="47445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DFFAB8EE-660F-A04E-A2E5-0A3296CA3D9A}"/>
              </a:ext>
            </a:extLst>
          </p:cNvPr>
          <p:cNvSpPr/>
          <p:nvPr/>
        </p:nvSpPr>
        <p:spPr>
          <a:xfrm>
            <a:off x="4630031" y="37269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996BE8BF-5AA5-B44F-88E9-AD608F03DBC4}"/>
              </a:ext>
            </a:extLst>
          </p:cNvPr>
          <p:cNvSpPr/>
          <p:nvPr/>
        </p:nvSpPr>
        <p:spPr>
          <a:xfrm>
            <a:off x="4384179" y="40491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0690D00-A4F1-AF41-BA7E-AD3F6A54A1AC}"/>
              </a:ext>
            </a:extLst>
          </p:cNvPr>
          <p:cNvSpPr/>
          <p:nvPr/>
        </p:nvSpPr>
        <p:spPr>
          <a:xfrm>
            <a:off x="3911600" y="37027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0BF674F6-C1A7-0E4C-94B4-9331011E720B}"/>
              </a:ext>
            </a:extLst>
          </p:cNvPr>
          <p:cNvSpPr/>
          <p:nvPr/>
        </p:nvSpPr>
        <p:spPr>
          <a:xfrm>
            <a:off x="4064000" y="38551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54FEF4DF-1455-874D-95AE-A26818E7E95F}"/>
              </a:ext>
            </a:extLst>
          </p:cNvPr>
          <p:cNvSpPr/>
          <p:nvPr/>
        </p:nvSpPr>
        <p:spPr>
          <a:xfrm>
            <a:off x="3911600" y="37027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780CD5C-A4EB-D649-8CD4-C6257246E92D}"/>
              </a:ext>
            </a:extLst>
          </p:cNvPr>
          <p:cNvSpPr/>
          <p:nvPr/>
        </p:nvSpPr>
        <p:spPr>
          <a:xfrm>
            <a:off x="4064000" y="38551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5B248516-0227-0245-B55E-6C29F05DEAEC}"/>
              </a:ext>
            </a:extLst>
          </p:cNvPr>
          <p:cNvSpPr/>
          <p:nvPr/>
        </p:nvSpPr>
        <p:spPr>
          <a:xfrm>
            <a:off x="4303877" y="380462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F68EBBDC-E7C9-344E-81FE-2C22EA4DA469}"/>
              </a:ext>
            </a:extLst>
          </p:cNvPr>
          <p:cNvSpPr/>
          <p:nvPr/>
        </p:nvSpPr>
        <p:spPr>
          <a:xfrm>
            <a:off x="3890606" y="40933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821CAC64-AB94-7845-A46B-959B30502722}"/>
              </a:ext>
            </a:extLst>
          </p:cNvPr>
          <p:cNvSpPr/>
          <p:nvPr/>
        </p:nvSpPr>
        <p:spPr>
          <a:xfrm>
            <a:off x="4453794" y="40323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0565A0C3-2651-4345-ACF7-1159CF917DF1}"/>
              </a:ext>
            </a:extLst>
          </p:cNvPr>
          <p:cNvSpPr/>
          <p:nvPr/>
        </p:nvSpPr>
        <p:spPr>
          <a:xfrm>
            <a:off x="4130286" y="34746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BDDB306-17A6-D549-B800-6C99B6618793}"/>
              </a:ext>
            </a:extLst>
          </p:cNvPr>
          <p:cNvSpPr/>
          <p:nvPr/>
        </p:nvSpPr>
        <p:spPr>
          <a:xfrm>
            <a:off x="4375690" y="34677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2C9E113-DD77-904B-BD83-D1D543272072}"/>
              </a:ext>
            </a:extLst>
          </p:cNvPr>
          <p:cNvSpPr/>
          <p:nvPr/>
        </p:nvSpPr>
        <p:spPr>
          <a:xfrm>
            <a:off x="4309246" y="35910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DCE726B-C8A7-314F-AA9E-C91DB38D7EC0}"/>
              </a:ext>
            </a:extLst>
          </p:cNvPr>
          <p:cNvSpPr/>
          <p:nvPr/>
        </p:nvSpPr>
        <p:spPr>
          <a:xfrm>
            <a:off x="3893089" y="344043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9F568E2-4E80-6B4A-A4FB-DDB9DBA201BF}"/>
              </a:ext>
            </a:extLst>
          </p:cNvPr>
          <p:cNvSpPr/>
          <p:nvPr/>
        </p:nvSpPr>
        <p:spPr>
          <a:xfrm>
            <a:off x="4456277" y="33794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E7523BF-403A-644C-8A63-B577B89652FD}"/>
              </a:ext>
            </a:extLst>
          </p:cNvPr>
          <p:cNvSpPr/>
          <p:nvPr/>
        </p:nvSpPr>
        <p:spPr>
          <a:xfrm>
            <a:off x="4504580" y="3695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BE06070-A5F7-914B-9DAD-2626AD022A65}"/>
              </a:ext>
            </a:extLst>
          </p:cNvPr>
          <p:cNvSpPr/>
          <p:nvPr/>
        </p:nvSpPr>
        <p:spPr>
          <a:xfrm>
            <a:off x="4656980" y="38476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0D318FD5-05F5-054B-B30C-6B5C6CBB2982}"/>
              </a:ext>
            </a:extLst>
          </p:cNvPr>
          <p:cNvSpPr/>
          <p:nvPr/>
        </p:nvSpPr>
        <p:spPr>
          <a:xfrm>
            <a:off x="4504580" y="3695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9B4F783-904E-1B42-8DAE-A00B317AE436}"/>
              </a:ext>
            </a:extLst>
          </p:cNvPr>
          <p:cNvSpPr/>
          <p:nvPr/>
        </p:nvSpPr>
        <p:spPr>
          <a:xfrm>
            <a:off x="4656980" y="38476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AD79B03-69B9-6148-8B4C-3706A0E5F34A}"/>
              </a:ext>
            </a:extLst>
          </p:cNvPr>
          <p:cNvSpPr/>
          <p:nvPr/>
        </p:nvSpPr>
        <p:spPr>
          <a:xfrm>
            <a:off x="4896857" y="37971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8369711-285C-824C-9176-D3EB8AC1FA80}"/>
              </a:ext>
            </a:extLst>
          </p:cNvPr>
          <p:cNvSpPr/>
          <p:nvPr/>
        </p:nvSpPr>
        <p:spPr>
          <a:xfrm>
            <a:off x="4723266" y="34670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E43FCCA-8A78-134F-A236-47FBD9A17C8D}"/>
              </a:ext>
            </a:extLst>
          </p:cNvPr>
          <p:cNvSpPr/>
          <p:nvPr/>
        </p:nvSpPr>
        <p:spPr>
          <a:xfrm>
            <a:off x="4770091" y="37753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7CBEC3C9-4253-C24A-8475-DD27044D7C99}"/>
              </a:ext>
            </a:extLst>
          </p:cNvPr>
          <p:cNvSpPr/>
          <p:nvPr/>
        </p:nvSpPr>
        <p:spPr>
          <a:xfrm>
            <a:off x="4770091" y="37753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1668101-3E14-7F4C-8B80-76A53F003DB1}"/>
              </a:ext>
            </a:extLst>
          </p:cNvPr>
          <p:cNvSpPr/>
          <p:nvPr/>
        </p:nvSpPr>
        <p:spPr>
          <a:xfrm>
            <a:off x="4944698" y="437935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DEB10FE1-06C7-9642-8889-FC363CBADE8B}"/>
              </a:ext>
            </a:extLst>
          </p:cNvPr>
          <p:cNvSpPr/>
          <p:nvPr/>
        </p:nvSpPr>
        <p:spPr>
          <a:xfrm>
            <a:off x="4944698" y="437935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73D284A-E1B1-B949-BBC3-D7F39AC99DC5}"/>
              </a:ext>
            </a:extLst>
          </p:cNvPr>
          <p:cNvSpPr/>
          <p:nvPr/>
        </p:nvSpPr>
        <p:spPr>
          <a:xfrm>
            <a:off x="5074073" y="430530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6AC5BB69-97DF-6F4B-B2C8-6A25114645B2}"/>
              </a:ext>
            </a:extLst>
          </p:cNvPr>
          <p:cNvSpPr/>
          <p:nvPr/>
        </p:nvSpPr>
        <p:spPr>
          <a:xfrm>
            <a:off x="4896395" y="48032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1634E8DB-2C09-134A-AD1C-84822A9D35BC}"/>
              </a:ext>
            </a:extLst>
          </p:cNvPr>
          <p:cNvSpPr/>
          <p:nvPr/>
        </p:nvSpPr>
        <p:spPr>
          <a:xfrm>
            <a:off x="4650543" y="512538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EB78D603-2A68-EC4C-B98D-536BC04051AD}"/>
              </a:ext>
            </a:extLst>
          </p:cNvPr>
          <p:cNvSpPr/>
          <p:nvPr/>
        </p:nvSpPr>
        <p:spPr>
          <a:xfrm>
            <a:off x="4177964" y="47790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AC48FCA-FE28-3A43-95B7-4619364DC4E5}"/>
              </a:ext>
            </a:extLst>
          </p:cNvPr>
          <p:cNvSpPr/>
          <p:nvPr/>
        </p:nvSpPr>
        <p:spPr>
          <a:xfrm>
            <a:off x="4330364" y="49314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B465C15-F41E-7A47-B379-F8E3AF40C024}"/>
              </a:ext>
            </a:extLst>
          </p:cNvPr>
          <p:cNvSpPr/>
          <p:nvPr/>
        </p:nvSpPr>
        <p:spPr>
          <a:xfrm>
            <a:off x="4177964" y="47790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74510D20-BE81-954F-8377-60E46917A1AF}"/>
              </a:ext>
            </a:extLst>
          </p:cNvPr>
          <p:cNvSpPr/>
          <p:nvPr/>
        </p:nvSpPr>
        <p:spPr>
          <a:xfrm>
            <a:off x="4330364" y="49314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A3078496-E12C-D241-9883-411DC9B47EA6}"/>
              </a:ext>
            </a:extLst>
          </p:cNvPr>
          <p:cNvSpPr/>
          <p:nvPr/>
        </p:nvSpPr>
        <p:spPr>
          <a:xfrm>
            <a:off x="4570241" y="48808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E1601E61-189F-2042-B7DA-DA33C889DCFB}"/>
              </a:ext>
            </a:extLst>
          </p:cNvPr>
          <p:cNvSpPr/>
          <p:nvPr/>
        </p:nvSpPr>
        <p:spPr>
          <a:xfrm>
            <a:off x="4156970" y="51696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8E90501D-710B-6B43-B1A2-640DB91AC3FB}"/>
              </a:ext>
            </a:extLst>
          </p:cNvPr>
          <p:cNvSpPr/>
          <p:nvPr/>
        </p:nvSpPr>
        <p:spPr>
          <a:xfrm>
            <a:off x="4720158" y="51086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FDC774E3-4552-6440-8EB2-2A5638F17FC7}"/>
              </a:ext>
            </a:extLst>
          </p:cNvPr>
          <p:cNvSpPr/>
          <p:nvPr/>
        </p:nvSpPr>
        <p:spPr>
          <a:xfrm>
            <a:off x="4396650" y="45508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5EC7445D-5FED-F541-B586-0E61A3B699E7}"/>
              </a:ext>
            </a:extLst>
          </p:cNvPr>
          <p:cNvSpPr/>
          <p:nvPr/>
        </p:nvSpPr>
        <p:spPr>
          <a:xfrm>
            <a:off x="4642054" y="45440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094D930-AFE3-E948-86AB-A20F24AEEA22}"/>
              </a:ext>
            </a:extLst>
          </p:cNvPr>
          <p:cNvSpPr/>
          <p:nvPr/>
        </p:nvSpPr>
        <p:spPr>
          <a:xfrm>
            <a:off x="4575610" y="46673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1FCDA212-C769-C048-96FB-441D137065D7}"/>
              </a:ext>
            </a:extLst>
          </p:cNvPr>
          <p:cNvSpPr/>
          <p:nvPr/>
        </p:nvSpPr>
        <p:spPr>
          <a:xfrm>
            <a:off x="4159453" y="45166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C0D05AB3-CB97-A544-A41B-7DFF8F15F86E}"/>
              </a:ext>
            </a:extLst>
          </p:cNvPr>
          <p:cNvSpPr/>
          <p:nvPr/>
        </p:nvSpPr>
        <p:spPr>
          <a:xfrm>
            <a:off x="4722641" y="445569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DD3760A8-7694-374C-8548-3320D1BEC253}"/>
              </a:ext>
            </a:extLst>
          </p:cNvPr>
          <p:cNvSpPr/>
          <p:nvPr/>
        </p:nvSpPr>
        <p:spPr>
          <a:xfrm>
            <a:off x="4770944" y="47715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AF0BD56A-0185-2646-BCC0-639B443EC89D}"/>
              </a:ext>
            </a:extLst>
          </p:cNvPr>
          <p:cNvSpPr/>
          <p:nvPr/>
        </p:nvSpPr>
        <p:spPr>
          <a:xfrm>
            <a:off x="4923344" y="49239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CD84B779-8A10-DE49-BDCA-2EC66AEDF203}"/>
              </a:ext>
            </a:extLst>
          </p:cNvPr>
          <p:cNvSpPr/>
          <p:nvPr/>
        </p:nvSpPr>
        <p:spPr>
          <a:xfrm>
            <a:off x="4770944" y="47715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031B67A0-F79F-4341-AE33-B524DEBB2F82}"/>
              </a:ext>
            </a:extLst>
          </p:cNvPr>
          <p:cNvSpPr/>
          <p:nvPr/>
        </p:nvSpPr>
        <p:spPr>
          <a:xfrm>
            <a:off x="4923344" y="49239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F1E669DC-9809-6745-AD3F-057187D6DB2E}"/>
              </a:ext>
            </a:extLst>
          </p:cNvPr>
          <p:cNvSpPr/>
          <p:nvPr/>
        </p:nvSpPr>
        <p:spPr>
          <a:xfrm>
            <a:off x="5163221" y="48733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1A821038-0319-E946-AF22-9EDE9DF4483C}"/>
              </a:ext>
            </a:extLst>
          </p:cNvPr>
          <p:cNvSpPr/>
          <p:nvPr/>
        </p:nvSpPr>
        <p:spPr>
          <a:xfrm>
            <a:off x="4989630" y="45433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CCDD85A4-13E6-1D45-9E7B-DCCEA235CCCD}"/>
              </a:ext>
            </a:extLst>
          </p:cNvPr>
          <p:cNvSpPr/>
          <p:nvPr/>
        </p:nvSpPr>
        <p:spPr>
          <a:xfrm>
            <a:off x="5036455" y="48516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2A21FC48-EEA4-5547-847D-70B938CE0CBC}"/>
              </a:ext>
            </a:extLst>
          </p:cNvPr>
          <p:cNvSpPr/>
          <p:nvPr/>
        </p:nvSpPr>
        <p:spPr>
          <a:xfrm>
            <a:off x="5036455" y="48516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4D82806D-52C4-D04A-81AE-2988667F45CF}"/>
              </a:ext>
            </a:extLst>
          </p:cNvPr>
          <p:cNvSpPr/>
          <p:nvPr/>
        </p:nvSpPr>
        <p:spPr>
          <a:xfrm>
            <a:off x="5663543" y="40673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1EEBC00C-E371-D244-9177-91452DA1B8F6}"/>
              </a:ext>
            </a:extLst>
          </p:cNvPr>
          <p:cNvSpPr/>
          <p:nvPr/>
        </p:nvSpPr>
        <p:spPr>
          <a:xfrm>
            <a:off x="5663543" y="40673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72C3785B-2937-2E44-989B-81B8F4C8978C}"/>
              </a:ext>
            </a:extLst>
          </p:cNvPr>
          <p:cNvSpPr/>
          <p:nvPr/>
        </p:nvSpPr>
        <p:spPr>
          <a:xfrm>
            <a:off x="5882229" y="38391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866FC81E-459A-1F4B-9521-A6BBA91BF10A}"/>
              </a:ext>
            </a:extLst>
          </p:cNvPr>
          <p:cNvSpPr/>
          <p:nvPr/>
        </p:nvSpPr>
        <p:spPr>
          <a:xfrm>
            <a:off x="6127633" y="38323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F668DC8A-3C40-B84C-A35E-2DCAD8B0836C}"/>
              </a:ext>
            </a:extLst>
          </p:cNvPr>
          <p:cNvSpPr/>
          <p:nvPr/>
        </p:nvSpPr>
        <p:spPr>
          <a:xfrm>
            <a:off x="6061189" y="39556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48928827-6A0C-4C46-9926-561E38582133}"/>
              </a:ext>
            </a:extLst>
          </p:cNvPr>
          <p:cNvSpPr/>
          <p:nvPr/>
        </p:nvSpPr>
        <p:spPr>
          <a:xfrm>
            <a:off x="5645032" y="38050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46F5BED3-D67A-8B42-B583-83149FC42CBE}"/>
              </a:ext>
            </a:extLst>
          </p:cNvPr>
          <p:cNvSpPr/>
          <p:nvPr/>
        </p:nvSpPr>
        <p:spPr>
          <a:xfrm>
            <a:off x="6208220" y="37440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EC91C4A1-CE8C-8344-B2CC-8666560ED0D1}"/>
              </a:ext>
            </a:extLst>
          </p:cNvPr>
          <p:cNvSpPr/>
          <p:nvPr/>
        </p:nvSpPr>
        <p:spPr>
          <a:xfrm>
            <a:off x="6256523" y="40598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93B32496-87D0-E748-80BB-94DF03C51EFA}"/>
              </a:ext>
            </a:extLst>
          </p:cNvPr>
          <p:cNvSpPr/>
          <p:nvPr/>
        </p:nvSpPr>
        <p:spPr>
          <a:xfrm>
            <a:off x="6256523" y="40598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CEDBED25-DA43-5C41-8542-35651FCCB87E}"/>
              </a:ext>
            </a:extLst>
          </p:cNvPr>
          <p:cNvSpPr/>
          <p:nvPr/>
        </p:nvSpPr>
        <p:spPr>
          <a:xfrm>
            <a:off x="5837297" y="40266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B93B102-BCEA-7243-A325-A31FDD008201}"/>
              </a:ext>
            </a:extLst>
          </p:cNvPr>
          <p:cNvSpPr/>
          <p:nvPr/>
        </p:nvSpPr>
        <p:spPr>
          <a:xfrm>
            <a:off x="5837297" y="40266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4613A08E-0926-734E-B1E1-924BA2D42C89}"/>
              </a:ext>
            </a:extLst>
          </p:cNvPr>
          <p:cNvSpPr/>
          <p:nvPr/>
        </p:nvSpPr>
        <p:spPr>
          <a:xfrm>
            <a:off x="5966672" y="39525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35AD7BFA-4954-4F4E-9AF7-40EF821289A9}"/>
              </a:ext>
            </a:extLst>
          </p:cNvPr>
          <p:cNvSpPr/>
          <p:nvPr/>
        </p:nvSpPr>
        <p:spPr>
          <a:xfrm>
            <a:off x="5788994" y="44505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669C6C91-F09A-1646-B1C5-F1A3D52BBAE7}"/>
              </a:ext>
            </a:extLst>
          </p:cNvPr>
          <p:cNvSpPr/>
          <p:nvPr/>
        </p:nvSpPr>
        <p:spPr>
          <a:xfrm>
            <a:off x="5534653" y="41913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06021C2-F0CF-9C43-AA94-ADE934D6DD01}"/>
              </a:ext>
            </a:extLst>
          </p:cNvPr>
          <p:cNvSpPr/>
          <p:nvPr/>
        </p:nvSpPr>
        <p:spPr>
          <a:xfrm>
            <a:off x="5468209" y="43146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EABF9F77-2419-F142-A900-F266F259D1B6}"/>
              </a:ext>
            </a:extLst>
          </p:cNvPr>
          <p:cNvSpPr/>
          <p:nvPr/>
        </p:nvSpPr>
        <p:spPr>
          <a:xfrm>
            <a:off x="5615240" y="41029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3BB9C0FD-239C-0F40-B62C-C1E02E33F4C9}"/>
              </a:ext>
            </a:extLst>
          </p:cNvPr>
          <p:cNvSpPr/>
          <p:nvPr/>
        </p:nvSpPr>
        <p:spPr>
          <a:xfrm>
            <a:off x="5663543" y="44188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5D927594-01AA-654D-A19E-9127175D1EA0}"/>
              </a:ext>
            </a:extLst>
          </p:cNvPr>
          <p:cNvSpPr/>
          <p:nvPr/>
        </p:nvSpPr>
        <p:spPr>
          <a:xfrm>
            <a:off x="5663543" y="44188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2E30410-141E-9D4F-B37E-BD0364E7E8C8}"/>
              </a:ext>
            </a:extLst>
          </p:cNvPr>
          <p:cNvSpPr/>
          <p:nvPr/>
        </p:nvSpPr>
        <p:spPr>
          <a:xfrm>
            <a:off x="5882229" y="41906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C6318B1-5339-0D45-ADE9-C0FCAC0D103D}"/>
              </a:ext>
            </a:extLst>
          </p:cNvPr>
          <p:cNvSpPr/>
          <p:nvPr/>
        </p:nvSpPr>
        <p:spPr>
          <a:xfrm>
            <a:off x="5929054" y="44989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30CF796-61AC-BA41-8996-3C9CB7844C89}"/>
              </a:ext>
            </a:extLst>
          </p:cNvPr>
          <p:cNvSpPr/>
          <p:nvPr/>
        </p:nvSpPr>
        <p:spPr>
          <a:xfrm>
            <a:off x="5929054" y="44989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75FE8A2-42EA-A344-BEAC-32313F5B8B28}"/>
              </a:ext>
            </a:extLst>
          </p:cNvPr>
          <p:cNvSpPr/>
          <p:nvPr/>
        </p:nvSpPr>
        <p:spPr>
          <a:xfrm>
            <a:off x="5236626" y="31203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734F27E-DEDD-694E-A68E-C7F7814519E7}"/>
              </a:ext>
            </a:extLst>
          </p:cNvPr>
          <p:cNvSpPr/>
          <p:nvPr/>
        </p:nvSpPr>
        <p:spPr>
          <a:xfrm>
            <a:off x="5236626" y="31203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2C81C89-34E6-4743-AAC6-E6ADE32B2A9D}"/>
              </a:ext>
            </a:extLst>
          </p:cNvPr>
          <p:cNvSpPr/>
          <p:nvPr/>
        </p:nvSpPr>
        <p:spPr>
          <a:xfrm>
            <a:off x="5455312" y="2892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8AD68353-A846-3642-AACF-1AB33F4E9329}"/>
              </a:ext>
            </a:extLst>
          </p:cNvPr>
          <p:cNvSpPr/>
          <p:nvPr/>
        </p:nvSpPr>
        <p:spPr>
          <a:xfrm>
            <a:off x="5700716" y="28853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E2A56C1-992A-F244-9542-83E1B4624877}"/>
              </a:ext>
            </a:extLst>
          </p:cNvPr>
          <p:cNvSpPr/>
          <p:nvPr/>
        </p:nvSpPr>
        <p:spPr>
          <a:xfrm>
            <a:off x="5634272" y="300864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0CC568E1-10EB-9B4D-84D0-BF17F953AE6A}"/>
              </a:ext>
            </a:extLst>
          </p:cNvPr>
          <p:cNvSpPr/>
          <p:nvPr/>
        </p:nvSpPr>
        <p:spPr>
          <a:xfrm>
            <a:off x="5218115" y="285798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1B7A505-EEE5-7F4E-850A-43D5280FFD02}"/>
              </a:ext>
            </a:extLst>
          </p:cNvPr>
          <p:cNvSpPr/>
          <p:nvPr/>
        </p:nvSpPr>
        <p:spPr>
          <a:xfrm>
            <a:off x="5781303" y="27969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721518EC-686B-5F46-BA47-4A4C28503236}"/>
              </a:ext>
            </a:extLst>
          </p:cNvPr>
          <p:cNvSpPr/>
          <p:nvPr/>
        </p:nvSpPr>
        <p:spPr>
          <a:xfrm>
            <a:off x="5829606" y="31127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1C85B125-069A-0C40-BA07-FDD3FDF9BB9A}"/>
              </a:ext>
            </a:extLst>
          </p:cNvPr>
          <p:cNvSpPr/>
          <p:nvPr/>
        </p:nvSpPr>
        <p:spPr>
          <a:xfrm>
            <a:off x="5829606" y="31127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E48D0FF4-EA08-274C-A9AD-F71EB7DC9283}"/>
              </a:ext>
            </a:extLst>
          </p:cNvPr>
          <p:cNvSpPr/>
          <p:nvPr/>
        </p:nvSpPr>
        <p:spPr>
          <a:xfrm>
            <a:off x="5410380" y="307962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1761005-AC59-AC44-A4E3-B76FA19AD086}"/>
              </a:ext>
            </a:extLst>
          </p:cNvPr>
          <p:cNvSpPr/>
          <p:nvPr/>
        </p:nvSpPr>
        <p:spPr>
          <a:xfrm>
            <a:off x="5410380" y="307962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9B57863E-C9BE-7A44-8B0B-74E02A41505B}"/>
              </a:ext>
            </a:extLst>
          </p:cNvPr>
          <p:cNvSpPr/>
          <p:nvPr/>
        </p:nvSpPr>
        <p:spPr>
          <a:xfrm>
            <a:off x="5539755" y="30055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E05FA052-1F76-6144-94E2-8A154CEE51D2}"/>
              </a:ext>
            </a:extLst>
          </p:cNvPr>
          <p:cNvSpPr/>
          <p:nvPr/>
        </p:nvSpPr>
        <p:spPr>
          <a:xfrm>
            <a:off x="5362077" y="35035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D76D535E-204C-A64F-8A84-805D912858D4}"/>
              </a:ext>
            </a:extLst>
          </p:cNvPr>
          <p:cNvSpPr/>
          <p:nvPr/>
        </p:nvSpPr>
        <p:spPr>
          <a:xfrm>
            <a:off x="5107736" y="32443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82042E3C-F37D-1241-9085-52BAE9FE8F2C}"/>
              </a:ext>
            </a:extLst>
          </p:cNvPr>
          <p:cNvSpPr/>
          <p:nvPr/>
        </p:nvSpPr>
        <p:spPr>
          <a:xfrm>
            <a:off x="5041292" y="33676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78C12667-3D91-1441-88DF-CDFC633AA995}"/>
              </a:ext>
            </a:extLst>
          </p:cNvPr>
          <p:cNvSpPr/>
          <p:nvPr/>
        </p:nvSpPr>
        <p:spPr>
          <a:xfrm>
            <a:off x="5188323" y="315595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13BE9255-5227-D841-A7F9-E1ECCC4307EE}"/>
              </a:ext>
            </a:extLst>
          </p:cNvPr>
          <p:cNvSpPr/>
          <p:nvPr/>
        </p:nvSpPr>
        <p:spPr>
          <a:xfrm>
            <a:off x="5236626" y="34717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605A3739-7AB2-FE4C-8FA6-A7B4845E08BA}"/>
              </a:ext>
            </a:extLst>
          </p:cNvPr>
          <p:cNvSpPr/>
          <p:nvPr/>
        </p:nvSpPr>
        <p:spPr>
          <a:xfrm>
            <a:off x="5236626" y="34717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290169E-50F9-D94E-8AE4-81D1B2142635}"/>
              </a:ext>
            </a:extLst>
          </p:cNvPr>
          <p:cNvSpPr/>
          <p:nvPr/>
        </p:nvSpPr>
        <p:spPr>
          <a:xfrm>
            <a:off x="5455312" y="32436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224B3D0D-6BAE-E84C-A485-8675A308B811}"/>
              </a:ext>
            </a:extLst>
          </p:cNvPr>
          <p:cNvSpPr/>
          <p:nvPr/>
        </p:nvSpPr>
        <p:spPr>
          <a:xfrm>
            <a:off x="5502137" y="35518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0F446EB5-5CBB-974A-B8F4-EFEDA09EC7A5}"/>
              </a:ext>
            </a:extLst>
          </p:cNvPr>
          <p:cNvSpPr/>
          <p:nvPr/>
        </p:nvSpPr>
        <p:spPr>
          <a:xfrm>
            <a:off x="5502137" y="35518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018CBDD9-FFC1-C348-8E28-5668A0778811}"/>
              </a:ext>
            </a:extLst>
          </p:cNvPr>
          <p:cNvSpPr/>
          <p:nvPr/>
        </p:nvSpPr>
        <p:spPr>
          <a:xfrm>
            <a:off x="4273978" y="37793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BEAB751-75B1-D34A-B1CC-4C4F97A0A6A4}"/>
              </a:ext>
            </a:extLst>
          </p:cNvPr>
          <p:cNvSpPr/>
          <p:nvPr/>
        </p:nvSpPr>
        <p:spPr>
          <a:xfrm>
            <a:off x="4111916" y="33325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58361C7E-9660-6B43-9FC3-D3A09A9DE3BE}"/>
              </a:ext>
            </a:extLst>
          </p:cNvPr>
          <p:cNvSpPr/>
          <p:nvPr/>
        </p:nvSpPr>
        <p:spPr>
          <a:xfrm>
            <a:off x="4357320" y="33257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C27FBE75-D3EC-1149-95A4-7E712087D309}"/>
              </a:ext>
            </a:extLst>
          </p:cNvPr>
          <p:cNvSpPr/>
          <p:nvPr/>
        </p:nvSpPr>
        <p:spPr>
          <a:xfrm>
            <a:off x="4290876" y="34490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598B7599-C0BB-F44A-B52A-059E01A3181C}"/>
              </a:ext>
            </a:extLst>
          </p:cNvPr>
          <p:cNvSpPr/>
          <p:nvPr/>
        </p:nvSpPr>
        <p:spPr>
          <a:xfrm>
            <a:off x="4437907" y="32373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5A8BA8E-7191-6F46-B0B1-839A02806582}"/>
              </a:ext>
            </a:extLst>
          </p:cNvPr>
          <p:cNvSpPr/>
          <p:nvPr/>
        </p:nvSpPr>
        <p:spPr>
          <a:xfrm>
            <a:off x="4486210" y="35531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B1E6CA43-A7F9-5A4B-82D4-6A5384E56A8F}"/>
              </a:ext>
            </a:extLst>
          </p:cNvPr>
          <p:cNvSpPr/>
          <p:nvPr/>
        </p:nvSpPr>
        <p:spPr>
          <a:xfrm>
            <a:off x="4486210" y="35531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ACA86434-7976-6B43-AAC7-72217809AF70}"/>
              </a:ext>
            </a:extLst>
          </p:cNvPr>
          <p:cNvSpPr/>
          <p:nvPr/>
        </p:nvSpPr>
        <p:spPr>
          <a:xfrm>
            <a:off x="3913825" y="319636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445911B4-B92A-F440-A40C-A401EA7D968E}"/>
              </a:ext>
            </a:extLst>
          </p:cNvPr>
          <p:cNvSpPr/>
          <p:nvPr/>
        </p:nvSpPr>
        <p:spPr>
          <a:xfrm>
            <a:off x="4445626" y="425710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0A22BCAD-F15D-2C45-8BD3-1369196E250D}"/>
              </a:ext>
            </a:extLst>
          </p:cNvPr>
          <p:cNvSpPr/>
          <p:nvPr/>
        </p:nvSpPr>
        <p:spPr>
          <a:xfrm>
            <a:off x="4283564" y="38103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B4B0B8F9-A76A-634E-A1A0-689E40D875DB}"/>
              </a:ext>
            </a:extLst>
          </p:cNvPr>
          <p:cNvSpPr/>
          <p:nvPr/>
        </p:nvSpPr>
        <p:spPr>
          <a:xfrm>
            <a:off x="4528968" y="380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08F6CEC8-3549-AA4E-8D43-97B51A2B576D}"/>
              </a:ext>
            </a:extLst>
          </p:cNvPr>
          <p:cNvSpPr/>
          <p:nvPr/>
        </p:nvSpPr>
        <p:spPr>
          <a:xfrm>
            <a:off x="4462524" y="39267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0D6E1B1-F6ED-5C4A-A03C-3FDA5E6656D2}"/>
              </a:ext>
            </a:extLst>
          </p:cNvPr>
          <p:cNvSpPr/>
          <p:nvPr/>
        </p:nvSpPr>
        <p:spPr>
          <a:xfrm>
            <a:off x="4609555" y="37151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58D12D8A-920A-F540-9372-BE4D0518468E}"/>
              </a:ext>
            </a:extLst>
          </p:cNvPr>
          <p:cNvSpPr/>
          <p:nvPr/>
        </p:nvSpPr>
        <p:spPr>
          <a:xfrm>
            <a:off x="4657858" y="40309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793DA8C-CC57-D648-B7D1-009C34F5572A}"/>
              </a:ext>
            </a:extLst>
          </p:cNvPr>
          <p:cNvSpPr/>
          <p:nvPr/>
        </p:nvSpPr>
        <p:spPr>
          <a:xfrm>
            <a:off x="4657858" y="40309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C8D7A6B2-02FF-C64D-B96A-386DEBCA9E6E}"/>
              </a:ext>
            </a:extLst>
          </p:cNvPr>
          <p:cNvSpPr/>
          <p:nvPr/>
        </p:nvSpPr>
        <p:spPr>
          <a:xfrm>
            <a:off x="4085473" y="36741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9C6C88A4-5DC8-5D4B-859D-61666982834D}"/>
              </a:ext>
            </a:extLst>
          </p:cNvPr>
          <p:cNvSpPr/>
          <p:nvPr/>
        </p:nvSpPr>
        <p:spPr>
          <a:xfrm>
            <a:off x="4684324" y="322796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B2138176-39EC-7549-AAA8-72DD83CF8E0C}"/>
              </a:ext>
            </a:extLst>
          </p:cNvPr>
          <p:cNvSpPr/>
          <p:nvPr/>
        </p:nvSpPr>
        <p:spPr>
          <a:xfrm>
            <a:off x="4522262" y="278116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CE62402E-41D9-9544-A78C-8AAAD69D22CF}"/>
              </a:ext>
            </a:extLst>
          </p:cNvPr>
          <p:cNvSpPr/>
          <p:nvPr/>
        </p:nvSpPr>
        <p:spPr>
          <a:xfrm>
            <a:off x="4767666" y="27743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DE7755ED-E44A-794A-A4CA-CECF411C04F8}"/>
              </a:ext>
            </a:extLst>
          </p:cNvPr>
          <p:cNvSpPr/>
          <p:nvPr/>
        </p:nvSpPr>
        <p:spPr>
          <a:xfrm>
            <a:off x="4701222" y="28976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17F8510C-872D-064A-BA87-FF2098F0ADD0}"/>
              </a:ext>
            </a:extLst>
          </p:cNvPr>
          <p:cNvSpPr/>
          <p:nvPr/>
        </p:nvSpPr>
        <p:spPr>
          <a:xfrm>
            <a:off x="4848253" y="26859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51E37749-BD5F-274B-AB11-D614007BB1FB}"/>
              </a:ext>
            </a:extLst>
          </p:cNvPr>
          <p:cNvSpPr/>
          <p:nvPr/>
        </p:nvSpPr>
        <p:spPr>
          <a:xfrm>
            <a:off x="4896556" y="30018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888E560-5FD3-6744-BAEB-1CF1D6007255}"/>
              </a:ext>
            </a:extLst>
          </p:cNvPr>
          <p:cNvSpPr/>
          <p:nvPr/>
        </p:nvSpPr>
        <p:spPr>
          <a:xfrm>
            <a:off x="4896556" y="30018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7CB3921D-DB08-6E42-93B1-84FF11D6C892}"/>
              </a:ext>
            </a:extLst>
          </p:cNvPr>
          <p:cNvSpPr/>
          <p:nvPr/>
        </p:nvSpPr>
        <p:spPr>
          <a:xfrm>
            <a:off x="4324171" y="26450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E921673F-6244-7E47-BD48-008603072737}"/>
              </a:ext>
            </a:extLst>
          </p:cNvPr>
          <p:cNvSpPr/>
          <p:nvPr/>
        </p:nvSpPr>
        <p:spPr>
          <a:xfrm>
            <a:off x="3911473" y="32031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89EC02C9-A11A-8846-AC88-C67C72FEEAA8}"/>
              </a:ext>
            </a:extLst>
          </p:cNvPr>
          <p:cNvSpPr/>
          <p:nvPr/>
        </p:nvSpPr>
        <p:spPr>
          <a:xfrm>
            <a:off x="4156877" y="319638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427E9785-511A-C240-96C2-77524935899B}"/>
              </a:ext>
            </a:extLst>
          </p:cNvPr>
          <p:cNvSpPr/>
          <p:nvPr/>
        </p:nvSpPr>
        <p:spPr>
          <a:xfrm>
            <a:off x="3847670" y="29308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10DC60AF-2EF5-EE41-B18A-69B458E7FDE1}"/>
              </a:ext>
            </a:extLst>
          </p:cNvPr>
          <p:cNvSpPr/>
          <p:nvPr/>
        </p:nvSpPr>
        <p:spPr>
          <a:xfrm>
            <a:off x="3847670" y="29308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4DC63D72-7A7C-2C43-A295-CDAFF004135F}"/>
              </a:ext>
            </a:extLst>
          </p:cNvPr>
          <p:cNvSpPr/>
          <p:nvPr/>
        </p:nvSpPr>
        <p:spPr>
          <a:xfrm>
            <a:off x="4087547" y="2880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02F2A123-01FF-6B41-8CEA-27B3C1E8CA6C}"/>
              </a:ext>
            </a:extLst>
          </p:cNvPr>
          <p:cNvSpPr/>
          <p:nvPr/>
        </p:nvSpPr>
        <p:spPr>
          <a:xfrm>
            <a:off x="3674276" y="316902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ACA60123-C4E4-D945-995B-BC3E1470B05D}"/>
              </a:ext>
            </a:extLst>
          </p:cNvPr>
          <p:cNvSpPr/>
          <p:nvPr/>
        </p:nvSpPr>
        <p:spPr>
          <a:xfrm>
            <a:off x="4237464" y="31080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712D80B9-B27B-2443-8584-6E0ADA39B22E}"/>
              </a:ext>
            </a:extLst>
          </p:cNvPr>
          <p:cNvSpPr/>
          <p:nvPr/>
        </p:nvSpPr>
        <p:spPr>
          <a:xfrm>
            <a:off x="4504453" y="31956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2C1AFFF5-BD5A-D143-9FD1-DE03E7FE5AAA}"/>
              </a:ext>
            </a:extLst>
          </p:cNvPr>
          <p:cNvSpPr/>
          <p:nvPr/>
        </p:nvSpPr>
        <p:spPr>
          <a:xfrm>
            <a:off x="4125887" y="29666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13E65581-E3C1-5F47-987B-0C3BB9E77219}"/>
              </a:ext>
            </a:extLst>
          </p:cNvPr>
          <p:cNvSpPr/>
          <p:nvPr/>
        </p:nvSpPr>
        <p:spPr>
          <a:xfrm>
            <a:off x="4278287" y="31190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97AD001E-5502-B84D-B384-E2844137EAB4}"/>
              </a:ext>
            </a:extLst>
          </p:cNvPr>
          <p:cNvSpPr/>
          <p:nvPr/>
        </p:nvSpPr>
        <p:spPr>
          <a:xfrm>
            <a:off x="4125887" y="29666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0EEAB4DF-5919-BE43-A709-5CFB331E238D}"/>
              </a:ext>
            </a:extLst>
          </p:cNvPr>
          <p:cNvSpPr/>
          <p:nvPr/>
        </p:nvSpPr>
        <p:spPr>
          <a:xfrm>
            <a:off x="4278287" y="31190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F4382AE7-F8B8-3C47-A5D2-AB922728C4B3}"/>
              </a:ext>
            </a:extLst>
          </p:cNvPr>
          <p:cNvSpPr/>
          <p:nvPr/>
        </p:nvSpPr>
        <p:spPr>
          <a:xfrm>
            <a:off x="4518164" y="30685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3D402BE5-2F81-9E47-B71E-31597EB07138}"/>
              </a:ext>
            </a:extLst>
          </p:cNvPr>
          <p:cNvSpPr/>
          <p:nvPr/>
        </p:nvSpPr>
        <p:spPr>
          <a:xfrm>
            <a:off x="4523533" y="28550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0A2CB6E9-FA98-6546-91C3-F05C60086C38}"/>
              </a:ext>
            </a:extLst>
          </p:cNvPr>
          <p:cNvSpPr/>
          <p:nvPr/>
        </p:nvSpPr>
        <p:spPr>
          <a:xfrm>
            <a:off x="5257980" y="18752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D025D425-1259-7940-9E1D-EA603FF0C3A4}"/>
              </a:ext>
            </a:extLst>
          </p:cNvPr>
          <p:cNvSpPr/>
          <p:nvPr/>
        </p:nvSpPr>
        <p:spPr>
          <a:xfrm>
            <a:off x="5503384" y="18684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6EA2A06C-AB89-494A-ABB1-8C4DFF69B55F}"/>
              </a:ext>
            </a:extLst>
          </p:cNvPr>
          <p:cNvSpPr/>
          <p:nvPr/>
        </p:nvSpPr>
        <p:spPr>
          <a:xfrm>
            <a:off x="5194177" y="16028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4A9B5E2B-6266-A64B-A90C-62891D46C2E9}"/>
              </a:ext>
            </a:extLst>
          </p:cNvPr>
          <p:cNvSpPr/>
          <p:nvPr/>
        </p:nvSpPr>
        <p:spPr>
          <a:xfrm>
            <a:off x="5194177" y="16028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3C247B7-10FF-7B46-90DB-01217A07DB92}"/>
              </a:ext>
            </a:extLst>
          </p:cNvPr>
          <p:cNvSpPr/>
          <p:nvPr/>
        </p:nvSpPr>
        <p:spPr>
          <a:xfrm>
            <a:off x="5434054" y="155230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E978B084-5A5A-2A47-B275-FC34B466BD70}"/>
              </a:ext>
            </a:extLst>
          </p:cNvPr>
          <p:cNvSpPr/>
          <p:nvPr/>
        </p:nvSpPr>
        <p:spPr>
          <a:xfrm>
            <a:off x="5020783" y="18410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4567FA4A-1F20-0846-BCB5-D5968DE2C357}"/>
              </a:ext>
            </a:extLst>
          </p:cNvPr>
          <p:cNvSpPr/>
          <p:nvPr/>
        </p:nvSpPr>
        <p:spPr>
          <a:xfrm>
            <a:off x="5583971" y="178006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AD38867B-3C5B-1243-B340-7DF4A3DD83AB}"/>
              </a:ext>
            </a:extLst>
          </p:cNvPr>
          <p:cNvSpPr/>
          <p:nvPr/>
        </p:nvSpPr>
        <p:spPr>
          <a:xfrm>
            <a:off x="5850960" y="186770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348523F2-1AF7-2841-B323-045078F38C08}"/>
              </a:ext>
            </a:extLst>
          </p:cNvPr>
          <p:cNvSpPr/>
          <p:nvPr/>
        </p:nvSpPr>
        <p:spPr>
          <a:xfrm>
            <a:off x="5472394" y="16387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28DDB8DD-8BD6-DF4F-9E77-5CB5C2A10765}"/>
              </a:ext>
            </a:extLst>
          </p:cNvPr>
          <p:cNvSpPr/>
          <p:nvPr/>
        </p:nvSpPr>
        <p:spPr>
          <a:xfrm>
            <a:off x="5624794" y="17911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84629137-BE18-0F40-9CB2-58758B9752EF}"/>
              </a:ext>
            </a:extLst>
          </p:cNvPr>
          <p:cNvSpPr/>
          <p:nvPr/>
        </p:nvSpPr>
        <p:spPr>
          <a:xfrm>
            <a:off x="5472394" y="16387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F309AE32-002C-FD43-A4EA-3E8B5F9BCA0A}"/>
              </a:ext>
            </a:extLst>
          </p:cNvPr>
          <p:cNvSpPr/>
          <p:nvPr/>
        </p:nvSpPr>
        <p:spPr>
          <a:xfrm>
            <a:off x="5624794" y="17911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B323266E-BA94-5542-A6F8-B390DDC06B11}"/>
              </a:ext>
            </a:extLst>
          </p:cNvPr>
          <p:cNvSpPr/>
          <p:nvPr/>
        </p:nvSpPr>
        <p:spPr>
          <a:xfrm>
            <a:off x="5864671" y="17405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88F059DD-93D8-5D47-8A11-07814B5C2A67}"/>
              </a:ext>
            </a:extLst>
          </p:cNvPr>
          <p:cNvSpPr/>
          <p:nvPr/>
        </p:nvSpPr>
        <p:spPr>
          <a:xfrm>
            <a:off x="5870040" y="15270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DA914BC3-F23E-B345-AAC1-DDB2DB6A37CF}"/>
              </a:ext>
            </a:extLst>
          </p:cNvPr>
          <p:cNvSpPr/>
          <p:nvPr/>
        </p:nvSpPr>
        <p:spPr>
          <a:xfrm>
            <a:off x="6081392" y="20908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8C817FE2-2778-1149-9ABA-98520E9414F8}"/>
              </a:ext>
            </a:extLst>
          </p:cNvPr>
          <p:cNvSpPr/>
          <p:nvPr/>
        </p:nvSpPr>
        <p:spPr>
          <a:xfrm>
            <a:off x="5333726" y="24722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1CF34D38-FFB9-9541-93A7-A9671940D938}"/>
              </a:ext>
            </a:extLst>
          </p:cNvPr>
          <p:cNvSpPr/>
          <p:nvPr/>
        </p:nvSpPr>
        <p:spPr>
          <a:xfrm>
            <a:off x="6017589" y="18184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15DD20EF-0FCD-2A47-A41B-A0A3748FBE59}"/>
              </a:ext>
            </a:extLst>
          </p:cNvPr>
          <p:cNvSpPr/>
          <p:nvPr/>
        </p:nvSpPr>
        <p:spPr>
          <a:xfrm>
            <a:off x="6017589" y="18184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BEDD3EA6-6CCF-D845-BEA0-C4FB1DCE60D7}"/>
              </a:ext>
            </a:extLst>
          </p:cNvPr>
          <p:cNvSpPr/>
          <p:nvPr/>
        </p:nvSpPr>
        <p:spPr>
          <a:xfrm>
            <a:off x="5264396" y="21560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E9176D26-436D-1D4B-9E7A-32FEF2AF41E1}"/>
              </a:ext>
            </a:extLst>
          </p:cNvPr>
          <p:cNvSpPr/>
          <p:nvPr/>
        </p:nvSpPr>
        <p:spPr>
          <a:xfrm>
            <a:off x="5844195" y="20567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8C4303C4-4FEB-1B41-986B-FFA25B8F851F}"/>
              </a:ext>
            </a:extLst>
          </p:cNvPr>
          <p:cNvSpPr/>
          <p:nvPr/>
        </p:nvSpPr>
        <p:spPr>
          <a:xfrm>
            <a:off x="5414313" y="23838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B56EFB2F-362A-AB4F-8B67-3798B6EBFFD4}"/>
              </a:ext>
            </a:extLst>
          </p:cNvPr>
          <p:cNvSpPr/>
          <p:nvPr/>
        </p:nvSpPr>
        <p:spPr>
          <a:xfrm>
            <a:off x="5681302" y="24714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0CCB9EAE-1F13-4C46-A20D-AEEE75A10677}"/>
              </a:ext>
            </a:extLst>
          </p:cNvPr>
          <p:cNvSpPr/>
          <p:nvPr/>
        </p:nvSpPr>
        <p:spPr>
          <a:xfrm>
            <a:off x="5302736" y="22425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CC2BD2FF-41C2-DA4E-B0B3-10618A48B152}"/>
              </a:ext>
            </a:extLst>
          </p:cNvPr>
          <p:cNvSpPr/>
          <p:nvPr/>
        </p:nvSpPr>
        <p:spPr>
          <a:xfrm>
            <a:off x="5455136" y="23949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DC94B17A-BB7E-904C-B1D4-3C938660AAB6}"/>
              </a:ext>
            </a:extLst>
          </p:cNvPr>
          <p:cNvSpPr/>
          <p:nvPr/>
        </p:nvSpPr>
        <p:spPr>
          <a:xfrm>
            <a:off x="5302736" y="22425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BF2CC6F3-E065-5B45-AB52-3F4946C4AF0F}"/>
              </a:ext>
            </a:extLst>
          </p:cNvPr>
          <p:cNvSpPr/>
          <p:nvPr/>
        </p:nvSpPr>
        <p:spPr>
          <a:xfrm>
            <a:off x="5455136" y="23949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36D11140-BA8E-4046-9A18-AE2C681F551D}"/>
              </a:ext>
            </a:extLst>
          </p:cNvPr>
          <p:cNvSpPr/>
          <p:nvPr/>
        </p:nvSpPr>
        <p:spPr>
          <a:xfrm>
            <a:off x="5695013" y="23443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72842351-2892-2A48-8BA2-A3B00FE8A1BA}"/>
              </a:ext>
            </a:extLst>
          </p:cNvPr>
          <p:cNvSpPr/>
          <p:nvPr/>
        </p:nvSpPr>
        <p:spPr>
          <a:xfrm>
            <a:off x="5700382" y="21308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3E4BF3F5-3042-3D4D-AA79-1406D0ADA5E8}"/>
              </a:ext>
            </a:extLst>
          </p:cNvPr>
          <p:cNvSpPr/>
          <p:nvPr/>
        </p:nvSpPr>
        <p:spPr>
          <a:xfrm>
            <a:off x="2615104" y="30349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B9DF47E3-28C2-FF4D-AEF9-41FFBB9BAD8D}"/>
              </a:ext>
            </a:extLst>
          </p:cNvPr>
          <p:cNvSpPr/>
          <p:nvPr/>
        </p:nvSpPr>
        <p:spPr>
          <a:xfrm>
            <a:off x="2545774" y="27188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CD3F170C-D9B0-9242-8C0F-571FCF5996C2}"/>
              </a:ext>
            </a:extLst>
          </p:cNvPr>
          <p:cNvSpPr/>
          <p:nvPr/>
        </p:nvSpPr>
        <p:spPr>
          <a:xfrm>
            <a:off x="2695691" y="29466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34E42106-96B9-C745-B64B-71B7CF04A6BE}"/>
              </a:ext>
            </a:extLst>
          </p:cNvPr>
          <p:cNvSpPr/>
          <p:nvPr/>
        </p:nvSpPr>
        <p:spPr>
          <a:xfrm>
            <a:off x="2962680" y="30342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17287B68-06D3-114B-91D9-D6BF781671AA}"/>
              </a:ext>
            </a:extLst>
          </p:cNvPr>
          <p:cNvSpPr/>
          <p:nvPr/>
        </p:nvSpPr>
        <p:spPr>
          <a:xfrm>
            <a:off x="2584114" y="28052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D3C6E5DC-5B2C-0E41-8633-E98C630EBD69}"/>
              </a:ext>
            </a:extLst>
          </p:cNvPr>
          <p:cNvSpPr/>
          <p:nvPr/>
        </p:nvSpPr>
        <p:spPr>
          <a:xfrm>
            <a:off x="2736514" y="29576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84108E2E-8559-EA46-B3CE-D10E7AF42BCB}"/>
              </a:ext>
            </a:extLst>
          </p:cNvPr>
          <p:cNvSpPr/>
          <p:nvPr/>
        </p:nvSpPr>
        <p:spPr>
          <a:xfrm>
            <a:off x="2584114" y="28052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08474BF3-FC1B-0B4D-8203-6C0BB65860F8}"/>
              </a:ext>
            </a:extLst>
          </p:cNvPr>
          <p:cNvSpPr/>
          <p:nvPr/>
        </p:nvSpPr>
        <p:spPr>
          <a:xfrm>
            <a:off x="2736514" y="29576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43200778-65F2-EC4A-9F35-60298B72ACB5}"/>
              </a:ext>
            </a:extLst>
          </p:cNvPr>
          <p:cNvSpPr/>
          <p:nvPr/>
        </p:nvSpPr>
        <p:spPr>
          <a:xfrm>
            <a:off x="2976391" y="29071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751D4F95-B3DC-0B43-8EF0-2140FE6D3D45}"/>
              </a:ext>
            </a:extLst>
          </p:cNvPr>
          <p:cNvSpPr/>
          <p:nvPr/>
        </p:nvSpPr>
        <p:spPr>
          <a:xfrm>
            <a:off x="2981760" y="26936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3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B37AC4-8D62-644A-A972-FFAE10086E4A}"/>
              </a:ext>
            </a:extLst>
          </p:cNvPr>
          <p:cNvCxnSpPr>
            <a:cxnSpLocks/>
          </p:cNvCxnSpPr>
          <p:nvPr/>
        </p:nvCxnSpPr>
        <p:spPr>
          <a:xfrm flipH="1" flipV="1">
            <a:off x="4371282" y="899532"/>
            <a:ext cx="7438" cy="25294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18F1D-2060-4745-B16A-AAE71E16FD79}"/>
              </a:ext>
            </a:extLst>
          </p:cNvPr>
          <p:cNvCxnSpPr>
            <a:cxnSpLocks/>
          </p:cNvCxnSpPr>
          <p:nvPr/>
        </p:nvCxnSpPr>
        <p:spPr>
          <a:xfrm flipV="1">
            <a:off x="2014654" y="3429001"/>
            <a:ext cx="2367501" cy="1366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0DEB9C-912E-4E4C-80A1-36AFB102FE73}"/>
              </a:ext>
            </a:extLst>
          </p:cNvPr>
          <p:cNvCxnSpPr>
            <a:cxnSpLocks/>
          </p:cNvCxnSpPr>
          <p:nvPr/>
        </p:nvCxnSpPr>
        <p:spPr>
          <a:xfrm>
            <a:off x="4371282" y="3429000"/>
            <a:ext cx="2430962" cy="12470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2765228" y="2458843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371282" y="5060792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5784053" y="2464418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230212-C127-2448-B10F-858B6368136B}"/>
              </a:ext>
            </a:extLst>
          </p:cNvPr>
          <p:cNvSpPr/>
          <p:nvPr/>
        </p:nvSpPr>
        <p:spPr>
          <a:xfrm>
            <a:off x="3872074" y="2371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506015-2688-B340-81EF-3C7BFEDA0AE8}"/>
              </a:ext>
            </a:extLst>
          </p:cNvPr>
          <p:cNvSpPr/>
          <p:nvPr/>
        </p:nvSpPr>
        <p:spPr>
          <a:xfrm>
            <a:off x="3626222" y="26936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814B49-E273-F840-B566-C791DFD2A090}"/>
              </a:ext>
            </a:extLst>
          </p:cNvPr>
          <p:cNvSpPr/>
          <p:nvPr/>
        </p:nvSpPr>
        <p:spPr>
          <a:xfrm>
            <a:off x="3778622" y="28460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0D415B-A587-F440-87FE-85E47AD1317A}"/>
              </a:ext>
            </a:extLst>
          </p:cNvPr>
          <p:cNvSpPr/>
          <p:nvPr/>
        </p:nvSpPr>
        <p:spPr>
          <a:xfrm>
            <a:off x="4329274" y="28286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EC6843-06E1-B443-B61B-3AD137F4A3D8}"/>
              </a:ext>
            </a:extLst>
          </p:cNvPr>
          <p:cNvSpPr/>
          <p:nvPr/>
        </p:nvSpPr>
        <p:spPr>
          <a:xfrm>
            <a:off x="4481674" y="29810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7128E1-05FB-984F-BCF6-BC9E29FAB6C9}"/>
              </a:ext>
            </a:extLst>
          </p:cNvPr>
          <p:cNvSpPr/>
          <p:nvPr/>
        </p:nvSpPr>
        <p:spPr>
          <a:xfrm>
            <a:off x="4634074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3393698-FB7A-5944-B675-7E193EB0A805}"/>
              </a:ext>
            </a:extLst>
          </p:cNvPr>
          <p:cNvSpPr/>
          <p:nvPr/>
        </p:nvSpPr>
        <p:spPr>
          <a:xfrm>
            <a:off x="4932153" y="2559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1B8637B-F0EB-5543-B274-4FBDABE7BDD2}"/>
              </a:ext>
            </a:extLst>
          </p:cNvPr>
          <p:cNvSpPr/>
          <p:nvPr/>
        </p:nvSpPr>
        <p:spPr>
          <a:xfrm>
            <a:off x="5084553" y="2712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6EAD38-20DD-5343-955A-2ABC8A78ABA4}"/>
              </a:ext>
            </a:extLst>
          </p:cNvPr>
          <p:cNvSpPr/>
          <p:nvPr/>
        </p:nvSpPr>
        <p:spPr>
          <a:xfrm>
            <a:off x="5315674" y="30558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85E9AC-D6BA-9E4F-90C8-BD802C00C5ED}"/>
              </a:ext>
            </a:extLst>
          </p:cNvPr>
          <p:cNvSpPr/>
          <p:nvPr/>
        </p:nvSpPr>
        <p:spPr>
          <a:xfrm>
            <a:off x="5468074" y="32082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C9BDF5-9022-9043-93D5-6E818AE9650E}"/>
              </a:ext>
            </a:extLst>
          </p:cNvPr>
          <p:cNvSpPr/>
          <p:nvPr/>
        </p:nvSpPr>
        <p:spPr>
          <a:xfrm>
            <a:off x="5396074" y="3895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8DCCA3-32F9-8546-800C-5045A2E3B4CB}"/>
              </a:ext>
            </a:extLst>
          </p:cNvPr>
          <p:cNvSpPr/>
          <p:nvPr/>
        </p:nvSpPr>
        <p:spPr>
          <a:xfrm>
            <a:off x="5548474" y="4047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59688E-B968-3248-B387-7F8055327FFA}"/>
              </a:ext>
            </a:extLst>
          </p:cNvPr>
          <p:cNvSpPr/>
          <p:nvPr/>
        </p:nvSpPr>
        <p:spPr>
          <a:xfrm>
            <a:off x="5700874" y="4200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3969785-D1CE-CC4B-BD81-033FCE6A75F0}"/>
              </a:ext>
            </a:extLst>
          </p:cNvPr>
          <p:cNvSpPr/>
          <p:nvPr/>
        </p:nvSpPr>
        <p:spPr>
          <a:xfrm>
            <a:off x="3683674" y="4119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778047-3A0F-7445-9EC1-975AAFD64652}"/>
              </a:ext>
            </a:extLst>
          </p:cNvPr>
          <p:cNvSpPr/>
          <p:nvPr/>
        </p:nvSpPr>
        <p:spPr>
          <a:xfrm>
            <a:off x="3836074" y="4272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DA5720D-5ABF-0F4F-A961-566DEE4CC573}"/>
              </a:ext>
            </a:extLst>
          </p:cNvPr>
          <p:cNvSpPr/>
          <p:nvPr/>
        </p:nvSpPr>
        <p:spPr>
          <a:xfrm>
            <a:off x="2737800" y="32013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78F61E7-2521-0C4D-A80F-831B8954C6F1}"/>
              </a:ext>
            </a:extLst>
          </p:cNvPr>
          <p:cNvSpPr/>
          <p:nvPr/>
        </p:nvSpPr>
        <p:spPr>
          <a:xfrm>
            <a:off x="2890200" y="33537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39D88C-A4D2-A848-90E2-911BBD1E3DE3}"/>
              </a:ext>
            </a:extLst>
          </p:cNvPr>
          <p:cNvSpPr/>
          <p:nvPr/>
        </p:nvSpPr>
        <p:spPr>
          <a:xfrm>
            <a:off x="3836074" y="4272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156050-D96F-CB43-A510-A2E535F311FD}"/>
              </a:ext>
            </a:extLst>
          </p:cNvPr>
          <p:cNvSpPr/>
          <p:nvPr/>
        </p:nvSpPr>
        <p:spPr>
          <a:xfrm>
            <a:off x="2737800" y="32013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1A88278-C801-E942-9CC5-C7036C505C47}"/>
              </a:ext>
            </a:extLst>
          </p:cNvPr>
          <p:cNvSpPr/>
          <p:nvPr/>
        </p:nvSpPr>
        <p:spPr>
          <a:xfrm>
            <a:off x="2890200" y="33537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9B55878-B07B-1449-9CE7-31D80C676BC1}"/>
              </a:ext>
            </a:extLst>
          </p:cNvPr>
          <p:cNvSpPr/>
          <p:nvPr/>
        </p:nvSpPr>
        <p:spPr>
          <a:xfrm>
            <a:off x="3132963" y="37426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C3F2A2-4795-6945-9611-8803B370724D}"/>
              </a:ext>
            </a:extLst>
          </p:cNvPr>
          <p:cNvSpPr/>
          <p:nvPr/>
        </p:nvSpPr>
        <p:spPr>
          <a:xfrm>
            <a:off x="3130077" y="33032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D2B55D2-6C7C-304D-951E-21083FBFCA09}"/>
              </a:ext>
            </a:extLst>
          </p:cNvPr>
          <p:cNvSpPr/>
          <p:nvPr/>
        </p:nvSpPr>
        <p:spPr>
          <a:xfrm>
            <a:off x="2716806" y="359198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5DD3BB2-57BB-0C43-A135-6CE732E2719E}"/>
              </a:ext>
            </a:extLst>
          </p:cNvPr>
          <p:cNvSpPr/>
          <p:nvPr/>
        </p:nvSpPr>
        <p:spPr>
          <a:xfrm>
            <a:off x="3279994" y="353098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553C01-8726-1743-A907-93183E1778CD}"/>
              </a:ext>
            </a:extLst>
          </p:cNvPr>
          <p:cNvSpPr/>
          <p:nvPr/>
        </p:nvSpPr>
        <p:spPr>
          <a:xfrm>
            <a:off x="2956486" y="29732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81E4ADB-F446-DB4D-BDA7-0F492FF1909C}"/>
              </a:ext>
            </a:extLst>
          </p:cNvPr>
          <p:cNvSpPr/>
          <p:nvPr/>
        </p:nvSpPr>
        <p:spPr>
          <a:xfrm>
            <a:off x="3201890" y="29663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D9AEBC8-73D9-384C-BED0-3C135E2D6386}"/>
              </a:ext>
            </a:extLst>
          </p:cNvPr>
          <p:cNvSpPr/>
          <p:nvPr/>
        </p:nvSpPr>
        <p:spPr>
          <a:xfrm>
            <a:off x="2894621" y="37790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4CC358-D8C6-4F4E-B10D-F2524A4DF9C8}"/>
              </a:ext>
            </a:extLst>
          </p:cNvPr>
          <p:cNvSpPr/>
          <p:nvPr/>
        </p:nvSpPr>
        <p:spPr>
          <a:xfrm>
            <a:off x="4445674" y="4881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9766960-4516-164B-9D63-AA384239719C}"/>
              </a:ext>
            </a:extLst>
          </p:cNvPr>
          <p:cNvSpPr/>
          <p:nvPr/>
        </p:nvSpPr>
        <p:spPr>
          <a:xfrm>
            <a:off x="3509920" y="31690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01043B3-BF47-CB49-ACE2-357B7481AE79}"/>
              </a:ext>
            </a:extLst>
          </p:cNvPr>
          <p:cNvSpPr/>
          <p:nvPr/>
        </p:nvSpPr>
        <p:spPr>
          <a:xfrm>
            <a:off x="3662320" y="33214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68A6F83-079C-3A4A-9AFE-99E94760F800}"/>
              </a:ext>
            </a:extLst>
          </p:cNvPr>
          <p:cNvSpPr/>
          <p:nvPr/>
        </p:nvSpPr>
        <p:spPr>
          <a:xfrm>
            <a:off x="4054597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140073B-4E35-874D-8E5C-638BBB0BBF65}"/>
              </a:ext>
            </a:extLst>
          </p:cNvPr>
          <p:cNvSpPr/>
          <p:nvPr/>
        </p:nvSpPr>
        <p:spPr>
          <a:xfrm>
            <a:off x="3509920" y="31690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0665EF6-14AE-B546-AE68-C9479EA2CFEB}"/>
              </a:ext>
            </a:extLst>
          </p:cNvPr>
          <p:cNvSpPr/>
          <p:nvPr/>
        </p:nvSpPr>
        <p:spPr>
          <a:xfrm>
            <a:off x="3662320" y="33214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F4ADA79-0A59-8747-8AF5-2998F32F07C5}"/>
              </a:ext>
            </a:extLst>
          </p:cNvPr>
          <p:cNvSpPr/>
          <p:nvPr/>
        </p:nvSpPr>
        <p:spPr>
          <a:xfrm>
            <a:off x="4054597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3582B1-8DCC-FB40-9139-C99FE77CDDE9}"/>
              </a:ext>
            </a:extLst>
          </p:cNvPr>
          <p:cNvSpPr/>
          <p:nvPr/>
        </p:nvSpPr>
        <p:spPr>
          <a:xfrm>
            <a:off x="3967120" y="3626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7B4D03D-AC8D-0347-8F68-48C8B6051921}"/>
              </a:ext>
            </a:extLst>
          </p:cNvPr>
          <p:cNvSpPr/>
          <p:nvPr/>
        </p:nvSpPr>
        <p:spPr>
          <a:xfrm>
            <a:off x="3662320" y="33214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0EFCC1-AE24-C54E-BDEB-0C776C37CCC6}"/>
              </a:ext>
            </a:extLst>
          </p:cNvPr>
          <p:cNvSpPr/>
          <p:nvPr/>
        </p:nvSpPr>
        <p:spPr>
          <a:xfrm>
            <a:off x="4054597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71BC8D-0366-BB46-B7B4-4BCAD01D6BCF}"/>
              </a:ext>
            </a:extLst>
          </p:cNvPr>
          <p:cNvSpPr/>
          <p:nvPr/>
        </p:nvSpPr>
        <p:spPr>
          <a:xfrm>
            <a:off x="3967120" y="3626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151B972-B0B8-D841-BE73-9E8E47325886}"/>
              </a:ext>
            </a:extLst>
          </p:cNvPr>
          <p:cNvSpPr/>
          <p:nvPr/>
        </p:nvSpPr>
        <p:spPr>
          <a:xfrm>
            <a:off x="3662320" y="33214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0930FAC-77E8-8241-AE03-9B658C3E7A3A}"/>
              </a:ext>
            </a:extLst>
          </p:cNvPr>
          <p:cNvSpPr/>
          <p:nvPr/>
        </p:nvSpPr>
        <p:spPr>
          <a:xfrm>
            <a:off x="4054597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D294A13-3AE8-2A43-B54C-74192E06B965}"/>
              </a:ext>
            </a:extLst>
          </p:cNvPr>
          <p:cNvSpPr/>
          <p:nvPr/>
        </p:nvSpPr>
        <p:spPr>
          <a:xfrm>
            <a:off x="3967120" y="3626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1E9540C-0CD7-AC4B-84A7-90CDAAA1FA73}"/>
              </a:ext>
            </a:extLst>
          </p:cNvPr>
          <p:cNvSpPr/>
          <p:nvPr/>
        </p:nvSpPr>
        <p:spPr>
          <a:xfrm>
            <a:off x="4119520" y="37786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92D6099-074F-664F-8782-D8839AEDFB0F}"/>
              </a:ext>
            </a:extLst>
          </p:cNvPr>
          <p:cNvSpPr/>
          <p:nvPr/>
        </p:nvSpPr>
        <p:spPr>
          <a:xfrm>
            <a:off x="4206997" y="3285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E112155-1FAC-AD46-A59F-B183234C14F6}"/>
              </a:ext>
            </a:extLst>
          </p:cNvPr>
          <p:cNvSpPr/>
          <p:nvPr/>
        </p:nvSpPr>
        <p:spPr>
          <a:xfrm>
            <a:off x="4206997" y="3285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39A3C2A-7F5E-8E4A-984F-8318C8C06422}"/>
              </a:ext>
            </a:extLst>
          </p:cNvPr>
          <p:cNvSpPr/>
          <p:nvPr/>
        </p:nvSpPr>
        <p:spPr>
          <a:xfrm>
            <a:off x="4206997" y="3285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814469B-00BE-6C41-9ED9-B30466040734}"/>
              </a:ext>
            </a:extLst>
          </p:cNvPr>
          <p:cNvSpPr/>
          <p:nvPr/>
        </p:nvSpPr>
        <p:spPr>
          <a:xfrm>
            <a:off x="4206997" y="3285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A3094B4-E7E4-074D-9882-5D5DF81ADA57}"/>
              </a:ext>
            </a:extLst>
          </p:cNvPr>
          <p:cNvSpPr/>
          <p:nvPr/>
        </p:nvSpPr>
        <p:spPr>
          <a:xfrm>
            <a:off x="3986443" y="38076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FEF37EA-0139-F441-B590-C753FEB0D9BD}"/>
              </a:ext>
            </a:extLst>
          </p:cNvPr>
          <p:cNvSpPr/>
          <p:nvPr/>
        </p:nvSpPr>
        <p:spPr>
          <a:xfrm>
            <a:off x="4138843" y="39600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C3ADE15-CF04-0F44-A875-67C832657691}"/>
              </a:ext>
            </a:extLst>
          </p:cNvPr>
          <p:cNvSpPr/>
          <p:nvPr/>
        </p:nvSpPr>
        <p:spPr>
          <a:xfrm>
            <a:off x="3986443" y="38076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4323BFD-D922-1345-AC2C-B6355F0D2E5C}"/>
              </a:ext>
            </a:extLst>
          </p:cNvPr>
          <p:cNvSpPr/>
          <p:nvPr/>
        </p:nvSpPr>
        <p:spPr>
          <a:xfrm>
            <a:off x="4138843" y="39600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FDEFF9-E874-F841-808F-C27C0F1F9249}"/>
              </a:ext>
            </a:extLst>
          </p:cNvPr>
          <p:cNvSpPr/>
          <p:nvPr/>
        </p:nvSpPr>
        <p:spPr>
          <a:xfrm>
            <a:off x="4381606" y="43489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558B49D-2772-A240-BB69-A72C10E01046}"/>
              </a:ext>
            </a:extLst>
          </p:cNvPr>
          <p:cNvSpPr/>
          <p:nvPr/>
        </p:nvSpPr>
        <p:spPr>
          <a:xfrm>
            <a:off x="4378720" y="390947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282D591-0E05-7147-8326-CBA5F5908270}"/>
              </a:ext>
            </a:extLst>
          </p:cNvPr>
          <p:cNvSpPr/>
          <p:nvPr/>
        </p:nvSpPr>
        <p:spPr>
          <a:xfrm>
            <a:off x="3965449" y="41982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253AEA5-686B-6C45-AF61-24FEE5D0CD57}"/>
              </a:ext>
            </a:extLst>
          </p:cNvPr>
          <p:cNvSpPr/>
          <p:nvPr/>
        </p:nvSpPr>
        <p:spPr>
          <a:xfrm>
            <a:off x="4528637" y="41372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F392034-4AEB-B24A-BA49-E875086FB8B2}"/>
              </a:ext>
            </a:extLst>
          </p:cNvPr>
          <p:cNvSpPr/>
          <p:nvPr/>
        </p:nvSpPr>
        <p:spPr>
          <a:xfrm>
            <a:off x="4205129" y="35794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3387EB2-D5F8-6048-BAB3-EA60E3BD24DF}"/>
              </a:ext>
            </a:extLst>
          </p:cNvPr>
          <p:cNvSpPr/>
          <p:nvPr/>
        </p:nvSpPr>
        <p:spPr>
          <a:xfrm>
            <a:off x="4450533" y="3572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ECB9631-70A8-A84C-877F-8CB0E5DCC839}"/>
              </a:ext>
            </a:extLst>
          </p:cNvPr>
          <p:cNvSpPr/>
          <p:nvPr/>
        </p:nvSpPr>
        <p:spPr>
          <a:xfrm>
            <a:off x="4454912" y="33482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E901CBF-CEE7-3842-A0F6-94643CDE38CF}"/>
              </a:ext>
            </a:extLst>
          </p:cNvPr>
          <p:cNvSpPr/>
          <p:nvPr/>
        </p:nvSpPr>
        <p:spPr>
          <a:xfrm>
            <a:off x="4607312" y="3500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DF8DAC6-CA95-8940-82E5-C0F7E3A649ED}"/>
              </a:ext>
            </a:extLst>
          </p:cNvPr>
          <p:cNvSpPr/>
          <p:nvPr/>
        </p:nvSpPr>
        <p:spPr>
          <a:xfrm>
            <a:off x="4454912" y="33482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840C601-64E8-DB40-AC15-BC5179AC7C24}"/>
              </a:ext>
            </a:extLst>
          </p:cNvPr>
          <p:cNvSpPr/>
          <p:nvPr/>
        </p:nvSpPr>
        <p:spPr>
          <a:xfrm>
            <a:off x="4607312" y="3500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A114837-8329-B84A-A855-7C7621E55F99}"/>
              </a:ext>
            </a:extLst>
          </p:cNvPr>
          <p:cNvSpPr/>
          <p:nvPr/>
        </p:nvSpPr>
        <p:spPr>
          <a:xfrm>
            <a:off x="4850075" y="38895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D434C16-922F-6842-B177-7DD87F186774}"/>
              </a:ext>
            </a:extLst>
          </p:cNvPr>
          <p:cNvSpPr/>
          <p:nvPr/>
        </p:nvSpPr>
        <p:spPr>
          <a:xfrm>
            <a:off x="4847189" y="34500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447D1D-F9A5-0E45-8D47-A4413D621BBE}"/>
              </a:ext>
            </a:extLst>
          </p:cNvPr>
          <p:cNvSpPr/>
          <p:nvPr/>
        </p:nvSpPr>
        <p:spPr>
          <a:xfrm>
            <a:off x="4433918" y="373885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6BCC427-8070-9543-8588-772E1915B792}"/>
              </a:ext>
            </a:extLst>
          </p:cNvPr>
          <p:cNvSpPr/>
          <p:nvPr/>
        </p:nvSpPr>
        <p:spPr>
          <a:xfrm>
            <a:off x="4997106" y="36778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5BEE9F4-E61E-9546-8AA8-87B6C9D4B731}"/>
              </a:ext>
            </a:extLst>
          </p:cNvPr>
          <p:cNvSpPr/>
          <p:nvPr/>
        </p:nvSpPr>
        <p:spPr>
          <a:xfrm>
            <a:off x="4673598" y="31200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9566867-A105-3640-833D-43E45B82777C}"/>
              </a:ext>
            </a:extLst>
          </p:cNvPr>
          <p:cNvSpPr/>
          <p:nvPr/>
        </p:nvSpPr>
        <p:spPr>
          <a:xfrm>
            <a:off x="4919002" y="31132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DE38554-DA3C-DD4E-B0C2-AE001176DBED}"/>
              </a:ext>
            </a:extLst>
          </p:cNvPr>
          <p:cNvSpPr/>
          <p:nvPr/>
        </p:nvSpPr>
        <p:spPr>
          <a:xfrm>
            <a:off x="3153643" y="23472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47E55C4-2E27-3B4F-BD4B-559D1AC7A531}"/>
              </a:ext>
            </a:extLst>
          </p:cNvPr>
          <p:cNvSpPr/>
          <p:nvPr/>
        </p:nvSpPr>
        <p:spPr>
          <a:xfrm>
            <a:off x="3306043" y="24996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45D159A-844C-BB48-8CE8-0EC5266B6D07}"/>
              </a:ext>
            </a:extLst>
          </p:cNvPr>
          <p:cNvSpPr/>
          <p:nvPr/>
        </p:nvSpPr>
        <p:spPr>
          <a:xfrm>
            <a:off x="3153643" y="23472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787901F-2E1F-E945-8338-AC5D946A59FA}"/>
              </a:ext>
            </a:extLst>
          </p:cNvPr>
          <p:cNvSpPr/>
          <p:nvPr/>
        </p:nvSpPr>
        <p:spPr>
          <a:xfrm>
            <a:off x="3306043" y="24996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33936C0-32D8-BC46-ABB5-9226DC3BEB32}"/>
              </a:ext>
            </a:extLst>
          </p:cNvPr>
          <p:cNvSpPr/>
          <p:nvPr/>
        </p:nvSpPr>
        <p:spPr>
          <a:xfrm>
            <a:off x="3548806" y="28885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1B4CA65-318D-C84F-884E-EC33C2C976ED}"/>
              </a:ext>
            </a:extLst>
          </p:cNvPr>
          <p:cNvSpPr/>
          <p:nvPr/>
        </p:nvSpPr>
        <p:spPr>
          <a:xfrm>
            <a:off x="3545920" y="244912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8259806-3981-AB4D-9163-18C7A82AC07F}"/>
              </a:ext>
            </a:extLst>
          </p:cNvPr>
          <p:cNvSpPr/>
          <p:nvPr/>
        </p:nvSpPr>
        <p:spPr>
          <a:xfrm>
            <a:off x="3132649" y="27378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F24D5C5-B4F3-1943-A640-80F86426D93E}"/>
              </a:ext>
            </a:extLst>
          </p:cNvPr>
          <p:cNvSpPr/>
          <p:nvPr/>
        </p:nvSpPr>
        <p:spPr>
          <a:xfrm>
            <a:off x="3695837" y="26768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01A24A0-692B-C244-B004-756A7876A7D6}"/>
              </a:ext>
            </a:extLst>
          </p:cNvPr>
          <p:cNvSpPr/>
          <p:nvPr/>
        </p:nvSpPr>
        <p:spPr>
          <a:xfrm>
            <a:off x="3372329" y="21191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C1C163E-2123-9A4A-92BD-B1D0A6C198B9}"/>
              </a:ext>
            </a:extLst>
          </p:cNvPr>
          <p:cNvSpPr/>
          <p:nvPr/>
        </p:nvSpPr>
        <p:spPr>
          <a:xfrm>
            <a:off x="3617733" y="2112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B56C0C4-98E7-6942-A2BF-E30112598809}"/>
              </a:ext>
            </a:extLst>
          </p:cNvPr>
          <p:cNvSpPr/>
          <p:nvPr/>
        </p:nvSpPr>
        <p:spPr>
          <a:xfrm>
            <a:off x="3156126" y="16943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1A6E091-F27C-3A45-AE9E-3028AB83396A}"/>
              </a:ext>
            </a:extLst>
          </p:cNvPr>
          <p:cNvSpPr/>
          <p:nvPr/>
        </p:nvSpPr>
        <p:spPr>
          <a:xfrm>
            <a:off x="3308526" y="18467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296119A-F843-C74E-8BC1-D7BDEB89FC48}"/>
              </a:ext>
            </a:extLst>
          </p:cNvPr>
          <p:cNvSpPr/>
          <p:nvPr/>
        </p:nvSpPr>
        <p:spPr>
          <a:xfrm>
            <a:off x="3156126" y="16943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AC3BF29-6DA9-BF42-AA09-562B0F2BE73B}"/>
              </a:ext>
            </a:extLst>
          </p:cNvPr>
          <p:cNvSpPr/>
          <p:nvPr/>
        </p:nvSpPr>
        <p:spPr>
          <a:xfrm>
            <a:off x="3308526" y="18467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100EB35-CEAA-7A4E-B688-8C4B11D9F38F}"/>
              </a:ext>
            </a:extLst>
          </p:cNvPr>
          <p:cNvSpPr/>
          <p:nvPr/>
        </p:nvSpPr>
        <p:spPr>
          <a:xfrm>
            <a:off x="3551289" y="22355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524446F-7ACB-D14A-8ED4-516342E06C24}"/>
              </a:ext>
            </a:extLst>
          </p:cNvPr>
          <p:cNvSpPr/>
          <p:nvPr/>
        </p:nvSpPr>
        <p:spPr>
          <a:xfrm>
            <a:off x="3548403" y="17961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7B837F1-14FD-6A41-83C1-ECDA11561504}"/>
              </a:ext>
            </a:extLst>
          </p:cNvPr>
          <p:cNvSpPr/>
          <p:nvPr/>
        </p:nvSpPr>
        <p:spPr>
          <a:xfrm>
            <a:off x="3135132" y="208493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226A79-A40F-5641-BC6E-09347852A78C}"/>
              </a:ext>
            </a:extLst>
          </p:cNvPr>
          <p:cNvSpPr/>
          <p:nvPr/>
        </p:nvSpPr>
        <p:spPr>
          <a:xfrm>
            <a:off x="3698320" y="20239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51362B2-5C90-8843-B142-A14D11B543B4}"/>
              </a:ext>
            </a:extLst>
          </p:cNvPr>
          <p:cNvSpPr/>
          <p:nvPr/>
        </p:nvSpPr>
        <p:spPr>
          <a:xfrm>
            <a:off x="3374812" y="14661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1DD8151-30B3-B64A-848F-882EAE9D967C}"/>
              </a:ext>
            </a:extLst>
          </p:cNvPr>
          <p:cNvSpPr/>
          <p:nvPr/>
        </p:nvSpPr>
        <p:spPr>
          <a:xfrm>
            <a:off x="3620216" y="14593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956DD97-CBDC-1F43-92B5-1C26D5CEC7D4}"/>
              </a:ext>
            </a:extLst>
          </p:cNvPr>
          <p:cNvSpPr/>
          <p:nvPr/>
        </p:nvSpPr>
        <p:spPr>
          <a:xfrm>
            <a:off x="3746623" y="23397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7E106F6-BD69-5E42-ABCC-41D29E05D747}"/>
              </a:ext>
            </a:extLst>
          </p:cNvPr>
          <p:cNvSpPr/>
          <p:nvPr/>
        </p:nvSpPr>
        <p:spPr>
          <a:xfrm>
            <a:off x="3899023" y="24921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B82FFB0-B681-C845-AD8E-66410F4A6B7D}"/>
              </a:ext>
            </a:extLst>
          </p:cNvPr>
          <p:cNvSpPr/>
          <p:nvPr/>
        </p:nvSpPr>
        <p:spPr>
          <a:xfrm>
            <a:off x="3746623" y="23397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386BE6D-B439-E841-9705-10E4639B5CF3}"/>
              </a:ext>
            </a:extLst>
          </p:cNvPr>
          <p:cNvSpPr/>
          <p:nvPr/>
        </p:nvSpPr>
        <p:spPr>
          <a:xfrm>
            <a:off x="3899023" y="24921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CC528D3-AF20-644A-9862-3DE47612A782}"/>
              </a:ext>
            </a:extLst>
          </p:cNvPr>
          <p:cNvSpPr/>
          <p:nvPr/>
        </p:nvSpPr>
        <p:spPr>
          <a:xfrm>
            <a:off x="4138900" y="24416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BB8566B-B06A-E346-B0C5-C5074089D163}"/>
              </a:ext>
            </a:extLst>
          </p:cNvPr>
          <p:cNvSpPr/>
          <p:nvPr/>
        </p:nvSpPr>
        <p:spPr>
          <a:xfrm>
            <a:off x="3965309" y="21115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279CD19-3D5D-6E4C-B31D-676A9446EEAD}"/>
              </a:ext>
            </a:extLst>
          </p:cNvPr>
          <p:cNvSpPr/>
          <p:nvPr/>
        </p:nvSpPr>
        <p:spPr>
          <a:xfrm>
            <a:off x="4210713" y="21047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3DBAF0F-235F-2945-B548-E809F2B9DC95}"/>
              </a:ext>
            </a:extLst>
          </p:cNvPr>
          <p:cNvSpPr/>
          <p:nvPr/>
        </p:nvSpPr>
        <p:spPr>
          <a:xfrm>
            <a:off x="4228337" y="2844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3B3F7BD-0B9B-294B-BA2F-3F993A221556}"/>
              </a:ext>
            </a:extLst>
          </p:cNvPr>
          <p:cNvSpPr/>
          <p:nvPr/>
        </p:nvSpPr>
        <p:spPr>
          <a:xfrm>
            <a:off x="4473741" y="28378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C7C29B1-4314-3D4B-A21D-62F151C43F10}"/>
              </a:ext>
            </a:extLst>
          </p:cNvPr>
          <p:cNvSpPr/>
          <p:nvPr/>
        </p:nvSpPr>
        <p:spPr>
          <a:xfrm>
            <a:off x="4012134" y="24198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C038909-BC3C-944D-BEE5-B963C9F4F5C7}"/>
              </a:ext>
            </a:extLst>
          </p:cNvPr>
          <p:cNvSpPr/>
          <p:nvPr/>
        </p:nvSpPr>
        <p:spPr>
          <a:xfrm>
            <a:off x="4164534" y="25722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E644F01-904E-FA4C-AD22-2971AB4D9738}"/>
              </a:ext>
            </a:extLst>
          </p:cNvPr>
          <p:cNvSpPr/>
          <p:nvPr/>
        </p:nvSpPr>
        <p:spPr>
          <a:xfrm>
            <a:off x="4012134" y="24198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CC4B6ED-D083-4642-822F-8CB3C469008B}"/>
              </a:ext>
            </a:extLst>
          </p:cNvPr>
          <p:cNvSpPr/>
          <p:nvPr/>
        </p:nvSpPr>
        <p:spPr>
          <a:xfrm>
            <a:off x="4164534" y="25722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B1E0F0C-A243-454C-B4F3-99E8CA0C0DF6}"/>
              </a:ext>
            </a:extLst>
          </p:cNvPr>
          <p:cNvSpPr/>
          <p:nvPr/>
        </p:nvSpPr>
        <p:spPr>
          <a:xfrm>
            <a:off x="4407297" y="296113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1DBB287-6BF6-944B-8890-8590C4F61C1A}"/>
              </a:ext>
            </a:extLst>
          </p:cNvPr>
          <p:cNvSpPr/>
          <p:nvPr/>
        </p:nvSpPr>
        <p:spPr>
          <a:xfrm>
            <a:off x="4404411" y="25217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CCE2D00-26FD-244D-BBCE-4B7EDC53B770}"/>
              </a:ext>
            </a:extLst>
          </p:cNvPr>
          <p:cNvSpPr/>
          <p:nvPr/>
        </p:nvSpPr>
        <p:spPr>
          <a:xfrm>
            <a:off x="3991140" y="28104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9A198E2-F867-8545-87D9-B41440857281}"/>
              </a:ext>
            </a:extLst>
          </p:cNvPr>
          <p:cNvSpPr/>
          <p:nvPr/>
        </p:nvSpPr>
        <p:spPr>
          <a:xfrm>
            <a:off x="4554328" y="27494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2C78DDB-F7D7-FE4C-8A6E-0B74817BF0A7}"/>
              </a:ext>
            </a:extLst>
          </p:cNvPr>
          <p:cNvSpPr/>
          <p:nvPr/>
        </p:nvSpPr>
        <p:spPr>
          <a:xfrm>
            <a:off x="4551405" y="234126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4E8C40F-6F30-6743-A8BB-0D35863D38EB}"/>
              </a:ext>
            </a:extLst>
          </p:cNvPr>
          <p:cNvSpPr/>
          <p:nvPr/>
        </p:nvSpPr>
        <p:spPr>
          <a:xfrm>
            <a:off x="4551405" y="234126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95B9278-844B-4248-AC4E-800615135859}"/>
              </a:ext>
            </a:extLst>
          </p:cNvPr>
          <p:cNvSpPr/>
          <p:nvPr/>
        </p:nvSpPr>
        <p:spPr>
          <a:xfrm>
            <a:off x="4770091" y="21130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D8335D2-9AA2-AC4E-870C-6BB80DF8A134}"/>
              </a:ext>
            </a:extLst>
          </p:cNvPr>
          <p:cNvSpPr/>
          <p:nvPr/>
        </p:nvSpPr>
        <p:spPr>
          <a:xfrm>
            <a:off x="5015495" y="210627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9A1E560-070A-9545-AB7B-4C42EC6C144C}"/>
              </a:ext>
            </a:extLst>
          </p:cNvPr>
          <p:cNvSpPr/>
          <p:nvPr/>
        </p:nvSpPr>
        <p:spPr>
          <a:xfrm>
            <a:off x="4553888" y="16883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DF17F72-F636-B444-856D-EFD728D8653E}"/>
              </a:ext>
            </a:extLst>
          </p:cNvPr>
          <p:cNvSpPr/>
          <p:nvPr/>
        </p:nvSpPr>
        <p:spPr>
          <a:xfrm>
            <a:off x="4706288" y="18407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E36371E-722A-B448-B427-513AF66DC548}"/>
              </a:ext>
            </a:extLst>
          </p:cNvPr>
          <p:cNvSpPr/>
          <p:nvPr/>
        </p:nvSpPr>
        <p:spPr>
          <a:xfrm>
            <a:off x="4553888" y="16883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90F4DF1-E082-E548-BE2E-5748BB7230D0}"/>
              </a:ext>
            </a:extLst>
          </p:cNvPr>
          <p:cNvSpPr/>
          <p:nvPr/>
        </p:nvSpPr>
        <p:spPr>
          <a:xfrm>
            <a:off x="4706288" y="18407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E1F01C9-D857-CE4B-81B5-93675DBE712F}"/>
              </a:ext>
            </a:extLst>
          </p:cNvPr>
          <p:cNvSpPr/>
          <p:nvPr/>
        </p:nvSpPr>
        <p:spPr>
          <a:xfrm>
            <a:off x="4949051" y="22295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AA9F124-C6E0-1140-9241-9033385FE663}"/>
              </a:ext>
            </a:extLst>
          </p:cNvPr>
          <p:cNvSpPr/>
          <p:nvPr/>
        </p:nvSpPr>
        <p:spPr>
          <a:xfrm>
            <a:off x="4946165" y="1790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BFE96F3-C884-C041-AA00-7C43F76A23C0}"/>
              </a:ext>
            </a:extLst>
          </p:cNvPr>
          <p:cNvSpPr/>
          <p:nvPr/>
        </p:nvSpPr>
        <p:spPr>
          <a:xfrm>
            <a:off x="4532894" y="20789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EF0A22E-5ED8-1144-A32A-B03DD1989E42}"/>
              </a:ext>
            </a:extLst>
          </p:cNvPr>
          <p:cNvSpPr/>
          <p:nvPr/>
        </p:nvSpPr>
        <p:spPr>
          <a:xfrm>
            <a:off x="5096082" y="2017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FBC7397-5F7A-9E44-8CB8-30763DDAB6C3}"/>
              </a:ext>
            </a:extLst>
          </p:cNvPr>
          <p:cNvSpPr/>
          <p:nvPr/>
        </p:nvSpPr>
        <p:spPr>
          <a:xfrm>
            <a:off x="4772574" y="14601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D110CD0-8791-6E44-9FF8-5E515512C2FC}"/>
              </a:ext>
            </a:extLst>
          </p:cNvPr>
          <p:cNvSpPr/>
          <p:nvPr/>
        </p:nvSpPr>
        <p:spPr>
          <a:xfrm>
            <a:off x="5017978" y="14533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70026E7-8F4E-B44E-903B-939533F580AE}"/>
              </a:ext>
            </a:extLst>
          </p:cNvPr>
          <p:cNvSpPr/>
          <p:nvPr/>
        </p:nvSpPr>
        <p:spPr>
          <a:xfrm>
            <a:off x="5144385" y="23337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2960C90-4B36-1740-9F53-83D2BACD6F25}"/>
              </a:ext>
            </a:extLst>
          </p:cNvPr>
          <p:cNvSpPr/>
          <p:nvPr/>
        </p:nvSpPr>
        <p:spPr>
          <a:xfrm>
            <a:off x="5144385" y="23337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552E2E8-3E77-844F-AA16-DD6034B284D2}"/>
              </a:ext>
            </a:extLst>
          </p:cNvPr>
          <p:cNvSpPr/>
          <p:nvPr/>
        </p:nvSpPr>
        <p:spPr>
          <a:xfrm>
            <a:off x="4770944" y="44200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0CD9312D-6773-A94C-B493-C10B137195CE}"/>
              </a:ext>
            </a:extLst>
          </p:cNvPr>
          <p:cNvSpPr/>
          <p:nvPr/>
        </p:nvSpPr>
        <p:spPr>
          <a:xfrm>
            <a:off x="4770944" y="44200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806BF64-2CF6-CF46-A839-327E303AF7B9}"/>
              </a:ext>
            </a:extLst>
          </p:cNvPr>
          <p:cNvSpPr/>
          <p:nvPr/>
        </p:nvSpPr>
        <p:spPr>
          <a:xfrm>
            <a:off x="4989630" y="4191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51F716DF-D20F-DC4E-995B-16222F21F0C7}"/>
              </a:ext>
            </a:extLst>
          </p:cNvPr>
          <p:cNvSpPr/>
          <p:nvPr/>
        </p:nvSpPr>
        <p:spPr>
          <a:xfrm>
            <a:off x="5235034" y="41850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51A2786-A245-6A43-B6E7-6C83F7D1A213}"/>
              </a:ext>
            </a:extLst>
          </p:cNvPr>
          <p:cNvSpPr/>
          <p:nvPr/>
        </p:nvSpPr>
        <p:spPr>
          <a:xfrm>
            <a:off x="4773427" y="37671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C5B21D3-75DE-4847-A99E-F6143D81D858}"/>
              </a:ext>
            </a:extLst>
          </p:cNvPr>
          <p:cNvSpPr/>
          <p:nvPr/>
        </p:nvSpPr>
        <p:spPr>
          <a:xfrm>
            <a:off x="4925827" y="39195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97B5343-FCCD-6842-B48C-5897F1A2ED59}"/>
              </a:ext>
            </a:extLst>
          </p:cNvPr>
          <p:cNvSpPr/>
          <p:nvPr/>
        </p:nvSpPr>
        <p:spPr>
          <a:xfrm>
            <a:off x="4773427" y="37671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CAC81CE-700C-BC44-93D2-F2B97C22A26F}"/>
              </a:ext>
            </a:extLst>
          </p:cNvPr>
          <p:cNvSpPr>
            <a:spLocks noChangeAspect="1"/>
          </p:cNvSpPr>
          <p:nvPr/>
        </p:nvSpPr>
        <p:spPr>
          <a:xfrm>
            <a:off x="4925827" y="3919508"/>
            <a:ext cx="108000" cy="108000"/>
          </a:xfrm>
          <a:prstGeom prst="ellipse">
            <a:avLst/>
          </a:prstGeom>
          <a:solidFill>
            <a:srgbClr val="C23EC6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49FB98C-ED51-5347-8899-1507CDA689BE}"/>
              </a:ext>
            </a:extLst>
          </p:cNvPr>
          <p:cNvSpPr/>
          <p:nvPr/>
        </p:nvSpPr>
        <p:spPr>
          <a:xfrm>
            <a:off x="5168590" y="43083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F589714-DE65-CC4F-B8E3-C084E666C9DA}"/>
              </a:ext>
            </a:extLst>
          </p:cNvPr>
          <p:cNvSpPr/>
          <p:nvPr/>
        </p:nvSpPr>
        <p:spPr>
          <a:xfrm>
            <a:off x="5165704" y="38689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2974AEF-FB96-AE46-876A-C80A347A7E92}"/>
              </a:ext>
            </a:extLst>
          </p:cNvPr>
          <p:cNvSpPr/>
          <p:nvPr/>
        </p:nvSpPr>
        <p:spPr>
          <a:xfrm>
            <a:off x="4752433" y="41577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DC8610C-E476-8543-9BDB-5084A92AD624}"/>
              </a:ext>
            </a:extLst>
          </p:cNvPr>
          <p:cNvSpPr/>
          <p:nvPr/>
        </p:nvSpPr>
        <p:spPr>
          <a:xfrm>
            <a:off x="5315621" y="40967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9D74CF1-250E-7C47-9CE5-D5E237CB3789}"/>
              </a:ext>
            </a:extLst>
          </p:cNvPr>
          <p:cNvSpPr/>
          <p:nvPr/>
        </p:nvSpPr>
        <p:spPr>
          <a:xfrm>
            <a:off x="4992113" y="35389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B1C7051-372B-A94C-8FBC-054CEF12777D}"/>
              </a:ext>
            </a:extLst>
          </p:cNvPr>
          <p:cNvSpPr/>
          <p:nvPr/>
        </p:nvSpPr>
        <p:spPr>
          <a:xfrm>
            <a:off x="5237517" y="353212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2405FE5-BB5B-EB45-A109-82A6CC999261}"/>
              </a:ext>
            </a:extLst>
          </p:cNvPr>
          <p:cNvSpPr/>
          <p:nvPr/>
        </p:nvSpPr>
        <p:spPr>
          <a:xfrm>
            <a:off x="5363924" y="44125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296A5D4-3F47-4F40-AC18-22EB38038C8F}"/>
              </a:ext>
            </a:extLst>
          </p:cNvPr>
          <p:cNvSpPr/>
          <p:nvPr/>
        </p:nvSpPr>
        <p:spPr>
          <a:xfrm>
            <a:off x="5363924" y="44125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9972633-432B-C345-A2D7-84ED7388BDFE}"/>
              </a:ext>
            </a:extLst>
          </p:cNvPr>
          <p:cNvSpPr/>
          <p:nvPr/>
        </p:nvSpPr>
        <p:spPr>
          <a:xfrm>
            <a:off x="3307702" y="39144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9452F2-1B9B-9841-AAA7-8C31E4322D50}"/>
              </a:ext>
            </a:extLst>
          </p:cNvPr>
          <p:cNvSpPr/>
          <p:nvPr/>
        </p:nvSpPr>
        <p:spPr>
          <a:xfrm>
            <a:off x="3307702" y="39144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B6064D1-82C5-764B-BD4B-3D5F9F68D3C2}"/>
              </a:ext>
            </a:extLst>
          </p:cNvPr>
          <p:cNvSpPr/>
          <p:nvPr/>
        </p:nvSpPr>
        <p:spPr>
          <a:xfrm>
            <a:off x="3526388" y="36862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C61C2B9-3996-9D44-B080-14B2400BC5D6}"/>
              </a:ext>
            </a:extLst>
          </p:cNvPr>
          <p:cNvSpPr/>
          <p:nvPr/>
        </p:nvSpPr>
        <p:spPr>
          <a:xfrm>
            <a:off x="3771792" y="36794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381C238-27BF-FF47-9EBD-00E20332217A}"/>
              </a:ext>
            </a:extLst>
          </p:cNvPr>
          <p:cNvSpPr/>
          <p:nvPr/>
        </p:nvSpPr>
        <p:spPr>
          <a:xfrm>
            <a:off x="3310185" y="32614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EE7C9CF-3BC4-C145-B36D-CE4283EE1DD2}"/>
              </a:ext>
            </a:extLst>
          </p:cNvPr>
          <p:cNvSpPr/>
          <p:nvPr/>
        </p:nvSpPr>
        <p:spPr>
          <a:xfrm>
            <a:off x="3462585" y="34138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8A6E14E-6DEE-8340-BC29-DC4F46E5FE9D}"/>
              </a:ext>
            </a:extLst>
          </p:cNvPr>
          <p:cNvSpPr/>
          <p:nvPr/>
        </p:nvSpPr>
        <p:spPr>
          <a:xfrm>
            <a:off x="3310185" y="32614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023C164-841A-BA49-B35A-7B52DAAA5D1E}"/>
              </a:ext>
            </a:extLst>
          </p:cNvPr>
          <p:cNvSpPr/>
          <p:nvPr/>
        </p:nvSpPr>
        <p:spPr>
          <a:xfrm>
            <a:off x="3462585" y="34138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C7D27F7-EF61-DF4C-BDCD-2956589938E2}"/>
              </a:ext>
            </a:extLst>
          </p:cNvPr>
          <p:cNvSpPr/>
          <p:nvPr/>
        </p:nvSpPr>
        <p:spPr>
          <a:xfrm>
            <a:off x="3705348" y="380273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9E35C19-5E58-E54F-A1DA-FC7B9CF7FE5D}"/>
              </a:ext>
            </a:extLst>
          </p:cNvPr>
          <p:cNvSpPr/>
          <p:nvPr/>
        </p:nvSpPr>
        <p:spPr>
          <a:xfrm>
            <a:off x="3702462" y="33633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ECEF5EC-D790-CA4C-AF35-19877AABE9DE}"/>
              </a:ext>
            </a:extLst>
          </p:cNvPr>
          <p:cNvSpPr/>
          <p:nvPr/>
        </p:nvSpPr>
        <p:spPr>
          <a:xfrm>
            <a:off x="3289191" y="36520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319C9CA-A074-4441-A23E-AE41D25EDAD9}"/>
              </a:ext>
            </a:extLst>
          </p:cNvPr>
          <p:cNvSpPr/>
          <p:nvPr/>
        </p:nvSpPr>
        <p:spPr>
          <a:xfrm>
            <a:off x="3852379" y="35910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20C6B71-4711-9B4C-B595-4E466E11226D}"/>
              </a:ext>
            </a:extLst>
          </p:cNvPr>
          <p:cNvSpPr/>
          <p:nvPr/>
        </p:nvSpPr>
        <p:spPr>
          <a:xfrm>
            <a:off x="3528871" y="30332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85B5EE5-CE8F-404F-9812-8046D94DDD73}"/>
              </a:ext>
            </a:extLst>
          </p:cNvPr>
          <p:cNvSpPr/>
          <p:nvPr/>
        </p:nvSpPr>
        <p:spPr>
          <a:xfrm>
            <a:off x="3774275" y="30264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BCFDE66-4696-A040-B63E-098FDFD409C0}"/>
              </a:ext>
            </a:extLst>
          </p:cNvPr>
          <p:cNvSpPr/>
          <p:nvPr/>
        </p:nvSpPr>
        <p:spPr>
          <a:xfrm>
            <a:off x="3900682" y="39068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7F16906-8DC3-3446-B563-C22F892D8187}"/>
              </a:ext>
            </a:extLst>
          </p:cNvPr>
          <p:cNvSpPr/>
          <p:nvPr/>
        </p:nvSpPr>
        <p:spPr>
          <a:xfrm>
            <a:off x="3900682" y="39068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9968D090-0DEF-2A44-A82E-E8B69DE92437}"/>
              </a:ext>
            </a:extLst>
          </p:cNvPr>
          <p:cNvSpPr/>
          <p:nvPr/>
        </p:nvSpPr>
        <p:spPr>
          <a:xfrm>
            <a:off x="4305174" y="19068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50DA822-1DB7-E943-9AB0-756B82122655}"/>
              </a:ext>
            </a:extLst>
          </p:cNvPr>
          <p:cNvSpPr/>
          <p:nvPr/>
        </p:nvSpPr>
        <p:spPr>
          <a:xfrm>
            <a:off x="4059322" y="22289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C9DD97D4-5696-CF41-BF10-448D605DEFF7}"/>
              </a:ext>
            </a:extLst>
          </p:cNvPr>
          <p:cNvSpPr/>
          <p:nvPr/>
        </p:nvSpPr>
        <p:spPr>
          <a:xfrm>
            <a:off x="3586743" y="18826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A739B3C-8E2D-4341-8454-711294B3F8DB}"/>
              </a:ext>
            </a:extLst>
          </p:cNvPr>
          <p:cNvSpPr/>
          <p:nvPr/>
        </p:nvSpPr>
        <p:spPr>
          <a:xfrm>
            <a:off x="3739143" y="2035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C243583-4937-B342-929D-B4AD37895FB7}"/>
              </a:ext>
            </a:extLst>
          </p:cNvPr>
          <p:cNvSpPr/>
          <p:nvPr/>
        </p:nvSpPr>
        <p:spPr>
          <a:xfrm>
            <a:off x="3586743" y="18826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CD19C126-5FF7-6D4D-9558-A51950419227}"/>
              </a:ext>
            </a:extLst>
          </p:cNvPr>
          <p:cNvSpPr/>
          <p:nvPr/>
        </p:nvSpPr>
        <p:spPr>
          <a:xfrm>
            <a:off x="3739143" y="2035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165F869B-D105-1B46-9816-CD1EBCA9BACD}"/>
              </a:ext>
            </a:extLst>
          </p:cNvPr>
          <p:cNvSpPr/>
          <p:nvPr/>
        </p:nvSpPr>
        <p:spPr>
          <a:xfrm>
            <a:off x="3979020" y="19844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53C1B12-2DFD-E14A-AC67-B0C38BFE314F}"/>
              </a:ext>
            </a:extLst>
          </p:cNvPr>
          <p:cNvSpPr/>
          <p:nvPr/>
        </p:nvSpPr>
        <p:spPr>
          <a:xfrm>
            <a:off x="3565749" y="22732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FFA496E-140A-2443-BB0D-498FEEC20F20}"/>
              </a:ext>
            </a:extLst>
          </p:cNvPr>
          <p:cNvSpPr/>
          <p:nvPr/>
        </p:nvSpPr>
        <p:spPr>
          <a:xfrm>
            <a:off x="4128937" y="22122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0332A31-BC1E-604E-B6DB-7DC7AD579DDD}"/>
              </a:ext>
            </a:extLst>
          </p:cNvPr>
          <p:cNvSpPr/>
          <p:nvPr/>
        </p:nvSpPr>
        <p:spPr>
          <a:xfrm>
            <a:off x="3805429" y="16544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8970C3F-B2F6-8048-88A4-45A67280D5C2}"/>
              </a:ext>
            </a:extLst>
          </p:cNvPr>
          <p:cNvSpPr/>
          <p:nvPr/>
        </p:nvSpPr>
        <p:spPr>
          <a:xfrm>
            <a:off x="4050833" y="16476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3434FB27-0A7B-794C-8227-783040C714C0}"/>
              </a:ext>
            </a:extLst>
          </p:cNvPr>
          <p:cNvSpPr/>
          <p:nvPr/>
        </p:nvSpPr>
        <p:spPr>
          <a:xfrm>
            <a:off x="3984389" y="177092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0B4346EA-6D36-684B-BE13-2148DF24FFCD}"/>
              </a:ext>
            </a:extLst>
          </p:cNvPr>
          <p:cNvSpPr/>
          <p:nvPr/>
        </p:nvSpPr>
        <p:spPr>
          <a:xfrm>
            <a:off x="3568232" y="16202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B78A842-5727-2B49-96A9-BF67A52B550C}"/>
              </a:ext>
            </a:extLst>
          </p:cNvPr>
          <p:cNvSpPr/>
          <p:nvPr/>
        </p:nvSpPr>
        <p:spPr>
          <a:xfrm>
            <a:off x="4131420" y="155926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EA6ACDD6-0404-C04E-8340-922387E77FF5}"/>
              </a:ext>
            </a:extLst>
          </p:cNvPr>
          <p:cNvSpPr/>
          <p:nvPr/>
        </p:nvSpPr>
        <p:spPr>
          <a:xfrm>
            <a:off x="4179723" y="18750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4A70310-A98D-9042-9326-DA099224FD0C}"/>
              </a:ext>
            </a:extLst>
          </p:cNvPr>
          <p:cNvSpPr/>
          <p:nvPr/>
        </p:nvSpPr>
        <p:spPr>
          <a:xfrm>
            <a:off x="4332123" y="20274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BB73810-D07F-9846-8F1F-5CE51F91E45B}"/>
              </a:ext>
            </a:extLst>
          </p:cNvPr>
          <p:cNvSpPr/>
          <p:nvPr/>
        </p:nvSpPr>
        <p:spPr>
          <a:xfrm>
            <a:off x="4179723" y="18750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6DAF94D-9827-644B-999E-66744D16CC5A}"/>
              </a:ext>
            </a:extLst>
          </p:cNvPr>
          <p:cNvSpPr/>
          <p:nvPr/>
        </p:nvSpPr>
        <p:spPr>
          <a:xfrm>
            <a:off x="4332123" y="20274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16BFE381-8F87-254F-834D-141FF59521E1}"/>
              </a:ext>
            </a:extLst>
          </p:cNvPr>
          <p:cNvSpPr/>
          <p:nvPr/>
        </p:nvSpPr>
        <p:spPr>
          <a:xfrm>
            <a:off x="4572000" y="19769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037B731-8B32-2D47-A42B-9DAD02D490FF}"/>
              </a:ext>
            </a:extLst>
          </p:cNvPr>
          <p:cNvSpPr/>
          <p:nvPr/>
        </p:nvSpPr>
        <p:spPr>
          <a:xfrm>
            <a:off x="4398409" y="164690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72970352-1666-AC41-A232-087DA28E3D49}"/>
              </a:ext>
            </a:extLst>
          </p:cNvPr>
          <p:cNvSpPr/>
          <p:nvPr/>
        </p:nvSpPr>
        <p:spPr>
          <a:xfrm>
            <a:off x="4445234" y="195518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F6E9702-71AC-0A43-B49E-6AD68126CE95}"/>
              </a:ext>
            </a:extLst>
          </p:cNvPr>
          <p:cNvSpPr/>
          <p:nvPr/>
        </p:nvSpPr>
        <p:spPr>
          <a:xfrm>
            <a:off x="4445234" y="195518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1A3E7B0C-8866-4F4D-9CF4-08264CDFE4C7}"/>
              </a:ext>
            </a:extLst>
          </p:cNvPr>
          <p:cNvSpPr/>
          <p:nvPr/>
        </p:nvSpPr>
        <p:spPr>
          <a:xfrm>
            <a:off x="3787771" y="46961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7984B7E-1EF0-B443-99EA-99F3687BE87A}"/>
              </a:ext>
            </a:extLst>
          </p:cNvPr>
          <p:cNvSpPr/>
          <p:nvPr/>
        </p:nvSpPr>
        <p:spPr>
          <a:xfrm>
            <a:off x="3541919" y="50183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0D0C23B-A7E8-854F-891B-D5ED3D109EE3}"/>
              </a:ext>
            </a:extLst>
          </p:cNvPr>
          <p:cNvSpPr/>
          <p:nvPr/>
        </p:nvSpPr>
        <p:spPr>
          <a:xfrm>
            <a:off x="3069340" y="46719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BC1B5EB-5CE5-0E48-AE87-C95236F55C56}"/>
              </a:ext>
            </a:extLst>
          </p:cNvPr>
          <p:cNvSpPr/>
          <p:nvPr/>
        </p:nvSpPr>
        <p:spPr>
          <a:xfrm>
            <a:off x="3221740" y="48243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FCDAF9B1-E086-0741-A1B6-95CFE6CFFF78}"/>
              </a:ext>
            </a:extLst>
          </p:cNvPr>
          <p:cNvSpPr/>
          <p:nvPr/>
        </p:nvSpPr>
        <p:spPr>
          <a:xfrm>
            <a:off x="3069340" y="46719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DC510235-8F23-E244-9F2A-E978BB2404D4}"/>
              </a:ext>
            </a:extLst>
          </p:cNvPr>
          <p:cNvSpPr/>
          <p:nvPr/>
        </p:nvSpPr>
        <p:spPr>
          <a:xfrm>
            <a:off x="3221740" y="48243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C3096BF-ABDF-E946-BB8A-C0C9A12B5747}"/>
              </a:ext>
            </a:extLst>
          </p:cNvPr>
          <p:cNvSpPr/>
          <p:nvPr/>
        </p:nvSpPr>
        <p:spPr>
          <a:xfrm>
            <a:off x="3461617" y="47738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C660FF9-6862-4B4A-AD6D-E2F156C1A47B}"/>
              </a:ext>
            </a:extLst>
          </p:cNvPr>
          <p:cNvSpPr/>
          <p:nvPr/>
        </p:nvSpPr>
        <p:spPr>
          <a:xfrm>
            <a:off x="3048346" y="506258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6EA7994-DA3F-4143-92A7-699B73D16E7B}"/>
              </a:ext>
            </a:extLst>
          </p:cNvPr>
          <p:cNvSpPr/>
          <p:nvPr/>
        </p:nvSpPr>
        <p:spPr>
          <a:xfrm>
            <a:off x="3611534" y="500158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104FD003-543A-0145-89F2-BAD6A9270F04}"/>
              </a:ext>
            </a:extLst>
          </p:cNvPr>
          <p:cNvSpPr/>
          <p:nvPr/>
        </p:nvSpPr>
        <p:spPr>
          <a:xfrm>
            <a:off x="3288026" y="44437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EB0E3D24-B66C-DB4F-AC5D-68CDC0EF9493}"/>
              </a:ext>
            </a:extLst>
          </p:cNvPr>
          <p:cNvSpPr/>
          <p:nvPr/>
        </p:nvSpPr>
        <p:spPr>
          <a:xfrm>
            <a:off x="3533430" y="44369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E8600826-8871-2E42-8C94-FC76E666C05D}"/>
              </a:ext>
            </a:extLst>
          </p:cNvPr>
          <p:cNvSpPr/>
          <p:nvPr/>
        </p:nvSpPr>
        <p:spPr>
          <a:xfrm>
            <a:off x="3466986" y="4560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56B9085-9B1C-6449-9D24-ED888C30F574}"/>
              </a:ext>
            </a:extLst>
          </p:cNvPr>
          <p:cNvSpPr/>
          <p:nvPr/>
        </p:nvSpPr>
        <p:spPr>
          <a:xfrm>
            <a:off x="3050829" y="44096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0E40213-BA3E-FF43-858A-45E58EE25EE7}"/>
              </a:ext>
            </a:extLst>
          </p:cNvPr>
          <p:cNvSpPr/>
          <p:nvPr/>
        </p:nvSpPr>
        <p:spPr>
          <a:xfrm>
            <a:off x="3614017" y="43486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6D9DBF0-45C6-4446-8881-A187C847EDF2}"/>
              </a:ext>
            </a:extLst>
          </p:cNvPr>
          <p:cNvSpPr/>
          <p:nvPr/>
        </p:nvSpPr>
        <p:spPr>
          <a:xfrm>
            <a:off x="3662320" y="46644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A1B0B14-5252-C941-AD4F-6D70C86B3F87}"/>
              </a:ext>
            </a:extLst>
          </p:cNvPr>
          <p:cNvSpPr/>
          <p:nvPr/>
        </p:nvSpPr>
        <p:spPr>
          <a:xfrm>
            <a:off x="3814720" y="48168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4E8D207-EFD5-AB4A-AE3B-B61619D2CE17}"/>
              </a:ext>
            </a:extLst>
          </p:cNvPr>
          <p:cNvSpPr/>
          <p:nvPr/>
        </p:nvSpPr>
        <p:spPr>
          <a:xfrm>
            <a:off x="3662320" y="46644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A7B8791-AA9A-EF4A-80C2-329145BB8A53}"/>
              </a:ext>
            </a:extLst>
          </p:cNvPr>
          <p:cNvSpPr/>
          <p:nvPr/>
        </p:nvSpPr>
        <p:spPr>
          <a:xfrm>
            <a:off x="3814720" y="48168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51C61193-3C9E-E24D-875D-33DF98B385EA}"/>
              </a:ext>
            </a:extLst>
          </p:cNvPr>
          <p:cNvSpPr/>
          <p:nvPr/>
        </p:nvSpPr>
        <p:spPr>
          <a:xfrm>
            <a:off x="4054597" y="476629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ACD4EC9-7217-7E40-A629-E76ED791F552}"/>
              </a:ext>
            </a:extLst>
          </p:cNvPr>
          <p:cNvSpPr/>
          <p:nvPr/>
        </p:nvSpPr>
        <p:spPr>
          <a:xfrm>
            <a:off x="3881006" y="44362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D0779665-0282-0E41-BE16-AA919037BD25}"/>
              </a:ext>
            </a:extLst>
          </p:cNvPr>
          <p:cNvSpPr/>
          <p:nvPr/>
        </p:nvSpPr>
        <p:spPr>
          <a:xfrm>
            <a:off x="3927831" y="47445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EA9EB5B-D2A8-2046-A0CD-D8AB19B64C59}"/>
              </a:ext>
            </a:extLst>
          </p:cNvPr>
          <p:cNvSpPr/>
          <p:nvPr/>
        </p:nvSpPr>
        <p:spPr>
          <a:xfrm>
            <a:off x="3927831" y="47445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DFFAB8EE-660F-A04E-A2E5-0A3296CA3D9A}"/>
              </a:ext>
            </a:extLst>
          </p:cNvPr>
          <p:cNvSpPr/>
          <p:nvPr/>
        </p:nvSpPr>
        <p:spPr>
          <a:xfrm>
            <a:off x="4630031" y="37269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996BE8BF-5AA5-B44F-88E9-AD608F03DBC4}"/>
              </a:ext>
            </a:extLst>
          </p:cNvPr>
          <p:cNvSpPr/>
          <p:nvPr/>
        </p:nvSpPr>
        <p:spPr>
          <a:xfrm>
            <a:off x="4384179" y="40491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0690D00-A4F1-AF41-BA7E-AD3F6A54A1AC}"/>
              </a:ext>
            </a:extLst>
          </p:cNvPr>
          <p:cNvSpPr/>
          <p:nvPr/>
        </p:nvSpPr>
        <p:spPr>
          <a:xfrm>
            <a:off x="3911600" y="37027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0BF674F6-C1A7-0E4C-94B4-9331011E720B}"/>
              </a:ext>
            </a:extLst>
          </p:cNvPr>
          <p:cNvSpPr/>
          <p:nvPr/>
        </p:nvSpPr>
        <p:spPr>
          <a:xfrm>
            <a:off x="4064000" y="38551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54FEF4DF-1455-874D-95AE-A26818E7E95F}"/>
              </a:ext>
            </a:extLst>
          </p:cNvPr>
          <p:cNvSpPr/>
          <p:nvPr/>
        </p:nvSpPr>
        <p:spPr>
          <a:xfrm>
            <a:off x="3911600" y="37027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780CD5C-A4EB-D649-8CD4-C6257246E92D}"/>
              </a:ext>
            </a:extLst>
          </p:cNvPr>
          <p:cNvSpPr/>
          <p:nvPr/>
        </p:nvSpPr>
        <p:spPr>
          <a:xfrm>
            <a:off x="4064000" y="38551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5B248516-0227-0245-B55E-6C29F05DEAEC}"/>
              </a:ext>
            </a:extLst>
          </p:cNvPr>
          <p:cNvSpPr/>
          <p:nvPr/>
        </p:nvSpPr>
        <p:spPr>
          <a:xfrm>
            <a:off x="4303877" y="380462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F68EBBDC-E7C9-344E-81FE-2C22EA4DA469}"/>
              </a:ext>
            </a:extLst>
          </p:cNvPr>
          <p:cNvSpPr/>
          <p:nvPr/>
        </p:nvSpPr>
        <p:spPr>
          <a:xfrm>
            <a:off x="3890606" y="40933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821CAC64-AB94-7845-A46B-959B30502722}"/>
              </a:ext>
            </a:extLst>
          </p:cNvPr>
          <p:cNvSpPr/>
          <p:nvPr/>
        </p:nvSpPr>
        <p:spPr>
          <a:xfrm>
            <a:off x="4453794" y="40323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0565A0C3-2651-4345-ACF7-1159CF917DF1}"/>
              </a:ext>
            </a:extLst>
          </p:cNvPr>
          <p:cNvSpPr/>
          <p:nvPr/>
        </p:nvSpPr>
        <p:spPr>
          <a:xfrm>
            <a:off x="4130286" y="34746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BDDB306-17A6-D549-B800-6C99B6618793}"/>
              </a:ext>
            </a:extLst>
          </p:cNvPr>
          <p:cNvSpPr/>
          <p:nvPr/>
        </p:nvSpPr>
        <p:spPr>
          <a:xfrm>
            <a:off x="4375690" y="34677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2C9E113-DD77-904B-BD83-D1D543272072}"/>
              </a:ext>
            </a:extLst>
          </p:cNvPr>
          <p:cNvSpPr/>
          <p:nvPr/>
        </p:nvSpPr>
        <p:spPr>
          <a:xfrm>
            <a:off x="4309246" y="35910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DCE726B-C8A7-314F-AA9E-C91DB38D7EC0}"/>
              </a:ext>
            </a:extLst>
          </p:cNvPr>
          <p:cNvSpPr/>
          <p:nvPr/>
        </p:nvSpPr>
        <p:spPr>
          <a:xfrm>
            <a:off x="3893089" y="344043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9F568E2-4E80-6B4A-A4FB-DDB9DBA201BF}"/>
              </a:ext>
            </a:extLst>
          </p:cNvPr>
          <p:cNvSpPr/>
          <p:nvPr/>
        </p:nvSpPr>
        <p:spPr>
          <a:xfrm>
            <a:off x="4456277" y="33794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E7523BF-403A-644C-8A63-B577B89652FD}"/>
              </a:ext>
            </a:extLst>
          </p:cNvPr>
          <p:cNvSpPr/>
          <p:nvPr/>
        </p:nvSpPr>
        <p:spPr>
          <a:xfrm>
            <a:off x="4504580" y="3695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BE06070-A5F7-914B-9DAD-2626AD022A65}"/>
              </a:ext>
            </a:extLst>
          </p:cNvPr>
          <p:cNvSpPr/>
          <p:nvPr/>
        </p:nvSpPr>
        <p:spPr>
          <a:xfrm>
            <a:off x="4656980" y="38476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0D318FD5-05F5-054B-B30C-6B5C6CBB2982}"/>
              </a:ext>
            </a:extLst>
          </p:cNvPr>
          <p:cNvSpPr/>
          <p:nvPr/>
        </p:nvSpPr>
        <p:spPr>
          <a:xfrm>
            <a:off x="4504580" y="3695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9B4F783-904E-1B42-8DAE-A00B317AE436}"/>
              </a:ext>
            </a:extLst>
          </p:cNvPr>
          <p:cNvSpPr/>
          <p:nvPr/>
        </p:nvSpPr>
        <p:spPr>
          <a:xfrm>
            <a:off x="4656980" y="38476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AD79B03-69B9-6148-8B4C-3706A0E5F34A}"/>
              </a:ext>
            </a:extLst>
          </p:cNvPr>
          <p:cNvSpPr/>
          <p:nvPr/>
        </p:nvSpPr>
        <p:spPr>
          <a:xfrm>
            <a:off x="4896857" y="37971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8369711-285C-824C-9176-D3EB8AC1FA80}"/>
              </a:ext>
            </a:extLst>
          </p:cNvPr>
          <p:cNvSpPr/>
          <p:nvPr/>
        </p:nvSpPr>
        <p:spPr>
          <a:xfrm>
            <a:off x="4723266" y="34670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E43FCCA-8A78-134F-A236-47FBD9A17C8D}"/>
              </a:ext>
            </a:extLst>
          </p:cNvPr>
          <p:cNvSpPr/>
          <p:nvPr/>
        </p:nvSpPr>
        <p:spPr>
          <a:xfrm>
            <a:off x="4770091" y="37753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7CBEC3C9-4253-C24A-8475-DD27044D7C99}"/>
              </a:ext>
            </a:extLst>
          </p:cNvPr>
          <p:cNvSpPr/>
          <p:nvPr/>
        </p:nvSpPr>
        <p:spPr>
          <a:xfrm>
            <a:off x="4770091" y="37753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1668101-3E14-7F4C-8B80-76A53F003DB1}"/>
              </a:ext>
            </a:extLst>
          </p:cNvPr>
          <p:cNvSpPr/>
          <p:nvPr/>
        </p:nvSpPr>
        <p:spPr>
          <a:xfrm>
            <a:off x="4944698" y="437935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DEB10FE1-06C7-9642-8889-FC363CBADE8B}"/>
              </a:ext>
            </a:extLst>
          </p:cNvPr>
          <p:cNvSpPr/>
          <p:nvPr/>
        </p:nvSpPr>
        <p:spPr>
          <a:xfrm>
            <a:off x="4944698" y="437935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73D284A-E1B1-B949-BBC3-D7F39AC99DC5}"/>
              </a:ext>
            </a:extLst>
          </p:cNvPr>
          <p:cNvSpPr/>
          <p:nvPr/>
        </p:nvSpPr>
        <p:spPr>
          <a:xfrm>
            <a:off x="5074073" y="430530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6AC5BB69-97DF-6F4B-B2C8-6A25114645B2}"/>
              </a:ext>
            </a:extLst>
          </p:cNvPr>
          <p:cNvSpPr/>
          <p:nvPr/>
        </p:nvSpPr>
        <p:spPr>
          <a:xfrm>
            <a:off x="4896395" y="48032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1634E8DB-2C09-134A-AD1C-84822A9D35BC}"/>
              </a:ext>
            </a:extLst>
          </p:cNvPr>
          <p:cNvSpPr/>
          <p:nvPr/>
        </p:nvSpPr>
        <p:spPr>
          <a:xfrm>
            <a:off x="4650543" y="512538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EB78D603-2A68-EC4C-B98D-536BC04051AD}"/>
              </a:ext>
            </a:extLst>
          </p:cNvPr>
          <p:cNvSpPr/>
          <p:nvPr/>
        </p:nvSpPr>
        <p:spPr>
          <a:xfrm>
            <a:off x="4177964" y="47790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AC48FCA-FE28-3A43-95B7-4619364DC4E5}"/>
              </a:ext>
            </a:extLst>
          </p:cNvPr>
          <p:cNvSpPr/>
          <p:nvPr/>
        </p:nvSpPr>
        <p:spPr>
          <a:xfrm>
            <a:off x="4330364" y="49314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B465C15-F41E-7A47-B379-F8E3AF40C024}"/>
              </a:ext>
            </a:extLst>
          </p:cNvPr>
          <p:cNvSpPr/>
          <p:nvPr/>
        </p:nvSpPr>
        <p:spPr>
          <a:xfrm>
            <a:off x="4177964" y="47790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74510D20-BE81-954F-8377-60E46917A1AF}"/>
              </a:ext>
            </a:extLst>
          </p:cNvPr>
          <p:cNvSpPr/>
          <p:nvPr/>
        </p:nvSpPr>
        <p:spPr>
          <a:xfrm>
            <a:off x="4330364" y="49314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A3078496-E12C-D241-9883-411DC9B47EA6}"/>
              </a:ext>
            </a:extLst>
          </p:cNvPr>
          <p:cNvSpPr/>
          <p:nvPr/>
        </p:nvSpPr>
        <p:spPr>
          <a:xfrm>
            <a:off x="4570241" y="48808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E1601E61-189F-2042-B7DA-DA33C889DCFB}"/>
              </a:ext>
            </a:extLst>
          </p:cNvPr>
          <p:cNvSpPr/>
          <p:nvPr/>
        </p:nvSpPr>
        <p:spPr>
          <a:xfrm>
            <a:off x="4156970" y="51696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8E90501D-710B-6B43-B1A2-640DB91AC3FB}"/>
              </a:ext>
            </a:extLst>
          </p:cNvPr>
          <p:cNvSpPr/>
          <p:nvPr/>
        </p:nvSpPr>
        <p:spPr>
          <a:xfrm>
            <a:off x="4720158" y="51086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FDC774E3-4552-6440-8EB2-2A5638F17FC7}"/>
              </a:ext>
            </a:extLst>
          </p:cNvPr>
          <p:cNvSpPr/>
          <p:nvPr/>
        </p:nvSpPr>
        <p:spPr>
          <a:xfrm>
            <a:off x="4396650" y="45508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5EC7445D-5FED-F541-B586-0E61A3B699E7}"/>
              </a:ext>
            </a:extLst>
          </p:cNvPr>
          <p:cNvSpPr/>
          <p:nvPr/>
        </p:nvSpPr>
        <p:spPr>
          <a:xfrm>
            <a:off x="4642054" y="45440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094D930-AFE3-E948-86AB-A20F24AEEA22}"/>
              </a:ext>
            </a:extLst>
          </p:cNvPr>
          <p:cNvSpPr/>
          <p:nvPr/>
        </p:nvSpPr>
        <p:spPr>
          <a:xfrm>
            <a:off x="4575610" y="46673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1FCDA212-C769-C048-96FB-441D137065D7}"/>
              </a:ext>
            </a:extLst>
          </p:cNvPr>
          <p:cNvSpPr/>
          <p:nvPr/>
        </p:nvSpPr>
        <p:spPr>
          <a:xfrm>
            <a:off x="4159453" y="45166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C0D05AB3-CB97-A544-A41B-7DFF8F15F86E}"/>
              </a:ext>
            </a:extLst>
          </p:cNvPr>
          <p:cNvSpPr/>
          <p:nvPr/>
        </p:nvSpPr>
        <p:spPr>
          <a:xfrm>
            <a:off x="4722641" y="445569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DD3760A8-7694-374C-8548-3320D1BEC253}"/>
              </a:ext>
            </a:extLst>
          </p:cNvPr>
          <p:cNvSpPr/>
          <p:nvPr/>
        </p:nvSpPr>
        <p:spPr>
          <a:xfrm>
            <a:off x="4770944" y="47715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AF0BD56A-0185-2646-BCC0-639B443EC89D}"/>
              </a:ext>
            </a:extLst>
          </p:cNvPr>
          <p:cNvSpPr/>
          <p:nvPr/>
        </p:nvSpPr>
        <p:spPr>
          <a:xfrm>
            <a:off x="4923344" y="49239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CD84B779-8A10-DE49-BDCA-2EC66AEDF203}"/>
              </a:ext>
            </a:extLst>
          </p:cNvPr>
          <p:cNvSpPr/>
          <p:nvPr/>
        </p:nvSpPr>
        <p:spPr>
          <a:xfrm>
            <a:off x="4770944" y="47715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031B67A0-F79F-4341-AE33-B524DEBB2F82}"/>
              </a:ext>
            </a:extLst>
          </p:cNvPr>
          <p:cNvSpPr/>
          <p:nvPr/>
        </p:nvSpPr>
        <p:spPr>
          <a:xfrm>
            <a:off x="4923344" y="49239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F1E669DC-9809-6745-AD3F-057187D6DB2E}"/>
              </a:ext>
            </a:extLst>
          </p:cNvPr>
          <p:cNvSpPr/>
          <p:nvPr/>
        </p:nvSpPr>
        <p:spPr>
          <a:xfrm>
            <a:off x="5163221" y="48733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1A821038-0319-E946-AF22-9EDE9DF4483C}"/>
              </a:ext>
            </a:extLst>
          </p:cNvPr>
          <p:cNvSpPr/>
          <p:nvPr/>
        </p:nvSpPr>
        <p:spPr>
          <a:xfrm>
            <a:off x="4989630" y="45433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CCDD85A4-13E6-1D45-9E7B-DCCEA235CCCD}"/>
              </a:ext>
            </a:extLst>
          </p:cNvPr>
          <p:cNvSpPr/>
          <p:nvPr/>
        </p:nvSpPr>
        <p:spPr>
          <a:xfrm>
            <a:off x="5036455" y="48516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2A21FC48-EEA4-5547-847D-70B938CE0CBC}"/>
              </a:ext>
            </a:extLst>
          </p:cNvPr>
          <p:cNvSpPr/>
          <p:nvPr/>
        </p:nvSpPr>
        <p:spPr>
          <a:xfrm>
            <a:off x="5036455" y="48516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4D82806D-52C4-D04A-81AE-2988667F45CF}"/>
              </a:ext>
            </a:extLst>
          </p:cNvPr>
          <p:cNvSpPr/>
          <p:nvPr/>
        </p:nvSpPr>
        <p:spPr>
          <a:xfrm>
            <a:off x="5663543" y="40673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1EEBC00C-E371-D244-9177-91452DA1B8F6}"/>
              </a:ext>
            </a:extLst>
          </p:cNvPr>
          <p:cNvSpPr/>
          <p:nvPr/>
        </p:nvSpPr>
        <p:spPr>
          <a:xfrm>
            <a:off x="5663543" y="40673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72C3785B-2937-2E44-989B-81B8F4C8978C}"/>
              </a:ext>
            </a:extLst>
          </p:cNvPr>
          <p:cNvSpPr/>
          <p:nvPr/>
        </p:nvSpPr>
        <p:spPr>
          <a:xfrm>
            <a:off x="5882229" y="38391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866FC81E-459A-1F4B-9521-A6BBA91BF10A}"/>
              </a:ext>
            </a:extLst>
          </p:cNvPr>
          <p:cNvSpPr/>
          <p:nvPr/>
        </p:nvSpPr>
        <p:spPr>
          <a:xfrm>
            <a:off x="6127633" y="38323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F668DC8A-3C40-B84C-A35E-2DCAD8B0836C}"/>
              </a:ext>
            </a:extLst>
          </p:cNvPr>
          <p:cNvSpPr/>
          <p:nvPr/>
        </p:nvSpPr>
        <p:spPr>
          <a:xfrm>
            <a:off x="6061189" y="39556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48928827-6A0C-4C46-9926-561E38582133}"/>
              </a:ext>
            </a:extLst>
          </p:cNvPr>
          <p:cNvSpPr/>
          <p:nvPr/>
        </p:nvSpPr>
        <p:spPr>
          <a:xfrm>
            <a:off x="5645032" y="38050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46F5BED3-D67A-8B42-B583-83149FC42CBE}"/>
              </a:ext>
            </a:extLst>
          </p:cNvPr>
          <p:cNvSpPr/>
          <p:nvPr/>
        </p:nvSpPr>
        <p:spPr>
          <a:xfrm>
            <a:off x="6208220" y="37440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EC91C4A1-CE8C-8344-B2CC-8666560ED0D1}"/>
              </a:ext>
            </a:extLst>
          </p:cNvPr>
          <p:cNvSpPr/>
          <p:nvPr/>
        </p:nvSpPr>
        <p:spPr>
          <a:xfrm>
            <a:off x="6256523" y="40598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93B32496-87D0-E748-80BB-94DF03C51EFA}"/>
              </a:ext>
            </a:extLst>
          </p:cNvPr>
          <p:cNvSpPr/>
          <p:nvPr/>
        </p:nvSpPr>
        <p:spPr>
          <a:xfrm>
            <a:off x="6256523" y="40598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CEDBED25-DA43-5C41-8542-35651FCCB87E}"/>
              </a:ext>
            </a:extLst>
          </p:cNvPr>
          <p:cNvSpPr/>
          <p:nvPr/>
        </p:nvSpPr>
        <p:spPr>
          <a:xfrm>
            <a:off x="5837297" y="40266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B93B102-BCEA-7243-A325-A31FDD008201}"/>
              </a:ext>
            </a:extLst>
          </p:cNvPr>
          <p:cNvSpPr/>
          <p:nvPr/>
        </p:nvSpPr>
        <p:spPr>
          <a:xfrm>
            <a:off x="5837297" y="40266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4613A08E-0926-734E-B1E1-924BA2D42C89}"/>
              </a:ext>
            </a:extLst>
          </p:cNvPr>
          <p:cNvSpPr/>
          <p:nvPr/>
        </p:nvSpPr>
        <p:spPr>
          <a:xfrm>
            <a:off x="5966672" y="39525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35AD7BFA-4954-4F4E-9AF7-40EF821289A9}"/>
              </a:ext>
            </a:extLst>
          </p:cNvPr>
          <p:cNvSpPr/>
          <p:nvPr/>
        </p:nvSpPr>
        <p:spPr>
          <a:xfrm>
            <a:off x="5788994" y="44505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669C6C91-F09A-1646-B1C5-F1A3D52BBAE7}"/>
              </a:ext>
            </a:extLst>
          </p:cNvPr>
          <p:cNvSpPr/>
          <p:nvPr/>
        </p:nvSpPr>
        <p:spPr>
          <a:xfrm>
            <a:off x="5534653" y="41913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06021C2-F0CF-9C43-AA94-ADE934D6DD01}"/>
              </a:ext>
            </a:extLst>
          </p:cNvPr>
          <p:cNvSpPr/>
          <p:nvPr/>
        </p:nvSpPr>
        <p:spPr>
          <a:xfrm>
            <a:off x="5468209" y="43146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EABF9F77-2419-F142-A900-F266F259D1B6}"/>
              </a:ext>
            </a:extLst>
          </p:cNvPr>
          <p:cNvSpPr/>
          <p:nvPr/>
        </p:nvSpPr>
        <p:spPr>
          <a:xfrm>
            <a:off x="5615240" y="41029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3BB9C0FD-239C-0F40-B62C-C1E02E33F4C9}"/>
              </a:ext>
            </a:extLst>
          </p:cNvPr>
          <p:cNvSpPr/>
          <p:nvPr/>
        </p:nvSpPr>
        <p:spPr>
          <a:xfrm>
            <a:off x="5663543" y="44188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5D927594-01AA-654D-A19E-9127175D1EA0}"/>
              </a:ext>
            </a:extLst>
          </p:cNvPr>
          <p:cNvSpPr/>
          <p:nvPr/>
        </p:nvSpPr>
        <p:spPr>
          <a:xfrm>
            <a:off x="5663543" y="44188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2E30410-141E-9D4F-B37E-BD0364E7E8C8}"/>
              </a:ext>
            </a:extLst>
          </p:cNvPr>
          <p:cNvSpPr/>
          <p:nvPr/>
        </p:nvSpPr>
        <p:spPr>
          <a:xfrm>
            <a:off x="5882229" y="41906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C6318B1-5339-0D45-ADE9-C0FCAC0D103D}"/>
              </a:ext>
            </a:extLst>
          </p:cNvPr>
          <p:cNvSpPr/>
          <p:nvPr/>
        </p:nvSpPr>
        <p:spPr>
          <a:xfrm>
            <a:off x="5929054" y="44989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30CF796-61AC-BA41-8996-3C9CB7844C89}"/>
              </a:ext>
            </a:extLst>
          </p:cNvPr>
          <p:cNvSpPr/>
          <p:nvPr/>
        </p:nvSpPr>
        <p:spPr>
          <a:xfrm>
            <a:off x="5929054" y="44989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75FE8A2-42EA-A344-BEAC-32313F5B8B28}"/>
              </a:ext>
            </a:extLst>
          </p:cNvPr>
          <p:cNvSpPr/>
          <p:nvPr/>
        </p:nvSpPr>
        <p:spPr>
          <a:xfrm>
            <a:off x="5236626" y="31203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734F27E-DEDD-694E-A68E-C7F7814519E7}"/>
              </a:ext>
            </a:extLst>
          </p:cNvPr>
          <p:cNvSpPr/>
          <p:nvPr/>
        </p:nvSpPr>
        <p:spPr>
          <a:xfrm>
            <a:off x="5236626" y="31203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2C81C89-34E6-4743-AAC6-E6ADE32B2A9D}"/>
              </a:ext>
            </a:extLst>
          </p:cNvPr>
          <p:cNvSpPr/>
          <p:nvPr/>
        </p:nvSpPr>
        <p:spPr>
          <a:xfrm>
            <a:off x="5455312" y="2892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8AD68353-A846-3642-AACF-1AB33F4E9329}"/>
              </a:ext>
            </a:extLst>
          </p:cNvPr>
          <p:cNvSpPr/>
          <p:nvPr/>
        </p:nvSpPr>
        <p:spPr>
          <a:xfrm>
            <a:off x="5700716" y="28853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E2A56C1-992A-F244-9542-83E1B4624877}"/>
              </a:ext>
            </a:extLst>
          </p:cNvPr>
          <p:cNvSpPr/>
          <p:nvPr/>
        </p:nvSpPr>
        <p:spPr>
          <a:xfrm>
            <a:off x="5634272" y="300864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0CC568E1-10EB-9B4D-84D0-BF17F953AE6A}"/>
              </a:ext>
            </a:extLst>
          </p:cNvPr>
          <p:cNvSpPr/>
          <p:nvPr/>
        </p:nvSpPr>
        <p:spPr>
          <a:xfrm>
            <a:off x="5218115" y="285798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1B7A505-EEE5-7F4E-850A-43D5280FFD02}"/>
              </a:ext>
            </a:extLst>
          </p:cNvPr>
          <p:cNvSpPr/>
          <p:nvPr/>
        </p:nvSpPr>
        <p:spPr>
          <a:xfrm>
            <a:off x="5781303" y="27969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721518EC-686B-5F46-BA47-4A4C28503236}"/>
              </a:ext>
            </a:extLst>
          </p:cNvPr>
          <p:cNvSpPr/>
          <p:nvPr/>
        </p:nvSpPr>
        <p:spPr>
          <a:xfrm>
            <a:off x="5829606" y="31127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1C85B125-069A-0C40-BA07-FDD3FDF9BB9A}"/>
              </a:ext>
            </a:extLst>
          </p:cNvPr>
          <p:cNvSpPr/>
          <p:nvPr/>
        </p:nvSpPr>
        <p:spPr>
          <a:xfrm>
            <a:off x="5829606" y="31127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E48D0FF4-EA08-274C-A9AD-F71EB7DC9283}"/>
              </a:ext>
            </a:extLst>
          </p:cNvPr>
          <p:cNvSpPr/>
          <p:nvPr/>
        </p:nvSpPr>
        <p:spPr>
          <a:xfrm>
            <a:off x="5410380" y="307962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1761005-AC59-AC44-A4E3-B76FA19AD086}"/>
              </a:ext>
            </a:extLst>
          </p:cNvPr>
          <p:cNvSpPr/>
          <p:nvPr/>
        </p:nvSpPr>
        <p:spPr>
          <a:xfrm>
            <a:off x="5410380" y="307962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9B57863E-C9BE-7A44-8B0B-74E02A41505B}"/>
              </a:ext>
            </a:extLst>
          </p:cNvPr>
          <p:cNvSpPr/>
          <p:nvPr/>
        </p:nvSpPr>
        <p:spPr>
          <a:xfrm>
            <a:off x="5539755" y="30055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E05FA052-1F76-6144-94E2-8A154CEE51D2}"/>
              </a:ext>
            </a:extLst>
          </p:cNvPr>
          <p:cNvSpPr/>
          <p:nvPr/>
        </p:nvSpPr>
        <p:spPr>
          <a:xfrm>
            <a:off x="5362077" y="35035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D76D535E-204C-A64F-8A84-805D912858D4}"/>
              </a:ext>
            </a:extLst>
          </p:cNvPr>
          <p:cNvSpPr/>
          <p:nvPr/>
        </p:nvSpPr>
        <p:spPr>
          <a:xfrm>
            <a:off x="5107736" y="32443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82042E3C-F37D-1241-9085-52BAE9FE8F2C}"/>
              </a:ext>
            </a:extLst>
          </p:cNvPr>
          <p:cNvSpPr/>
          <p:nvPr/>
        </p:nvSpPr>
        <p:spPr>
          <a:xfrm>
            <a:off x="5041292" y="33676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78C12667-3D91-1441-88DF-CDFC633AA995}"/>
              </a:ext>
            </a:extLst>
          </p:cNvPr>
          <p:cNvSpPr/>
          <p:nvPr/>
        </p:nvSpPr>
        <p:spPr>
          <a:xfrm>
            <a:off x="5188323" y="315595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13BE9255-5227-D841-A7F9-E1ECCC4307EE}"/>
              </a:ext>
            </a:extLst>
          </p:cNvPr>
          <p:cNvSpPr/>
          <p:nvPr/>
        </p:nvSpPr>
        <p:spPr>
          <a:xfrm>
            <a:off x="5236626" y="34717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605A3739-7AB2-FE4C-8FA6-A7B4845E08BA}"/>
              </a:ext>
            </a:extLst>
          </p:cNvPr>
          <p:cNvSpPr/>
          <p:nvPr/>
        </p:nvSpPr>
        <p:spPr>
          <a:xfrm>
            <a:off x="5236626" y="34717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290169E-50F9-D94E-8AE4-81D1B2142635}"/>
              </a:ext>
            </a:extLst>
          </p:cNvPr>
          <p:cNvSpPr/>
          <p:nvPr/>
        </p:nvSpPr>
        <p:spPr>
          <a:xfrm>
            <a:off x="5455312" y="32436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224B3D0D-6BAE-E84C-A485-8675A308B811}"/>
              </a:ext>
            </a:extLst>
          </p:cNvPr>
          <p:cNvSpPr/>
          <p:nvPr/>
        </p:nvSpPr>
        <p:spPr>
          <a:xfrm>
            <a:off x="5502137" y="35518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0F446EB5-5CBB-974A-B8F4-EFEDA09EC7A5}"/>
              </a:ext>
            </a:extLst>
          </p:cNvPr>
          <p:cNvSpPr/>
          <p:nvPr/>
        </p:nvSpPr>
        <p:spPr>
          <a:xfrm>
            <a:off x="5502137" y="35518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018CBDD9-FFC1-C348-8E28-5668A0778811}"/>
              </a:ext>
            </a:extLst>
          </p:cNvPr>
          <p:cNvSpPr/>
          <p:nvPr/>
        </p:nvSpPr>
        <p:spPr>
          <a:xfrm>
            <a:off x="4273978" y="37793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BEAB751-75B1-D34A-B1CC-4C4F97A0A6A4}"/>
              </a:ext>
            </a:extLst>
          </p:cNvPr>
          <p:cNvSpPr/>
          <p:nvPr/>
        </p:nvSpPr>
        <p:spPr>
          <a:xfrm>
            <a:off x="4111916" y="33325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58361C7E-9660-6B43-9FC3-D3A09A9DE3BE}"/>
              </a:ext>
            </a:extLst>
          </p:cNvPr>
          <p:cNvSpPr/>
          <p:nvPr/>
        </p:nvSpPr>
        <p:spPr>
          <a:xfrm>
            <a:off x="4357320" y="33257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C27FBE75-D3EC-1149-95A4-7E712087D309}"/>
              </a:ext>
            </a:extLst>
          </p:cNvPr>
          <p:cNvSpPr/>
          <p:nvPr/>
        </p:nvSpPr>
        <p:spPr>
          <a:xfrm>
            <a:off x="4290876" y="34490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598B7599-C0BB-F44A-B52A-059E01A3181C}"/>
              </a:ext>
            </a:extLst>
          </p:cNvPr>
          <p:cNvSpPr/>
          <p:nvPr/>
        </p:nvSpPr>
        <p:spPr>
          <a:xfrm>
            <a:off x="4437907" y="32373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5A8BA8E-7191-6F46-B0B1-839A02806582}"/>
              </a:ext>
            </a:extLst>
          </p:cNvPr>
          <p:cNvSpPr/>
          <p:nvPr/>
        </p:nvSpPr>
        <p:spPr>
          <a:xfrm>
            <a:off x="4486210" y="35531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B1E6CA43-A7F9-5A4B-82D4-6A5384E56A8F}"/>
              </a:ext>
            </a:extLst>
          </p:cNvPr>
          <p:cNvSpPr/>
          <p:nvPr/>
        </p:nvSpPr>
        <p:spPr>
          <a:xfrm>
            <a:off x="4486210" y="35531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ACA86434-7976-6B43-AAC7-72217809AF70}"/>
              </a:ext>
            </a:extLst>
          </p:cNvPr>
          <p:cNvSpPr/>
          <p:nvPr/>
        </p:nvSpPr>
        <p:spPr>
          <a:xfrm>
            <a:off x="3913825" y="319636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445911B4-B92A-F440-A40C-A401EA7D968E}"/>
              </a:ext>
            </a:extLst>
          </p:cNvPr>
          <p:cNvSpPr/>
          <p:nvPr/>
        </p:nvSpPr>
        <p:spPr>
          <a:xfrm>
            <a:off x="4445626" y="425710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0A22BCAD-F15D-2C45-8BD3-1369196E250D}"/>
              </a:ext>
            </a:extLst>
          </p:cNvPr>
          <p:cNvSpPr/>
          <p:nvPr/>
        </p:nvSpPr>
        <p:spPr>
          <a:xfrm>
            <a:off x="4283564" y="38103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B4B0B8F9-A76A-634E-A1A0-689E40D875DB}"/>
              </a:ext>
            </a:extLst>
          </p:cNvPr>
          <p:cNvSpPr/>
          <p:nvPr/>
        </p:nvSpPr>
        <p:spPr>
          <a:xfrm>
            <a:off x="4528968" y="380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08F6CEC8-3549-AA4E-8D43-97B51A2B576D}"/>
              </a:ext>
            </a:extLst>
          </p:cNvPr>
          <p:cNvSpPr/>
          <p:nvPr/>
        </p:nvSpPr>
        <p:spPr>
          <a:xfrm>
            <a:off x="4462524" y="39267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0D6E1B1-F6ED-5C4A-A03C-3FDA5E6656D2}"/>
              </a:ext>
            </a:extLst>
          </p:cNvPr>
          <p:cNvSpPr/>
          <p:nvPr/>
        </p:nvSpPr>
        <p:spPr>
          <a:xfrm>
            <a:off x="4609555" y="37151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58D12D8A-920A-F540-9372-BE4D0518468E}"/>
              </a:ext>
            </a:extLst>
          </p:cNvPr>
          <p:cNvSpPr/>
          <p:nvPr/>
        </p:nvSpPr>
        <p:spPr>
          <a:xfrm>
            <a:off x="4657858" y="40309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793DA8C-CC57-D648-B7D1-009C34F5572A}"/>
              </a:ext>
            </a:extLst>
          </p:cNvPr>
          <p:cNvSpPr/>
          <p:nvPr/>
        </p:nvSpPr>
        <p:spPr>
          <a:xfrm>
            <a:off x="4657858" y="40309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C8D7A6B2-02FF-C64D-B96A-386DEBCA9E6E}"/>
              </a:ext>
            </a:extLst>
          </p:cNvPr>
          <p:cNvSpPr/>
          <p:nvPr/>
        </p:nvSpPr>
        <p:spPr>
          <a:xfrm>
            <a:off x="4085473" y="36741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9C6C88A4-5DC8-5D4B-859D-61666982834D}"/>
              </a:ext>
            </a:extLst>
          </p:cNvPr>
          <p:cNvSpPr/>
          <p:nvPr/>
        </p:nvSpPr>
        <p:spPr>
          <a:xfrm>
            <a:off x="4684324" y="322796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B2138176-39EC-7549-AAA8-72DD83CF8E0C}"/>
              </a:ext>
            </a:extLst>
          </p:cNvPr>
          <p:cNvSpPr/>
          <p:nvPr/>
        </p:nvSpPr>
        <p:spPr>
          <a:xfrm>
            <a:off x="4522262" y="278116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CE62402E-41D9-9544-A78C-8AAAD69D22CF}"/>
              </a:ext>
            </a:extLst>
          </p:cNvPr>
          <p:cNvSpPr/>
          <p:nvPr/>
        </p:nvSpPr>
        <p:spPr>
          <a:xfrm>
            <a:off x="4767666" y="27743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DE7755ED-E44A-794A-A4CA-CECF411C04F8}"/>
              </a:ext>
            </a:extLst>
          </p:cNvPr>
          <p:cNvSpPr/>
          <p:nvPr/>
        </p:nvSpPr>
        <p:spPr>
          <a:xfrm>
            <a:off x="4701222" y="28976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17F8510C-872D-064A-BA87-FF2098F0ADD0}"/>
              </a:ext>
            </a:extLst>
          </p:cNvPr>
          <p:cNvSpPr/>
          <p:nvPr/>
        </p:nvSpPr>
        <p:spPr>
          <a:xfrm>
            <a:off x="4848253" y="26859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51E37749-BD5F-274B-AB11-D614007BB1FB}"/>
              </a:ext>
            </a:extLst>
          </p:cNvPr>
          <p:cNvSpPr/>
          <p:nvPr/>
        </p:nvSpPr>
        <p:spPr>
          <a:xfrm>
            <a:off x="4896556" y="30018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888E560-5FD3-6744-BAEB-1CF1D6007255}"/>
              </a:ext>
            </a:extLst>
          </p:cNvPr>
          <p:cNvSpPr/>
          <p:nvPr/>
        </p:nvSpPr>
        <p:spPr>
          <a:xfrm>
            <a:off x="4896556" y="30018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7CB3921D-DB08-6E42-93B1-84FF11D6C892}"/>
              </a:ext>
            </a:extLst>
          </p:cNvPr>
          <p:cNvSpPr/>
          <p:nvPr/>
        </p:nvSpPr>
        <p:spPr>
          <a:xfrm>
            <a:off x="4324171" y="26450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E921673F-6244-7E47-BD48-008603072737}"/>
              </a:ext>
            </a:extLst>
          </p:cNvPr>
          <p:cNvSpPr/>
          <p:nvPr/>
        </p:nvSpPr>
        <p:spPr>
          <a:xfrm>
            <a:off x="3911473" y="32031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89EC02C9-A11A-8846-AC88-C67C72FEEAA8}"/>
              </a:ext>
            </a:extLst>
          </p:cNvPr>
          <p:cNvSpPr/>
          <p:nvPr/>
        </p:nvSpPr>
        <p:spPr>
          <a:xfrm>
            <a:off x="4156877" y="319638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427E9785-511A-C240-96C2-77524935899B}"/>
              </a:ext>
            </a:extLst>
          </p:cNvPr>
          <p:cNvSpPr/>
          <p:nvPr/>
        </p:nvSpPr>
        <p:spPr>
          <a:xfrm>
            <a:off x="3847670" y="29308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10DC60AF-2EF5-EE41-B18A-69B458E7FDE1}"/>
              </a:ext>
            </a:extLst>
          </p:cNvPr>
          <p:cNvSpPr/>
          <p:nvPr/>
        </p:nvSpPr>
        <p:spPr>
          <a:xfrm>
            <a:off x="3847670" y="29308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4DC63D72-7A7C-2C43-A295-CDAFF004135F}"/>
              </a:ext>
            </a:extLst>
          </p:cNvPr>
          <p:cNvSpPr/>
          <p:nvPr/>
        </p:nvSpPr>
        <p:spPr>
          <a:xfrm>
            <a:off x="4087547" y="2880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02F2A123-01FF-6B41-8CEA-27B3C1E8CA6C}"/>
              </a:ext>
            </a:extLst>
          </p:cNvPr>
          <p:cNvSpPr/>
          <p:nvPr/>
        </p:nvSpPr>
        <p:spPr>
          <a:xfrm>
            <a:off x="3674276" y="316902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ACA60123-C4E4-D945-995B-BC3E1470B05D}"/>
              </a:ext>
            </a:extLst>
          </p:cNvPr>
          <p:cNvSpPr/>
          <p:nvPr/>
        </p:nvSpPr>
        <p:spPr>
          <a:xfrm>
            <a:off x="4237464" y="31080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712D80B9-B27B-2443-8584-6E0ADA39B22E}"/>
              </a:ext>
            </a:extLst>
          </p:cNvPr>
          <p:cNvSpPr/>
          <p:nvPr/>
        </p:nvSpPr>
        <p:spPr>
          <a:xfrm>
            <a:off x="4504453" y="31956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2C1AFFF5-BD5A-D143-9FD1-DE03E7FE5AAA}"/>
              </a:ext>
            </a:extLst>
          </p:cNvPr>
          <p:cNvSpPr/>
          <p:nvPr/>
        </p:nvSpPr>
        <p:spPr>
          <a:xfrm>
            <a:off x="4125887" y="29666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13E65581-E3C1-5F47-987B-0C3BB9E77219}"/>
              </a:ext>
            </a:extLst>
          </p:cNvPr>
          <p:cNvSpPr/>
          <p:nvPr/>
        </p:nvSpPr>
        <p:spPr>
          <a:xfrm>
            <a:off x="4278287" y="31190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97AD001E-5502-B84D-B384-E2844137EAB4}"/>
              </a:ext>
            </a:extLst>
          </p:cNvPr>
          <p:cNvSpPr/>
          <p:nvPr/>
        </p:nvSpPr>
        <p:spPr>
          <a:xfrm>
            <a:off x="4125887" y="29666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0EEAB4DF-5919-BE43-A709-5CFB331E238D}"/>
              </a:ext>
            </a:extLst>
          </p:cNvPr>
          <p:cNvSpPr/>
          <p:nvPr/>
        </p:nvSpPr>
        <p:spPr>
          <a:xfrm>
            <a:off x="4278287" y="31190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F4382AE7-F8B8-3C47-A5D2-AB922728C4B3}"/>
              </a:ext>
            </a:extLst>
          </p:cNvPr>
          <p:cNvSpPr/>
          <p:nvPr/>
        </p:nvSpPr>
        <p:spPr>
          <a:xfrm>
            <a:off x="4518164" y="30685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3D402BE5-2F81-9E47-B71E-31597EB07138}"/>
              </a:ext>
            </a:extLst>
          </p:cNvPr>
          <p:cNvSpPr/>
          <p:nvPr/>
        </p:nvSpPr>
        <p:spPr>
          <a:xfrm>
            <a:off x="4523533" y="28550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0A2CB6E9-FA98-6546-91C3-F05C60086C38}"/>
              </a:ext>
            </a:extLst>
          </p:cNvPr>
          <p:cNvSpPr/>
          <p:nvPr/>
        </p:nvSpPr>
        <p:spPr>
          <a:xfrm>
            <a:off x="5257980" y="18752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D025D425-1259-7940-9E1D-EA603FF0C3A4}"/>
              </a:ext>
            </a:extLst>
          </p:cNvPr>
          <p:cNvSpPr/>
          <p:nvPr/>
        </p:nvSpPr>
        <p:spPr>
          <a:xfrm>
            <a:off x="5503384" y="18684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6EA2A06C-AB89-494A-ABB1-8C4DFF69B55F}"/>
              </a:ext>
            </a:extLst>
          </p:cNvPr>
          <p:cNvSpPr/>
          <p:nvPr/>
        </p:nvSpPr>
        <p:spPr>
          <a:xfrm>
            <a:off x="5194177" y="16028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4A9B5E2B-6266-A64B-A90C-62891D46C2E9}"/>
              </a:ext>
            </a:extLst>
          </p:cNvPr>
          <p:cNvSpPr/>
          <p:nvPr/>
        </p:nvSpPr>
        <p:spPr>
          <a:xfrm>
            <a:off x="5194177" y="16028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3C247B7-10FF-7B46-90DB-01217A07DB92}"/>
              </a:ext>
            </a:extLst>
          </p:cNvPr>
          <p:cNvSpPr/>
          <p:nvPr/>
        </p:nvSpPr>
        <p:spPr>
          <a:xfrm>
            <a:off x="5434054" y="155230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E978B084-5A5A-2A47-B275-FC34B466BD70}"/>
              </a:ext>
            </a:extLst>
          </p:cNvPr>
          <p:cNvSpPr/>
          <p:nvPr/>
        </p:nvSpPr>
        <p:spPr>
          <a:xfrm>
            <a:off x="5020783" y="18410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4567FA4A-1F20-0846-BCB5-D5968DE2C357}"/>
              </a:ext>
            </a:extLst>
          </p:cNvPr>
          <p:cNvSpPr/>
          <p:nvPr/>
        </p:nvSpPr>
        <p:spPr>
          <a:xfrm>
            <a:off x="5583971" y="178006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AD38867B-3C5B-1243-B340-7DF4A3DD83AB}"/>
              </a:ext>
            </a:extLst>
          </p:cNvPr>
          <p:cNvSpPr/>
          <p:nvPr/>
        </p:nvSpPr>
        <p:spPr>
          <a:xfrm>
            <a:off x="5850960" y="186770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348523F2-1AF7-2841-B323-045078F38C08}"/>
              </a:ext>
            </a:extLst>
          </p:cNvPr>
          <p:cNvSpPr/>
          <p:nvPr/>
        </p:nvSpPr>
        <p:spPr>
          <a:xfrm>
            <a:off x="5472394" y="16387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28DDB8DD-8BD6-DF4F-9E77-5CB5C2A10765}"/>
              </a:ext>
            </a:extLst>
          </p:cNvPr>
          <p:cNvSpPr/>
          <p:nvPr/>
        </p:nvSpPr>
        <p:spPr>
          <a:xfrm>
            <a:off x="5624794" y="17911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84629137-BE18-0F40-9CB2-58758B9752EF}"/>
              </a:ext>
            </a:extLst>
          </p:cNvPr>
          <p:cNvSpPr/>
          <p:nvPr/>
        </p:nvSpPr>
        <p:spPr>
          <a:xfrm>
            <a:off x="5472394" y="16387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F309AE32-002C-FD43-A4EA-3E8B5F9BCA0A}"/>
              </a:ext>
            </a:extLst>
          </p:cNvPr>
          <p:cNvSpPr/>
          <p:nvPr/>
        </p:nvSpPr>
        <p:spPr>
          <a:xfrm>
            <a:off x="5624794" y="17911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B323266E-BA94-5542-A6F8-B390DDC06B11}"/>
              </a:ext>
            </a:extLst>
          </p:cNvPr>
          <p:cNvSpPr/>
          <p:nvPr/>
        </p:nvSpPr>
        <p:spPr>
          <a:xfrm>
            <a:off x="5864671" y="17405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88F059DD-93D8-5D47-8A11-07814B5C2A67}"/>
              </a:ext>
            </a:extLst>
          </p:cNvPr>
          <p:cNvSpPr/>
          <p:nvPr/>
        </p:nvSpPr>
        <p:spPr>
          <a:xfrm>
            <a:off x="5870040" y="15270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DA914BC3-F23E-B345-AAC1-DDB2DB6A37CF}"/>
              </a:ext>
            </a:extLst>
          </p:cNvPr>
          <p:cNvSpPr/>
          <p:nvPr/>
        </p:nvSpPr>
        <p:spPr>
          <a:xfrm>
            <a:off x="6081392" y="20908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8C817FE2-2778-1149-9ABA-98520E9414F8}"/>
              </a:ext>
            </a:extLst>
          </p:cNvPr>
          <p:cNvSpPr/>
          <p:nvPr/>
        </p:nvSpPr>
        <p:spPr>
          <a:xfrm>
            <a:off x="5333726" y="24722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1CF34D38-FFB9-9541-93A7-A9671940D938}"/>
              </a:ext>
            </a:extLst>
          </p:cNvPr>
          <p:cNvSpPr/>
          <p:nvPr/>
        </p:nvSpPr>
        <p:spPr>
          <a:xfrm>
            <a:off x="6017589" y="18184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15DD20EF-0FCD-2A47-A41B-A0A3748FBE59}"/>
              </a:ext>
            </a:extLst>
          </p:cNvPr>
          <p:cNvSpPr/>
          <p:nvPr/>
        </p:nvSpPr>
        <p:spPr>
          <a:xfrm>
            <a:off x="6017589" y="18184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BEDD3EA6-6CCF-D845-BEA0-C4FB1DCE60D7}"/>
              </a:ext>
            </a:extLst>
          </p:cNvPr>
          <p:cNvSpPr/>
          <p:nvPr/>
        </p:nvSpPr>
        <p:spPr>
          <a:xfrm>
            <a:off x="5264396" y="21560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E9176D26-436D-1D4B-9E7A-32FEF2AF41E1}"/>
              </a:ext>
            </a:extLst>
          </p:cNvPr>
          <p:cNvSpPr/>
          <p:nvPr/>
        </p:nvSpPr>
        <p:spPr>
          <a:xfrm>
            <a:off x="5844195" y="20567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8C4303C4-4FEB-1B41-986B-FFA25B8F851F}"/>
              </a:ext>
            </a:extLst>
          </p:cNvPr>
          <p:cNvSpPr/>
          <p:nvPr/>
        </p:nvSpPr>
        <p:spPr>
          <a:xfrm>
            <a:off x="5414313" y="23838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B56EFB2F-362A-AB4F-8B67-3798B6EBFFD4}"/>
              </a:ext>
            </a:extLst>
          </p:cNvPr>
          <p:cNvSpPr/>
          <p:nvPr/>
        </p:nvSpPr>
        <p:spPr>
          <a:xfrm>
            <a:off x="5681302" y="24714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0CCB9EAE-1F13-4C46-A20D-AEEE75A10677}"/>
              </a:ext>
            </a:extLst>
          </p:cNvPr>
          <p:cNvSpPr/>
          <p:nvPr/>
        </p:nvSpPr>
        <p:spPr>
          <a:xfrm>
            <a:off x="5302736" y="22425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CC2BD2FF-41C2-DA4E-B0B3-10618A48B152}"/>
              </a:ext>
            </a:extLst>
          </p:cNvPr>
          <p:cNvSpPr/>
          <p:nvPr/>
        </p:nvSpPr>
        <p:spPr>
          <a:xfrm>
            <a:off x="5455136" y="23949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DC94B17A-BB7E-904C-B1D4-3C938660AAB6}"/>
              </a:ext>
            </a:extLst>
          </p:cNvPr>
          <p:cNvSpPr/>
          <p:nvPr/>
        </p:nvSpPr>
        <p:spPr>
          <a:xfrm>
            <a:off x="5302736" y="22425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BF2CC6F3-E065-5B45-AB52-3F4946C4AF0F}"/>
              </a:ext>
            </a:extLst>
          </p:cNvPr>
          <p:cNvSpPr/>
          <p:nvPr/>
        </p:nvSpPr>
        <p:spPr>
          <a:xfrm>
            <a:off x="5455136" y="23949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36D11140-BA8E-4046-9A18-AE2C681F551D}"/>
              </a:ext>
            </a:extLst>
          </p:cNvPr>
          <p:cNvSpPr/>
          <p:nvPr/>
        </p:nvSpPr>
        <p:spPr>
          <a:xfrm>
            <a:off x="5695013" y="23443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72842351-2892-2A48-8BA2-A3B00FE8A1BA}"/>
              </a:ext>
            </a:extLst>
          </p:cNvPr>
          <p:cNvSpPr/>
          <p:nvPr/>
        </p:nvSpPr>
        <p:spPr>
          <a:xfrm>
            <a:off x="5700382" y="21308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3E4BF3F5-3042-3D4D-AA79-1406D0ADA5E8}"/>
              </a:ext>
            </a:extLst>
          </p:cNvPr>
          <p:cNvSpPr/>
          <p:nvPr/>
        </p:nvSpPr>
        <p:spPr>
          <a:xfrm>
            <a:off x="2615104" y="30349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B9DF47E3-28C2-FF4D-AEF9-41FFBB9BAD8D}"/>
              </a:ext>
            </a:extLst>
          </p:cNvPr>
          <p:cNvSpPr/>
          <p:nvPr/>
        </p:nvSpPr>
        <p:spPr>
          <a:xfrm>
            <a:off x="2545774" y="27188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CD3F170C-D9B0-9242-8C0F-571FCF5996C2}"/>
              </a:ext>
            </a:extLst>
          </p:cNvPr>
          <p:cNvSpPr/>
          <p:nvPr/>
        </p:nvSpPr>
        <p:spPr>
          <a:xfrm>
            <a:off x="2695691" y="29466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34E42106-96B9-C745-B64B-71B7CF04A6BE}"/>
              </a:ext>
            </a:extLst>
          </p:cNvPr>
          <p:cNvSpPr/>
          <p:nvPr/>
        </p:nvSpPr>
        <p:spPr>
          <a:xfrm>
            <a:off x="2962680" y="30342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17287B68-06D3-114B-91D9-D6BF781671AA}"/>
              </a:ext>
            </a:extLst>
          </p:cNvPr>
          <p:cNvSpPr/>
          <p:nvPr/>
        </p:nvSpPr>
        <p:spPr>
          <a:xfrm>
            <a:off x="2584114" y="28052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D3C6E5DC-5B2C-0E41-8633-E98C630EBD69}"/>
              </a:ext>
            </a:extLst>
          </p:cNvPr>
          <p:cNvSpPr/>
          <p:nvPr/>
        </p:nvSpPr>
        <p:spPr>
          <a:xfrm>
            <a:off x="2736514" y="29576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84108E2E-8559-EA46-B3CE-D10E7AF42BCB}"/>
              </a:ext>
            </a:extLst>
          </p:cNvPr>
          <p:cNvSpPr/>
          <p:nvPr/>
        </p:nvSpPr>
        <p:spPr>
          <a:xfrm>
            <a:off x="2584114" y="28052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08474BF3-FC1B-0B4D-8203-6C0BB65860F8}"/>
              </a:ext>
            </a:extLst>
          </p:cNvPr>
          <p:cNvSpPr/>
          <p:nvPr/>
        </p:nvSpPr>
        <p:spPr>
          <a:xfrm>
            <a:off x="2736514" y="29576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43200778-65F2-EC4A-9F35-60298B72ACB5}"/>
              </a:ext>
            </a:extLst>
          </p:cNvPr>
          <p:cNvSpPr/>
          <p:nvPr/>
        </p:nvSpPr>
        <p:spPr>
          <a:xfrm>
            <a:off x="2976391" y="29071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751D4F95-B3DC-0B43-8EF0-2140FE6D3D45}"/>
              </a:ext>
            </a:extLst>
          </p:cNvPr>
          <p:cNvSpPr/>
          <p:nvPr/>
        </p:nvSpPr>
        <p:spPr>
          <a:xfrm>
            <a:off x="2981760" y="26936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ight Bracket 397">
            <a:extLst>
              <a:ext uri="{FF2B5EF4-FFF2-40B4-BE49-F238E27FC236}">
                <a16:creationId xmlns:a16="http://schemas.microsoft.com/office/drawing/2014/main" id="{1698A0DB-5093-4D46-9C58-E49928324A3C}"/>
              </a:ext>
            </a:extLst>
          </p:cNvPr>
          <p:cNvSpPr/>
          <p:nvPr/>
        </p:nvSpPr>
        <p:spPr>
          <a:xfrm rot="1880531">
            <a:off x="5522315" y="2527898"/>
            <a:ext cx="45719" cy="1640683"/>
          </a:xfrm>
          <a:prstGeom prst="rightBracket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ight Bracket 398">
            <a:extLst>
              <a:ext uri="{FF2B5EF4-FFF2-40B4-BE49-F238E27FC236}">
                <a16:creationId xmlns:a16="http://schemas.microsoft.com/office/drawing/2014/main" id="{C6B4118A-915B-FC4D-8A72-2A35AE2678B5}"/>
              </a:ext>
            </a:extLst>
          </p:cNvPr>
          <p:cNvSpPr/>
          <p:nvPr/>
        </p:nvSpPr>
        <p:spPr>
          <a:xfrm rot="18266091">
            <a:off x="3966143" y="1900251"/>
            <a:ext cx="49993" cy="2520808"/>
          </a:xfrm>
          <a:prstGeom prst="rightBracket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ight Bracket 399">
            <a:extLst>
              <a:ext uri="{FF2B5EF4-FFF2-40B4-BE49-F238E27FC236}">
                <a16:creationId xmlns:a16="http://schemas.microsoft.com/office/drawing/2014/main" id="{AD15E3DA-9866-9F4E-A149-4C71CFA3F365}"/>
              </a:ext>
            </a:extLst>
          </p:cNvPr>
          <p:cNvSpPr/>
          <p:nvPr/>
        </p:nvSpPr>
        <p:spPr>
          <a:xfrm rot="12458430">
            <a:off x="4567028" y="3878975"/>
            <a:ext cx="45719" cy="1226168"/>
          </a:xfrm>
          <a:prstGeom prst="rightBracket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67586-5C11-EA4D-9A13-162E5FE909E2}"/>
              </a:ext>
            </a:extLst>
          </p:cNvPr>
          <p:cNvSpPr txBox="1"/>
          <p:nvPr/>
        </p:nvSpPr>
        <p:spPr>
          <a:xfrm>
            <a:off x="4023816" y="6067088"/>
            <a:ext cx="7832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C, B, A</a:t>
            </a:r>
          </a:p>
        </p:txBody>
      </p:sp>
    </p:spTree>
    <p:extLst>
      <p:ext uri="{BB962C8B-B14F-4D97-AF65-F5344CB8AC3E}">
        <p14:creationId xmlns:p14="http://schemas.microsoft.com/office/powerpoint/2010/main" val="384356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B37AC4-8D62-644A-A972-FFAE10086E4A}"/>
              </a:ext>
            </a:extLst>
          </p:cNvPr>
          <p:cNvCxnSpPr>
            <a:cxnSpLocks/>
          </p:cNvCxnSpPr>
          <p:nvPr/>
        </p:nvCxnSpPr>
        <p:spPr>
          <a:xfrm flipH="1" flipV="1">
            <a:off x="4371282" y="899532"/>
            <a:ext cx="7438" cy="25294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18F1D-2060-4745-B16A-AAE71E16FD79}"/>
              </a:ext>
            </a:extLst>
          </p:cNvPr>
          <p:cNvCxnSpPr>
            <a:cxnSpLocks/>
          </p:cNvCxnSpPr>
          <p:nvPr/>
        </p:nvCxnSpPr>
        <p:spPr>
          <a:xfrm flipV="1">
            <a:off x="2014654" y="3429001"/>
            <a:ext cx="2367501" cy="1366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0DEB9C-912E-4E4C-80A1-36AFB102FE73}"/>
              </a:ext>
            </a:extLst>
          </p:cNvPr>
          <p:cNvCxnSpPr>
            <a:cxnSpLocks/>
          </p:cNvCxnSpPr>
          <p:nvPr/>
        </p:nvCxnSpPr>
        <p:spPr>
          <a:xfrm>
            <a:off x="4371282" y="3429000"/>
            <a:ext cx="2430962" cy="12470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3C9BDF5-9022-9043-93D5-6E818AE9650E}"/>
              </a:ext>
            </a:extLst>
          </p:cNvPr>
          <p:cNvSpPr/>
          <p:nvPr/>
        </p:nvSpPr>
        <p:spPr>
          <a:xfrm>
            <a:off x="5396074" y="3895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8DCCA3-32F9-8546-800C-5045A2E3B4CB}"/>
              </a:ext>
            </a:extLst>
          </p:cNvPr>
          <p:cNvSpPr/>
          <p:nvPr/>
        </p:nvSpPr>
        <p:spPr>
          <a:xfrm>
            <a:off x="5548474" y="4047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3387EB2-D5F8-6048-BAB3-EA60E3BD24DF}"/>
              </a:ext>
            </a:extLst>
          </p:cNvPr>
          <p:cNvSpPr/>
          <p:nvPr/>
        </p:nvSpPr>
        <p:spPr>
          <a:xfrm>
            <a:off x="4450533" y="3572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ECB9631-70A8-A84C-877F-8CB0E5DCC839}"/>
              </a:ext>
            </a:extLst>
          </p:cNvPr>
          <p:cNvSpPr/>
          <p:nvPr/>
        </p:nvSpPr>
        <p:spPr>
          <a:xfrm>
            <a:off x="4454912" y="33482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E901CBF-CEE7-3842-A0F6-94643CDE38CF}"/>
              </a:ext>
            </a:extLst>
          </p:cNvPr>
          <p:cNvSpPr/>
          <p:nvPr/>
        </p:nvSpPr>
        <p:spPr>
          <a:xfrm>
            <a:off x="4607312" y="3500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DF8DAC6-CA95-8940-82E5-C0F7E3A649ED}"/>
              </a:ext>
            </a:extLst>
          </p:cNvPr>
          <p:cNvSpPr/>
          <p:nvPr/>
        </p:nvSpPr>
        <p:spPr>
          <a:xfrm>
            <a:off x="4454912" y="33482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840C601-64E8-DB40-AC15-BC5179AC7C24}"/>
              </a:ext>
            </a:extLst>
          </p:cNvPr>
          <p:cNvSpPr/>
          <p:nvPr/>
        </p:nvSpPr>
        <p:spPr>
          <a:xfrm>
            <a:off x="4607312" y="3500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6BCC427-8070-9543-8588-772E1915B792}"/>
              </a:ext>
            </a:extLst>
          </p:cNvPr>
          <p:cNvSpPr/>
          <p:nvPr/>
        </p:nvSpPr>
        <p:spPr>
          <a:xfrm>
            <a:off x="4997106" y="36778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51A2786-A245-6A43-B6E7-6C83F7D1A213}"/>
              </a:ext>
            </a:extLst>
          </p:cNvPr>
          <p:cNvSpPr/>
          <p:nvPr/>
        </p:nvSpPr>
        <p:spPr>
          <a:xfrm>
            <a:off x="4773427" y="37671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97B5343-FCCD-6842-B48C-5897F1A2ED59}"/>
              </a:ext>
            </a:extLst>
          </p:cNvPr>
          <p:cNvSpPr/>
          <p:nvPr/>
        </p:nvSpPr>
        <p:spPr>
          <a:xfrm>
            <a:off x="4773427" y="37671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F589714-DE65-CC4F-B8E3-C084E666C9DA}"/>
              </a:ext>
            </a:extLst>
          </p:cNvPr>
          <p:cNvSpPr/>
          <p:nvPr/>
        </p:nvSpPr>
        <p:spPr>
          <a:xfrm>
            <a:off x="5165704" y="38689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BDDB306-17A6-D549-B800-6C99B6618793}"/>
              </a:ext>
            </a:extLst>
          </p:cNvPr>
          <p:cNvSpPr/>
          <p:nvPr/>
        </p:nvSpPr>
        <p:spPr>
          <a:xfrm>
            <a:off x="4375690" y="34677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9F568E2-4E80-6B4A-A4FB-DDB9DBA201BF}"/>
              </a:ext>
            </a:extLst>
          </p:cNvPr>
          <p:cNvSpPr/>
          <p:nvPr/>
        </p:nvSpPr>
        <p:spPr>
          <a:xfrm>
            <a:off x="4456277" y="33794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AD79B03-69B9-6148-8B4C-3706A0E5F34A}"/>
              </a:ext>
            </a:extLst>
          </p:cNvPr>
          <p:cNvSpPr/>
          <p:nvPr/>
        </p:nvSpPr>
        <p:spPr>
          <a:xfrm>
            <a:off x="4896857" y="37971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E43FCCA-8A78-134F-A236-47FBD9A17C8D}"/>
              </a:ext>
            </a:extLst>
          </p:cNvPr>
          <p:cNvSpPr/>
          <p:nvPr/>
        </p:nvSpPr>
        <p:spPr>
          <a:xfrm>
            <a:off x="4770091" y="37753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4D82806D-52C4-D04A-81AE-2988667F45CF}"/>
              </a:ext>
            </a:extLst>
          </p:cNvPr>
          <p:cNvSpPr/>
          <p:nvPr/>
        </p:nvSpPr>
        <p:spPr>
          <a:xfrm>
            <a:off x="5663543" y="40673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1EEBC00C-E371-D244-9177-91452DA1B8F6}"/>
              </a:ext>
            </a:extLst>
          </p:cNvPr>
          <p:cNvSpPr/>
          <p:nvPr/>
        </p:nvSpPr>
        <p:spPr>
          <a:xfrm>
            <a:off x="5663543" y="40673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CEDBED25-DA43-5C41-8542-35651FCCB87E}"/>
              </a:ext>
            </a:extLst>
          </p:cNvPr>
          <p:cNvSpPr/>
          <p:nvPr/>
        </p:nvSpPr>
        <p:spPr>
          <a:xfrm>
            <a:off x="5837297" y="40266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B93B102-BCEA-7243-A325-A31FDD008201}"/>
              </a:ext>
            </a:extLst>
          </p:cNvPr>
          <p:cNvSpPr/>
          <p:nvPr/>
        </p:nvSpPr>
        <p:spPr>
          <a:xfrm>
            <a:off x="5837297" y="40266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EABF9F77-2419-F142-A900-F266F259D1B6}"/>
              </a:ext>
            </a:extLst>
          </p:cNvPr>
          <p:cNvSpPr/>
          <p:nvPr/>
        </p:nvSpPr>
        <p:spPr>
          <a:xfrm>
            <a:off x="5615240" y="41029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2E30410-141E-9D4F-B37E-BD0364E7E8C8}"/>
              </a:ext>
            </a:extLst>
          </p:cNvPr>
          <p:cNvSpPr/>
          <p:nvPr/>
        </p:nvSpPr>
        <p:spPr>
          <a:xfrm>
            <a:off x="5882229" y="41906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58361C7E-9660-6B43-9FC3-D3A09A9DE3BE}"/>
              </a:ext>
            </a:extLst>
          </p:cNvPr>
          <p:cNvSpPr/>
          <p:nvPr/>
        </p:nvSpPr>
        <p:spPr>
          <a:xfrm>
            <a:off x="4357320" y="33257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5A8BA8E-7191-6F46-B0B1-839A02806582}"/>
              </a:ext>
            </a:extLst>
          </p:cNvPr>
          <p:cNvSpPr/>
          <p:nvPr/>
        </p:nvSpPr>
        <p:spPr>
          <a:xfrm>
            <a:off x="4486210" y="35531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B1E6CA43-A7F9-5A4B-82D4-6A5384E56A8F}"/>
              </a:ext>
            </a:extLst>
          </p:cNvPr>
          <p:cNvSpPr/>
          <p:nvPr/>
        </p:nvSpPr>
        <p:spPr>
          <a:xfrm>
            <a:off x="4486210" y="35531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935212-4EED-A246-9ED6-943754D711A5}"/>
              </a:ext>
            </a:extLst>
          </p:cNvPr>
          <p:cNvSpPr/>
          <p:nvPr/>
        </p:nvSpPr>
        <p:spPr>
          <a:xfrm rot="1652083">
            <a:off x="-863615" y="2756856"/>
            <a:ext cx="11438910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C9BDF5-9022-9043-93D5-6E818AE9650E}"/>
              </a:ext>
            </a:extLst>
          </p:cNvPr>
          <p:cNvSpPr>
            <a:spLocks/>
          </p:cNvSpPr>
          <p:nvPr/>
        </p:nvSpPr>
        <p:spPr>
          <a:xfrm>
            <a:off x="631567" y="102203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8DCCA3-32F9-8546-800C-5045A2E3B4CB}"/>
              </a:ext>
            </a:extLst>
          </p:cNvPr>
          <p:cNvSpPr>
            <a:spLocks/>
          </p:cNvSpPr>
          <p:nvPr/>
        </p:nvSpPr>
        <p:spPr>
          <a:xfrm>
            <a:off x="5677292" y="398672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3387EB2-D5F8-6048-BAB3-EA60E3BD24DF}"/>
              </a:ext>
            </a:extLst>
          </p:cNvPr>
          <p:cNvSpPr>
            <a:spLocks/>
          </p:cNvSpPr>
          <p:nvPr/>
        </p:nvSpPr>
        <p:spPr>
          <a:xfrm>
            <a:off x="4838606" y="334210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ECB9631-70A8-A84C-877F-8CB0E5DCC839}"/>
              </a:ext>
            </a:extLst>
          </p:cNvPr>
          <p:cNvSpPr>
            <a:spLocks/>
          </p:cNvSpPr>
          <p:nvPr/>
        </p:nvSpPr>
        <p:spPr>
          <a:xfrm>
            <a:off x="4468661" y="257171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E901CBF-CEE7-3842-A0F6-94643CDE38CF}"/>
              </a:ext>
            </a:extLst>
          </p:cNvPr>
          <p:cNvSpPr>
            <a:spLocks/>
          </p:cNvSpPr>
          <p:nvPr/>
        </p:nvSpPr>
        <p:spPr>
          <a:xfrm>
            <a:off x="4621061" y="272411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DF8DAC6-CA95-8940-82E5-C0F7E3A649ED}"/>
              </a:ext>
            </a:extLst>
          </p:cNvPr>
          <p:cNvSpPr>
            <a:spLocks/>
          </p:cNvSpPr>
          <p:nvPr/>
        </p:nvSpPr>
        <p:spPr>
          <a:xfrm>
            <a:off x="4468661" y="257171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840C601-64E8-DB40-AC15-BC5179AC7C24}"/>
              </a:ext>
            </a:extLst>
          </p:cNvPr>
          <p:cNvSpPr>
            <a:spLocks/>
          </p:cNvSpPr>
          <p:nvPr/>
        </p:nvSpPr>
        <p:spPr>
          <a:xfrm>
            <a:off x="4621061" y="272411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6BCC427-8070-9543-8588-772E1915B792}"/>
              </a:ext>
            </a:extLst>
          </p:cNvPr>
          <p:cNvSpPr>
            <a:spLocks/>
          </p:cNvSpPr>
          <p:nvPr/>
        </p:nvSpPr>
        <p:spPr>
          <a:xfrm>
            <a:off x="6785454" y="386984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51A2786-A245-6A43-B6E7-6C83F7D1A213}"/>
              </a:ext>
            </a:extLst>
          </p:cNvPr>
          <p:cNvSpPr>
            <a:spLocks/>
          </p:cNvSpPr>
          <p:nvPr/>
        </p:nvSpPr>
        <p:spPr>
          <a:xfrm>
            <a:off x="4787176" y="299058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97B5343-FCCD-6842-B48C-5897F1A2ED59}"/>
              </a:ext>
            </a:extLst>
          </p:cNvPr>
          <p:cNvSpPr>
            <a:spLocks/>
          </p:cNvSpPr>
          <p:nvPr/>
        </p:nvSpPr>
        <p:spPr>
          <a:xfrm>
            <a:off x="4787176" y="299058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F589714-DE65-CC4F-B8E3-C084E666C9DA}"/>
              </a:ext>
            </a:extLst>
          </p:cNvPr>
          <p:cNvSpPr>
            <a:spLocks/>
          </p:cNvSpPr>
          <p:nvPr/>
        </p:nvSpPr>
        <p:spPr>
          <a:xfrm>
            <a:off x="3611281" y="220277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BDDB306-17A6-D549-B800-6C99B6618793}"/>
              </a:ext>
            </a:extLst>
          </p:cNvPr>
          <p:cNvSpPr>
            <a:spLocks/>
          </p:cNvSpPr>
          <p:nvPr/>
        </p:nvSpPr>
        <p:spPr>
          <a:xfrm>
            <a:off x="4356825" y="303832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9F568E2-4E80-6B4A-A4FB-DDB9DBA201BF}"/>
              </a:ext>
            </a:extLst>
          </p:cNvPr>
          <p:cNvSpPr>
            <a:spLocks/>
          </p:cNvSpPr>
          <p:nvPr/>
        </p:nvSpPr>
        <p:spPr>
          <a:xfrm>
            <a:off x="1699325" y="178476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AD79B03-69B9-6148-8B4C-3706A0E5F34A}"/>
              </a:ext>
            </a:extLst>
          </p:cNvPr>
          <p:cNvSpPr>
            <a:spLocks/>
          </p:cNvSpPr>
          <p:nvPr/>
        </p:nvSpPr>
        <p:spPr>
          <a:xfrm>
            <a:off x="6333770" y="405872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E43FCCA-8A78-134F-A236-47FBD9A17C8D}"/>
              </a:ext>
            </a:extLst>
          </p:cNvPr>
          <p:cNvSpPr>
            <a:spLocks/>
          </p:cNvSpPr>
          <p:nvPr/>
        </p:nvSpPr>
        <p:spPr>
          <a:xfrm>
            <a:off x="3010041" y="205877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4D82806D-52C4-D04A-81AE-2988667F45CF}"/>
              </a:ext>
            </a:extLst>
          </p:cNvPr>
          <p:cNvSpPr>
            <a:spLocks/>
          </p:cNvSpPr>
          <p:nvPr/>
        </p:nvSpPr>
        <p:spPr>
          <a:xfrm>
            <a:off x="6713454" y="467876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1EEBC00C-E371-D244-9177-91452DA1B8F6}"/>
              </a:ext>
            </a:extLst>
          </p:cNvPr>
          <p:cNvSpPr>
            <a:spLocks/>
          </p:cNvSpPr>
          <p:nvPr/>
        </p:nvSpPr>
        <p:spPr>
          <a:xfrm>
            <a:off x="2143445" y="140702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CEDBED25-DA43-5C41-8542-35651FCCB87E}"/>
              </a:ext>
            </a:extLst>
          </p:cNvPr>
          <p:cNvSpPr>
            <a:spLocks/>
          </p:cNvSpPr>
          <p:nvPr/>
        </p:nvSpPr>
        <p:spPr>
          <a:xfrm>
            <a:off x="5851046" y="32501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B93B102-BCEA-7243-A325-A31FDD008201}"/>
              </a:ext>
            </a:extLst>
          </p:cNvPr>
          <p:cNvSpPr>
            <a:spLocks/>
          </p:cNvSpPr>
          <p:nvPr/>
        </p:nvSpPr>
        <p:spPr>
          <a:xfrm>
            <a:off x="7803599" y="51133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EABF9F77-2419-F142-A900-F266F259D1B6}"/>
              </a:ext>
            </a:extLst>
          </p:cNvPr>
          <p:cNvSpPr>
            <a:spLocks/>
          </p:cNvSpPr>
          <p:nvPr/>
        </p:nvSpPr>
        <p:spPr>
          <a:xfrm>
            <a:off x="7423413" y="420272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2E30410-141E-9D4F-B37E-BD0364E7E8C8}"/>
              </a:ext>
            </a:extLst>
          </p:cNvPr>
          <p:cNvSpPr>
            <a:spLocks/>
          </p:cNvSpPr>
          <p:nvPr/>
        </p:nvSpPr>
        <p:spPr>
          <a:xfrm>
            <a:off x="8384797" y="453476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58361C7E-9660-6B43-9FC3-D3A09A9DE3BE}"/>
              </a:ext>
            </a:extLst>
          </p:cNvPr>
          <p:cNvSpPr>
            <a:spLocks/>
          </p:cNvSpPr>
          <p:nvPr/>
        </p:nvSpPr>
        <p:spPr>
          <a:xfrm>
            <a:off x="2535393" y="220277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5A8BA8E-7191-6F46-B0B1-839A02806582}"/>
              </a:ext>
            </a:extLst>
          </p:cNvPr>
          <p:cNvSpPr>
            <a:spLocks/>
          </p:cNvSpPr>
          <p:nvPr/>
        </p:nvSpPr>
        <p:spPr>
          <a:xfrm>
            <a:off x="4080244" y="220600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B1E6CA43-A7F9-5A4B-82D4-6A5384E56A8F}"/>
              </a:ext>
            </a:extLst>
          </p:cNvPr>
          <p:cNvSpPr>
            <a:spLocks/>
          </p:cNvSpPr>
          <p:nvPr/>
        </p:nvSpPr>
        <p:spPr>
          <a:xfrm>
            <a:off x="4008244" y="304532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9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935212-4EED-A246-9ED6-943754D711A5}"/>
              </a:ext>
            </a:extLst>
          </p:cNvPr>
          <p:cNvSpPr/>
          <p:nvPr/>
        </p:nvSpPr>
        <p:spPr>
          <a:xfrm rot="1652083">
            <a:off x="-863615" y="2756856"/>
            <a:ext cx="11438910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C9BDF5-9022-9043-93D5-6E818AE9650E}"/>
              </a:ext>
            </a:extLst>
          </p:cNvPr>
          <p:cNvSpPr>
            <a:spLocks/>
          </p:cNvSpPr>
          <p:nvPr/>
        </p:nvSpPr>
        <p:spPr>
          <a:xfrm>
            <a:off x="631567" y="102203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8DCCA3-32F9-8546-800C-5045A2E3B4CB}"/>
              </a:ext>
            </a:extLst>
          </p:cNvPr>
          <p:cNvSpPr>
            <a:spLocks/>
          </p:cNvSpPr>
          <p:nvPr/>
        </p:nvSpPr>
        <p:spPr>
          <a:xfrm>
            <a:off x="5677292" y="398672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3387EB2-D5F8-6048-BAB3-EA60E3BD24DF}"/>
              </a:ext>
            </a:extLst>
          </p:cNvPr>
          <p:cNvSpPr>
            <a:spLocks/>
          </p:cNvSpPr>
          <p:nvPr/>
        </p:nvSpPr>
        <p:spPr>
          <a:xfrm>
            <a:off x="4838606" y="334210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ECB9631-70A8-A84C-877F-8CB0E5DCC839}"/>
              </a:ext>
            </a:extLst>
          </p:cNvPr>
          <p:cNvSpPr>
            <a:spLocks/>
          </p:cNvSpPr>
          <p:nvPr/>
        </p:nvSpPr>
        <p:spPr>
          <a:xfrm>
            <a:off x="4468661" y="257171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E901CBF-CEE7-3842-A0F6-94643CDE38CF}"/>
              </a:ext>
            </a:extLst>
          </p:cNvPr>
          <p:cNvSpPr>
            <a:spLocks/>
          </p:cNvSpPr>
          <p:nvPr/>
        </p:nvSpPr>
        <p:spPr>
          <a:xfrm>
            <a:off x="4621061" y="272411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DF8DAC6-CA95-8940-82E5-C0F7E3A649ED}"/>
              </a:ext>
            </a:extLst>
          </p:cNvPr>
          <p:cNvSpPr>
            <a:spLocks/>
          </p:cNvSpPr>
          <p:nvPr/>
        </p:nvSpPr>
        <p:spPr>
          <a:xfrm>
            <a:off x="4468661" y="257171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840C601-64E8-DB40-AC15-BC5179AC7C24}"/>
              </a:ext>
            </a:extLst>
          </p:cNvPr>
          <p:cNvSpPr>
            <a:spLocks/>
          </p:cNvSpPr>
          <p:nvPr/>
        </p:nvSpPr>
        <p:spPr>
          <a:xfrm>
            <a:off x="4621061" y="272411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6BCC427-8070-9543-8588-772E1915B792}"/>
              </a:ext>
            </a:extLst>
          </p:cNvPr>
          <p:cNvSpPr>
            <a:spLocks/>
          </p:cNvSpPr>
          <p:nvPr/>
        </p:nvSpPr>
        <p:spPr>
          <a:xfrm>
            <a:off x="6785454" y="386984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51A2786-A245-6A43-B6E7-6C83F7D1A213}"/>
              </a:ext>
            </a:extLst>
          </p:cNvPr>
          <p:cNvSpPr>
            <a:spLocks/>
          </p:cNvSpPr>
          <p:nvPr/>
        </p:nvSpPr>
        <p:spPr>
          <a:xfrm>
            <a:off x="4787176" y="299058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97B5343-FCCD-6842-B48C-5897F1A2ED59}"/>
              </a:ext>
            </a:extLst>
          </p:cNvPr>
          <p:cNvSpPr>
            <a:spLocks/>
          </p:cNvSpPr>
          <p:nvPr/>
        </p:nvSpPr>
        <p:spPr>
          <a:xfrm>
            <a:off x="4787176" y="299058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F589714-DE65-CC4F-B8E3-C084E666C9DA}"/>
              </a:ext>
            </a:extLst>
          </p:cNvPr>
          <p:cNvSpPr>
            <a:spLocks/>
          </p:cNvSpPr>
          <p:nvPr/>
        </p:nvSpPr>
        <p:spPr>
          <a:xfrm>
            <a:off x="3611281" y="220277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BDDB306-17A6-D549-B800-6C99B6618793}"/>
              </a:ext>
            </a:extLst>
          </p:cNvPr>
          <p:cNvSpPr>
            <a:spLocks/>
          </p:cNvSpPr>
          <p:nvPr/>
        </p:nvSpPr>
        <p:spPr>
          <a:xfrm>
            <a:off x="4356825" y="303832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9F568E2-4E80-6B4A-A4FB-DDB9DBA201BF}"/>
              </a:ext>
            </a:extLst>
          </p:cNvPr>
          <p:cNvSpPr>
            <a:spLocks/>
          </p:cNvSpPr>
          <p:nvPr/>
        </p:nvSpPr>
        <p:spPr>
          <a:xfrm>
            <a:off x="1699325" y="178476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AD79B03-69B9-6148-8B4C-3706A0E5F34A}"/>
              </a:ext>
            </a:extLst>
          </p:cNvPr>
          <p:cNvSpPr>
            <a:spLocks/>
          </p:cNvSpPr>
          <p:nvPr/>
        </p:nvSpPr>
        <p:spPr>
          <a:xfrm>
            <a:off x="6333770" y="405872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E43FCCA-8A78-134F-A236-47FBD9A17C8D}"/>
              </a:ext>
            </a:extLst>
          </p:cNvPr>
          <p:cNvSpPr>
            <a:spLocks/>
          </p:cNvSpPr>
          <p:nvPr/>
        </p:nvSpPr>
        <p:spPr>
          <a:xfrm>
            <a:off x="3010041" y="205877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4D82806D-52C4-D04A-81AE-2988667F45CF}"/>
              </a:ext>
            </a:extLst>
          </p:cNvPr>
          <p:cNvSpPr>
            <a:spLocks/>
          </p:cNvSpPr>
          <p:nvPr/>
        </p:nvSpPr>
        <p:spPr>
          <a:xfrm>
            <a:off x="6713454" y="467876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1EEBC00C-E371-D244-9177-91452DA1B8F6}"/>
              </a:ext>
            </a:extLst>
          </p:cNvPr>
          <p:cNvSpPr>
            <a:spLocks/>
          </p:cNvSpPr>
          <p:nvPr/>
        </p:nvSpPr>
        <p:spPr>
          <a:xfrm>
            <a:off x="2143445" y="140702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CEDBED25-DA43-5C41-8542-35651FCCB87E}"/>
              </a:ext>
            </a:extLst>
          </p:cNvPr>
          <p:cNvSpPr>
            <a:spLocks/>
          </p:cNvSpPr>
          <p:nvPr/>
        </p:nvSpPr>
        <p:spPr>
          <a:xfrm>
            <a:off x="5851046" y="32501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B93B102-BCEA-7243-A325-A31FDD008201}"/>
              </a:ext>
            </a:extLst>
          </p:cNvPr>
          <p:cNvSpPr>
            <a:spLocks/>
          </p:cNvSpPr>
          <p:nvPr/>
        </p:nvSpPr>
        <p:spPr>
          <a:xfrm>
            <a:off x="7803599" y="51133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EABF9F77-2419-F142-A900-F266F259D1B6}"/>
              </a:ext>
            </a:extLst>
          </p:cNvPr>
          <p:cNvSpPr>
            <a:spLocks/>
          </p:cNvSpPr>
          <p:nvPr/>
        </p:nvSpPr>
        <p:spPr>
          <a:xfrm>
            <a:off x="7423413" y="420272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2E30410-141E-9D4F-B37E-BD0364E7E8C8}"/>
              </a:ext>
            </a:extLst>
          </p:cNvPr>
          <p:cNvSpPr>
            <a:spLocks/>
          </p:cNvSpPr>
          <p:nvPr/>
        </p:nvSpPr>
        <p:spPr>
          <a:xfrm>
            <a:off x="8384797" y="453476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58361C7E-9660-6B43-9FC3-D3A09A9DE3BE}"/>
              </a:ext>
            </a:extLst>
          </p:cNvPr>
          <p:cNvSpPr>
            <a:spLocks/>
          </p:cNvSpPr>
          <p:nvPr/>
        </p:nvSpPr>
        <p:spPr>
          <a:xfrm>
            <a:off x="2535393" y="220277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5A8BA8E-7191-6F46-B0B1-839A02806582}"/>
              </a:ext>
            </a:extLst>
          </p:cNvPr>
          <p:cNvSpPr>
            <a:spLocks/>
          </p:cNvSpPr>
          <p:nvPr/>
        </p:nvSpPr>
        <p:spPr>
          <a:xfrm>
            <a:off x="4080244" y="220600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B1E6CA43-A7F9-5A4B-82D4-6A5384E56A8F}"/>
              </a:ext>
            </a:extLst>
          </p:cNvPr>
          <p:cNvSpPr>
            <a:spLocks/>
          </p:cNvSpPr>
          <p:nvPr/>
        </p:nvSpPr>
        <p:spPr>
          <a:xfrm>
            <a:off x="4008244" y="304532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AC2A15-304A-0742-A948-BCD14CBB4629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-243780" y="571020"/>
            <a:ext cx="10171237" cy="52639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B6EAD1-AB0D-C84D-88C3-315BC5A02911}"/>
              </a:ext>
            </a:extLst>
          </p:cNvPr>
          <p:cNvSpPr txBox="1"/>
          <p:nvPr/>
        </p:nvSpPr>
        <p:spPr>
          <a:xfrm>
            <a:off x="6135471" y="197743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B,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3AA5E-BA41-A34F-8856-BC344D0E88D9}"/>
              </a:ext>
            </a:extLst>
          </p:cNvPr>
          <p:cNvSpPr txBox="1"/>
          <p:nvPr/>
        </p:nvSpPr>
        <p:spPr>
          <a:xfrm>
            <a:off x="3593990" y="4731026"/>
            <a:ext cx="54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 B</a:t>
            </a:r>
          </a:p>
        </p:txBody>
      </p:sp>
    </p:spTree>
    <p:extLst>
      <p:ext uri="{BB962C8B-B14F-4D97-AF65-F5344CB8AC3E}">
        <p14:creationId xmlns:p14="http://schemas.microsoft.com/office/powerpoint/2010/main" val="34707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B4B7-CD12-2242-961D-9724FD1C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B36A-258B-0E49-8E66-6D5F2172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Candidates and voters exist as points in an axis-free space.</a:t>
            </a:r>
          </a:p>
          <a:p>
            <a:r>
              <a:rPr lang="en-US" sz="2400" dirty="0"/>
              <a:t>Distance in this space between a voter and a candidate is defined as a composite of favorability in ideology, enthusiasm, and other all other factors.</a:t>
            </a:r>
          </a:p>
          <a:p>
            <a:r>
              <a:rPr lang="en-US" sz="2400" dirty="0"/>
              <a:t>Around each candidate exists a circular boundary of radius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within which a voter will add that candidate to their ballot.</a:t>
            </a:r>
          </a:p>
          <a:p>
            <a:r>
              <a:rPr lang="en-US" sz="2400" dirty="0"/>
              <a:t>Voters rank candidates that appear on their ballot in the order of least to greatest distance from them to each candidate.</a:t>
            </a:r>
          </a:p>
          <a:p>
            <a:r>
              <a:rPr lang="en-US" sz="2400" dirty="0"/>
              <a:t>Voters exist as a point in this space, but are only observed as a contribution to area.</a:t>
            </a:r>
          </a:p>
        </p:txBody>
      </p:sp>
    </p:spTree>
    <p:extLst>
      <p:ext uri="{BB962C8B-B14F-4D97-AF65-F5344CB8AC3E}">
        <p14:creationId xmlns:p14="http://schemas.microsoft.com/office/powerpoint/2010/main" val="16332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B37AC4-8D62-644A-A972-FFAE10086E4A}"/>
              </a:ext>
            </a:extLst>
          </p:cNvPr>
          <p:cNvCxnSpPr>
            <a:cxnSpLocks/>
          </p:cNvCxnSpPr>
          <p:nvPr/>
        </p:nvCxnSpPr>
        <p:spPr>
          <a:xfrm flipH="1" flipV="1">
            <a:off x="4371282" y="899532"/>
            <a:ext cx="7438" cy="25294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18F1D-2060-4745-B16A-AAE71E16FD79}"/>
              </a:ext>
            </a:extLst>
          </p:cNvPr>
          <p:cNvCxnSpPr>
            <a:cxnSpLocks/>
          </p:cNvCxnSpPr>
          <p:nvPr/>
        </p:nvCxnSpPr>
        <p:spPr>
          <a:xfrm flipV="1">
            <a:off x="2014654" y="3429001"/>
            <a:ext cx="2367501" cy="1366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0DEB9C-912E-4E4C-80A1-36AFB102FE73}"/>
              </a:ext>
            </a:extLst>
          </p:cNvPr>
          <p:cNvCxnSpPr>
            <a:cxnSpLocks/>
          </p:cNvCxnSpPr>
          <p:nvPr/>
        </p:nvCxnSpPr>
        <p:spPr>
          <a:xfrm>
            <a:off x="4371282" y="3429000"/>
            <a:ext cx="2430962" cy="12470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2765228" y="2458843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371282" y="5060792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5784053" y="2464418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B37AC4-8D62-644A-A972-FFAE10086E4A}"/>
              </a:ext>
            </a:extLst>
          </p:cNvPr>
          <p:cNvCxnSpPr>
            <a:cxnSpLocks/>
          </p:cNvCxnSpPr>
          <p:nvPr/>
        </p:nvCxnSpPr>
        <p:spPr>
          <a:xfrm flipH="1" flipV="1">
            <a:off x="4371282" y="899532"/>
            <a:ext cx="7438" cy="25294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18F1D-2060-4745-B16A-AAE71E16FD79}"/>
              </a:ext>
            </a:extLst>
          </p:cNvPr>
          <p:cNvCxnSpPr>
            <a:cxnSpLocks/>
          </p:cNvCxnSpPr>
          <p:nvPr/>
        </p:nvCxnSpPr>
        <p:spPr>
          <a:xfrm flipV="1">
            <a:off x="2014654" y="3429001"/>
            <a:ext cx="2367501" cy="1366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0DEB9C-912E-4E4C-80A1-36AFB102FE73}"/>
              </a:ext>
            </a:extLst>
          </p:cNvPr>
          <p:cNvCxnSpPr>
            <a:cxnSpLocks/>
          </p:cNvCxnSpPr>
          <p:nvPr/>
        </p:nvCxnSpPr>
        <p:spPr>
          <a:xfrm>
            <a:off x="4371282" y="3429000"/>
            <a:ext cx="2430962" cy="12470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2765228" y="2458843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371282" y="5060792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5784053" y="2464418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638AB-7E5A-F944-A0E4-90C43DCF50FD}"/>
              </a:ext>
            </a:extLst>
          </p:cNvPr>
          <p:cNvSpPr txBox="1"/>
          <p:nvPr/>
        </p:nvSpPr>
        <p:spPr>
          <a:xfrm>
            <a:off x="1947758" y="17536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0F985-0C19-E04B-8D90-3FD5C92F04F4}"/>
              </a:ext>
            </a:extLst>
          </p:cNvPr>
          <p:cNvSpPr txBox="1"/>
          <p:nvPr/>
        </p:nvSpPr>
        <p:spPr>
          <a:xfrm>
            <a:off x="6425648" y="17536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D99F1-4620-2A40-A016-F27422FAFFD7}"/>
              </a:ext>
            </a:extLst>
          </p:cNvPr>
          <p:cNvSpPr txBox="1"/>
          <p:nvPr/>
        </p:nvSpPr>
        <p:spPr>
          <a:xfrm>
            <a:off x="4289232" y="56857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3989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2765228" y="2458843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371282" y="5060792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5784053" y="2464418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638AB-7E5A-F944-A0E4-90C43DCF50FD}"/>
              </a:ext>
            </a:extLst>
          </p:cNvPr>
          <p:cNvSpPr txBox="1"/>
          <p:nvPr/>
        </p:nvSpPr>
        <p:spPr>
          <a:xfrm>
            <a:off x="1947758" y="17536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0F985-0C19-E04B-8D90-3FD5C92F04F4}"/>
              </a:ext>
            </a:extLst>
          </p:cNvPr>
          <p:cNvSpPr txBox="1"/>
          <p:nvPr/>
        </p:nvSpPr>
        <p:spPr>
          <a:xfrm>
            <a:off x="6425648" y="17536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D99F1-4620-2A40-A016-F27422FAFFD7}"/>
              </a:ext>
            </a:extLst>
          </p:cNvPr>
          <p:cNvSpPr txBox="1"/>
          <p:nvPr/>
        </p:nvSpPr>
        <p:spPr>
          <a:xfrm>
            <a:off x="4289232" y="56857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8676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2455845" y="4713713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441749" y="1629618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6203439" y="4714295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638AB-7E5A-F944-A0E4-90C43DCF50FD}"/>
              </a:ext>
            </a:extLst>
          </p:cNvPr>
          <p:cNvSpPr txBox="1"/>
          <p:nvPr/>
        </p:nvSpPr>
        <p:spPr>
          <a:xfrm>
            <a:off x="1821172" y="5263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0F985-0C19-E04B-8D90-3FD5C92F04F4}"/>
              </a:ext>
            </a:extLst>
          </p:cNvPr>
          <p:cNvSpPr txBox="1"/>
          <p:nvPr/>
        </p:nvSpPr>
        <p:spPr>
          <a:xfrm>
            <a:off x="6640412" y="52538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D99F1-4620-2A40-A016-F27422FAFFD7}"/>
              </a:ext>
            </a:extLst>
          </p:cNvPr>
          <p:cNvSpPr txBox="1"/>
          <p:nvPr/>
        </p:nvSpPr>
        <p:spPr>
          <a:xfrm>
            <a:off x="4359699" y="8752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6550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2E47-98BE-8E40-A499-FA9188FD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FEC8-30C2-D042-875C-06ABEE740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Plurality</a:t>
            </a:r>
          </a:p>
          <a:p>
            <a:r>
              <a:rPr lang="en-US" dirty="0"/>
              <a:t>Approval</a:t>
            </a:r>
          </a:p>
          <a:p>
            <a:r>
              <a:rPr lang="en-US" dirty="0"/>
              <a:t>Scoring</a:t>
            </a:r>
          </a:p>
          <a:p>
            <a:r>
              <a:rPr lang="en-US" dirty="0"/>
              <a:t>Ranked choice</a:t>
            </a:r>
          </a:p>
        </p:txBody>
      </p:sp>
    </p:spTree>
    <p:extLst>
      <p:ext uri="{BB962C8B-B14F-4D97-AF65-F5344CB8AC3E}">
        <p14:creationId xmlns:p14="http://schemas.microsoft.com/office/powerpoint/2010/main" val="3280652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3099797" y="4581821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966096" y="1923673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6027361" y="4055597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3099797" y="4581821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966096" y="1923673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6027361" y="4055597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5321651-8696-B84A-9C16-F24C3AE7DA1F}"/>
              </a:ext>
            </a:extLst>
          </p:cNvPr>
          <p:cNvSpPr>
            <a:spLocks noChangeAspect="1"/>
          </p:cNvSpPr>
          <p:nvPr/>
        </p:nvSpPr>
        <p:spPr>
          <a:xfrm>
            <a:off x="1070614" y="2552638"/>
            <a:ext cx="4202367" cy="4202367"/>
          </a:xfrm>
          <a:prstGeom prst="donut">
            <a:avLst>
              <a:gd name="adj" fmla="val 521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CEA1591F-772C-6B45-B8F8-26E7C8125A9E}"/>
              </a:ext>
            </a:extLst>
          </p:cNvPr>
          <p:cNvSpPr>
            <a:spLocks noChangeAspect="1"/>
          </p:cNvSpPr>
          <p:nvPr/>
        </p:nvSpPr>
        <p:spPr>
          <a:xfrm>
            <a:off x="3391137" y="348714"/>
            <a:ext cx="3293918" cy="3293918"/>
          </a:xfrm>
          <a:prstGeom prst="donut">
            <a:avLst>
              <a:gd name="adj" fmla="val 521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4BA217C5-9791-C446-BEE3-9F552DE6A7AB}"/>
              </a:ext>
            </a:extLst>
          </p:cNvPr>
          <p:cNvSpPr>
            <a:spLocks noChangeAspect="1"/>
          </p:cNvSpPr>
          <p:nvPr/>
        </p:nvSpPr>
        <p:spPr>
          <a:xfrm>
            <a:off x="4518602" y="2552638"/>
            <a:ext cx="3161518" cy="3161518"/>
          </a:xfrm>
          <a:prstGeom prst="donut">
            <a:avLst>
              <a:gd name="adj" fmla="val 521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5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3099797" y="4581821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966096" y="1923673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6027361" y="4055597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5321651-8696-B84A-9C16-F24C3AE7DA1F}"/>
              </a:ext>
            </a:extLst>
          </p:cNvPr>
          <p:cNvSpPr>
            <a:spLocks noChangeAspect="1"/>
          </p:cNvSpPr>
          <p:nvPr/>
        </p:nvSpPr>
        <p:spPr>
          <a:xfrm>
            <a:off x="1070614" y="2552638"/>
            <a:ext cx="4202367" cy="4202367"/>
          </a:xfrm>
          <a:prstGeom prst="donut">
            <a:avLst>
              <a:gd name="adj" fmla="val 521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CEA1591F-772C-6B45-B8F8-26E7C8125A9E}"/>
              </a:ext>
            </a:extLst>
          </p:cNvPr>
          <p:cNvSpPr>
            <a:spLocks noChangeAspect="1"/>
          </p:cNvSpPr>
          <p:nvPr/>
        </p:nvSpPr>
        <p:spPr>
          <a:xfrm>
            <a:off x="3391137" y="348714"/>
            <a:ext cx="3293918" cy="3293918"/>
          </a:xfrm>
          <a:prstGeom prst="donut">
            <a:avLst>
              <a:gd name="adj" fmla="val 521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4BA217C5-9791-C446-BEE3-9F552DE6A7AB}"/>
              </a:ext>
            </a:extLst>
          </p:cNvPr>
          <p:cNvSpPr>
            <a:spLocks noChangeAspect="1"/>
          </p:cNvSpPr>
          <p:nvPr/>
        </p:nvSpPr>
        <p:spPr>
          <a:xfrm>
            <a:off x="4518602" y="2552638"/>
            <a:ext cx="3161518" cy="3161518"/>
          </a:xfrm>
          <a:prstGeom prst="donut">
            <a:avLst>
              <a:gd name="adj" fmla="val 521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92040-0DA2-AB4D-A8C1-AD28F4C8E54C}"/>
              </a:ext>
            </a:extLst>
          </p:cNvPr>
          <p:cNvSpPr txBox="1"/>
          <p:nvPr/>
        </p:nvSpPr>
        <p:spPr>
          <a:xfrm>
            <a:off x="2107096" y="43334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340EC-28FF-EC4D-9326-5DAB7CA01FD5}"/>
              </a:ext>
            </a:extLst>
          </p:cNvPr>
          <p:cNvSpPr txBox="1"/>
          <p:nvPr/>
        </p:nvSpPr>
        <p:spPr>
          <a:xfrm>
            <a:off x="5335325" y="13676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DDD63-094C-5349-B431-83D17F3CF90E}"/>
              </a:ext>
            </a:extLst>
          </p:cNvPr>
          <p:cNvSpPr txBox="1"/>
          <p:nvPr/>
        </p:nvSpPr>
        <p:spPr>
          <a:xfrm>
            <a:off x="6685055" y="4653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87303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3099797" y="4581821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966096" y="1923673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6027361" y="4055597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5321651-8696-B84A-9C16-F24C3AE7DA1F}"/>
              </a:ext>
            </a:extLst>
          </p:cNvPr>
          <p:cNvSpPr>
            <a:spLocks noChangeAspect="1"/>
          </p:cNvSpPr>
          <p:nvPr/>
        </p:nvSpPr>
        <p:spPr>
          <a:xfrm>
            <a:off x="1070614" y="2552638"/>
            <a:ext cx="4202367" cy="4202367"/>
          </a:xfrm>
          <a:prstGeom prst="donut">
            <a:avLst>
              <a:gd name="adj" fmla="val 521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CEA1591F-772C-6B45-B8F8-26E7C8125A9E}"/>
              </a:ext>
            </a:extLst>
          </p:cNvPr>
          <p:cNvSpPr>
            <a:spLocks noChangeAspect="1"/>
          </p:cNvSpPr>
          <p:nvPr/>
        </p:nvSpPr>
        <p:spPr>
          <a:xfrm>
            <a:off x="3391137" y="348714"/>
            <a:ext cx="3293918" cy="3293918"/>
          </a:xfrm>
          <a:prstGeom prst="donut">
            <a:avLst>
              <a:gd name="adj" fmla="val 521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4BA217C5-9791-C446-BEE3-9F552DE6A7AB}"/>
              </a:ext>
            </a:extLst>
          </p:cNvPr>
          <p:cNvSpPr>
            <a:spLocks noChangeAspect="1"/>
          </p:cNvSpPr>
          <p:nvPr/>
        </p:nvSpPr>
        <p:spPr>
          <a:xfrm>
            <a:off x="4518602" y="2552638"/>
            <a:ext cx="3161518" cy="3161518"/>
          </a:xfrm>
          <a:prstGeom prst="donut">
            <a:avLst>
              <a:gd name="adj" fmla="val 521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92040-0DA2-AB4D-A8C1-AD28F4C8E54C}"/>
              </a:ext>
            </a:extLst>
          </p:cNvPr>
          <p:cNvSpPr txBox="1"/>
          <p:nvPr/>
        </p:nvSpPr>
        <p:spPr>
          <a:xfrm>
            <a:off x="2107096" y="43334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340EC-28FF-EC4D-9326-5DAB7CA01FD5}"/>
              </a:ext>
            </a:extLst>
          </p:cNvPr>
          <p:cNvSpPr txBox="1"/>
          <p:nvPr/>
        </p:nvSpPr>
        <p:spPr>
          <a:xfrm>
            <a:off x="5335325" y="13676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DDD63-094C-5349-B431-83D17F3CF90E}"/>
              </a:ext>
            </a:extLst>
          </p:cNvPr>
          <p:cNvSpPr txBox="1"/>
          <p:nvPr/>
        </p:nvSpPr>
        <p:spPr>
          <a:xfrm>
            <a:off x="6685055" y="4653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29786D-6F41-3A4F-B14B-BB718288ECAC}"/>
              </a:ext>
            </a:extLst>
          </p:cNvPr>
          <p:cNvSpPr txBox="1"/>
          <p:nvPr/>
        </p:nvSpPr>
        <p:spPr>
          <a:xfrm>
            <a:off x="4440146" y="4124396"/>
            <a:ext cx="94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{AC, CA}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8EF013-74AE-134E-9B97-777D0BBB5805}"/>
              </a:ext>
            </a:extLst>
          </p:cNvPr>
          <p:cNvSpPr txBox="1"/>
          <p:nvPr/>
        </p:nvSpPr>
        <p:spPr>
          <a:xfrm>
            <a:off x="5110095" y="2903968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{BC, CB}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F0BD6-D7FC-5249-901B-EF79AE39824C}"/>
              </a:ext>
            </a:extLst>
          </p:cNvPr>
          <p:cNvSpPr txBox="1"/>
          <p:nvPr/>
        </p:nvSpPr>
        <p:spPr>
          <a:xfrm>
            <a:off x="3686856" y="2847466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{AB, CA}</a:t>
            </a:r>
          </a:p>
        </p:txBody>
      </p:sp>
    </p:spTree>
    <p:extLst>
      <p:ext uri="{BB962C8B-B14F-4D97-AF65-F5344CB8AC3E}">
        <p14:creationId xmlns:p14="http://schemas.microsoft.com/office/powerpoint/2010/main" val="232821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3099797" y="4581821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966096" y="1923673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6027361" y="4055597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5321651-8696-B84A-9C16-F24C3AE7DA1F}"/>
              </a:ext>
            </a:extLst>
          </p:cNvPr>
          <p:cNvSpPr>
            <a:spLocks noChangeAspect="1"/>
          </p:cNvSpPr>
          <p:nvPr/>
        </p:nvSpPr>
        <p:spPr>
          <a:xfrm>
            <a:off x="1070614" y="2552638"/>
            <a:ext cx="4202367" cy="4202367"/>
          </a:xfrm>
          <a:prstGeom prst="donut">
            <a:avLst>
              <a:gd name="adj" fmla="val 521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CEA1591F-772C-6B45-B8F8-26E7C8125A9E}"/>
              </a:ext>
            </a:extLst>
          </p:cNvPr>
          <p:cNvSpPr>
            <a:spLocks noChangeAspect="1"/>
          </p:cNvSpPr>
          <p:nvPr/>
        </p:nvSpPr>
        <p:spPr>
          <a:xfrm>
            <a:off x="3391137" y="348714"/>
            <a:ext cx="3293918" cy="3293918"/>
          </a:xfrm>
          <a:prstGeom prst="donut">
            <a:avLst>
              <a:gd name="adj" fmla="val 521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4BA217C5-9791-C446-BEE3-9F552DE6A7AB}"/>
              </a:ext>
            </a:extLst>
          </p:cNvPr>
          <p:cNvSpPr>
            <a:spLocks noChangeAspect="1"/>
          </p:cNvSpPr>
          <p:nvPr/>
        </p:nvSpPr>
        <p:spPr>
          <a:xfrm>
            <a:off x="4518602" y="2552638"/>
            <a:ext cx="3161518" cy="3161518"/>
          </a:xfrm>
          <a:prstGeom prst="donut">
            <a:avLst>
              <a:gd name="adj" fmla="val 521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92040-0DA2-AB4D-A8C1-AD28F4C8E54C}"/>
              </a:ext>
            </a:extLst>
          </p:cNvPr>
          <p:cNvSpPr txBox="1"/>
          <p:nvPr/>
        </p:nvSpPr>
        <p:spPr>
          <a:xfrm>
            <a:off x="2107096" y="43334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340EC-28FF-EC4D-9326-5DAB7CA01FD5}"/>
              </a:ext>
            </a:extLst>
          </p:cNvPr>
          <p:cNvSpPr txBox="1"/>
          <p:nvPr/>
        </p:nvSpPr>
        <p:spPr>
          <a:xfrm>
            <a:off x="5335325" y="13676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DDD63-094C-5349-B431-83D17F3CF90E}"/>
              </a:ext>
            </a:extLst>
          </p:cNvPr>
          <p:cNvSpPr txBox="1"/>
          <p:nvPr/>
        </p:nvSpPr>
        <p:spPr>
          <a:xfrm>
            <a:off x="6685055" y="4653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29786D-6F41-3A4F-B14B-BB718288ECAC}"/>
              </a:ext>
            </a:extLst>
          </p:cNvPr>
          <p:cNvSpPr txBox="1"/>
          <p:nvPr/>
        </p:nvSpPr>
        <p:spPr>
          <a:xfrm>
            <a:off x="4440146" y="4124396"/>
            <a:ext cx="94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{AC, CA}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8EF013-74AE-134E-9B97-777D0BBB5805}"/>
              </a:ext>
            </a:extLst>
          </p:cNvPr>
          <p:cNvSpPr txBox="1"/>
          <p:nvPr/>
        </p:nvSpPr>
        <p:spPr>
          <a:xfrm>
            <a:off x="5110095" y="2903968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{BC, CB}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F0BD6-D7FC-5249-901B-EF79AE39824C}"/>
              </a:ext>
            </a:extLst>
          </p:cNvPr>
          <p:cNvSpPr txBox="1"/>
          <p:nvPr/>
        </p:nvSpPr>
        <p:spPr>
          <a:xfrm>
            <a:off x="3686856" y="2847466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{AB, CA}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4C12E-6F9A-3346-A82C-7CA9525E346E}"/>
              </a:ext>
            </a:extLst>
          </p:cNvPr>
          <p:cNvSpPr txBox="1"/>
          <p:nvPr/>
        </p:nvSpPr>
        <p:spPr>
          <a:xfrm>
            <a:off x="234567" y="612250"/>
            <a:ext cx="315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{ABC, ACB, BAC, BCA, CAB, CBA}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562A299-129A-2B45-815F-5D7C587E0A89}"/>
              </a:ext>
            </a:extLst>
          </p:cNvPr>
          <p:cNvCxnSpPr/>
          <p:nvPr/>
        </p:nvCxnSpPr>
        <p:spPr>
          <a:xfrm>
            <a:off x="1948070" y="1160890"/>
            <a:ext cx="2822713" cy="2329733"/>
          </a:xfrm>
          <a:prstGeom prst="bentConnector3">
            <a:avLst>
              <a:gd name="adj1" fmla="val 274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48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4499999" y="3293710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5321651-8696-B84A-9C16-F24C3AE7DA1F}"/>
              </a:ext>
            </a:extLst>
          </p:cNvPr>
          <p:cNvSpPr>
            <a:spLocks noChangeAspect="1"/>
          </p:cNvSpPr>
          <p:nvPr/>
        </p:nvSpPr>
        <p:spPr>
          <a:xfrm>
            <a:off x="2470816" y="1264527"/>
            <a:ext cx="4202367" cy="4202367"/>
          </a:xfrm>
          <a:prstGeom prst="donut">
            <a:avLst>
              <a:gd name="adj" fmla="val 521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167D77C3-B30D-B04E-8F29-306D0FBFC343}"/>
              </a:ext>
            </a:extLst>
          </p:cNvPr>
          <p:cNvSpPr/>
          <p:nvPr/>
        </p:nvSpPr>
        <p:spPr>
          <a:xfrm rot="2996529">
            <a:off x="3808336" y="3101371"/>
            <a:ext cx="69014" cy="20354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CF65A-950C-234E-8B66-0CA5B404680D}"/>
              </a:ext>
            </a:extLst>
          </p:cNvPr>
          <p:cNvSpPr txBox="1"/>
          <p:nvPr/>
        </p:nvSpPr>
        <p:spPr>
          <a:xfrm>
            <a:off x="3842843" y="4056713"/>
            <a:ext cx="33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C5B59-69C2-CA4F-9B9E-81589DE6FB3F}"/>
              </a:ext>
            </a:extLst>
          </p:cNvPr>
          <p:cNvSpPr txBox="1"/>
          <p:nvPr/>
        </p:nvSpPr>
        <p:spPr>
          <a:xfrm>
            <a:off x="1109511" y="401028"/>
            <a:ext cx="692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A = A + AB + AC + ABC + ACB + BA + BAC + BCA + CA + CBA + CAB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45DE9-E0F0-7F4A-BB6E-2739C0A0AE43}"/>
              </a:ext>
            </a:extLst>
          </p:cNvPr>
          <p:cNvSpPr txBox="1"/>
          <p:nvPr/>
        </p:nvSpPr>
        <p:spPr>
          <a:xfrm>
            <a:off x="3350118" y="6087640"/>
            <a:ext cx="258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= (Area of A / π)^(-1/2)</a:t>
            </a:r>
          </a:p>
        </p:txBody>
      </p:sp>
    </p:spTree>
    <p:extLst>
      <p:ext uri="{BB962C8B-B14F-4D97-AF65-F5344CB8AC3E}">
        <p14:creationId xmlns:p14="http://schemas.microsoft.com/office/powerpoint/2010/main" val="422550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3099797" y="4581821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966096" y="1923673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6027361" y="4055597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5321651-8696-B84A-9C16-F24C3AE7DA1F}"/>
              </a:ext>
            </a:extLst>
          </p:cNvPr>
          <p:cNvSpPr>
            <a:spLocks noChangeAspect="1"/>
          </p:cNvSpPr>
          <p:nvPr/>
        </p:nvSpPr>
        <p:spPr>
          <a:xfrm>
            <a:off x="1070614" y="2552638"/>
            <a:ext cx="4202367" cy="4202367"/>
          </a:xfrm>
          <a:prstGeom prst="donut">
            <a:avLst>
              <a:gd name="adj" fmla="val 521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CEA1591F-772C-6B45-B8F8-26E7C8125A9E}"/>
              </a:ext>
            </a:extLst>
          </p:cNvPr>
          <p:cNvSpPr>
            <a:spLocks noChangeAspect="1"/>
          </p:cNvSpPr>
          <p:nvPr/>
        </p:nvSpPr>
        <p:spPr>
          <a:xfrm>
            <a:off x="3391137" y="348714"/>
            <a:ext cx="3293918" cy="3293918"/>
          </a:xfrm>
          <a:prstGeom prst="donut">
            <a:avLst>
              <a:gd name="adj" fmla="val 521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4BA217C5-9791-C446-BEE3-9F552DE6A7AB}"/>
              </a:ext>
            </a:extLst>
          </p:cNvPr>
          <p:cNvSpPr>
            <a:spLocks noChangeAspect="1"/>
          </p:cNvSpPr>
          <p:nvPr/>
        </p:nvSpPr>
        <p:spPr>
          <a:xfrm>
            <a:off x="4518602" y="2552638"/>
            <a:ext cx="3161518" cy="3161518"/>
          </a:xfrm>
          <a:prstGeom prst="donut">
            <a:avLst>
              <a:gd name="adj" fmla="val 521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167D77C3-B30D-B04E-8F29-306D0FBFC343}"/>
              </a:ext>
            </a:extLst>
          </p:cNvPr>
          <p:cNvSpPr/>
          <p:nvPr/>
        </p:nvSpPr>
        <p:spPr>
          <a:xfrm rot="2996529">
            <a:off x="2408134" y="4389482"/>
            <a:ext cx="69014" cy="20354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CF65A-950C-234E-8B66-0CA5B404680D}"/>
              </a:ext>
            </a:extLst>
          </p:cNvPr>
          <p:cNvSpPr txBox="1"/>
          <p:nvPr/>
        </p:nvSpPr>
        <p:spPr>
          <a:xfrm>
            <a:off x="2442641" y="5344824"/>
            <a:ext cx="33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endParaRPr lang="en-US" dirty="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72E4165B-1C6F-A047-B0C5-8CD26D25014F}"/>
              </a:ext>
            </a:extLst>
          </p:cNvPr>
          <p:cNvSpPr/>
          <p:nvPr/>
        </p:nvSpPr>
        <p:spPr>
          <a:xfrm>
            <a:off x="5186448" y="442941"/>
            <a:ext cx="86533" cy="153894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6226C-EBFE-E349-AA56-E16FA97EF681}"/>
              </a:ext>
            </a:extLst>
          </p:cNvPr>
          <p:cNvSpPr txBox="1"/>
          <p:nvPr/>
        </p:nvSpPr>
        <p:spPr>
          <a:xfrm>
            <a:off x="5349334" y="1027749"/>
            <a:ext cx="32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c</a:t>
            </a:r>
            <a:endParaRPr lang="en-US" dirty="0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76A2CE6D-0331-E44B-B6D9-9ED884F9FFAA}"/>
              </a:ext>
            </a:extLst>
          </p:cNvPr>
          <p:cNvSpPr/>
          <p:nvPr/>
        </p:nvSpPr>
        <p:spPr>
          <a:xfrm rot="7857866">
            <a:off x="6571187" y="3991914"/>
            <a:ext cx="88869" cy="14809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7848E-1F2B-BE45-A6B0-EA6967B8ADCC}"/>
              </a:ext>
            </a:extLst>
          </p:cNvPr>
          <p:cNvSpPr txBox="1"/>
          <p:nvPr/>
        </p:nvSpPr>
        <p:spPr>
          <a:xfrm>
            <a:off x="6615621" y="449372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94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3099797" y="4581821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966096" y="1923673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6027361" y="4055597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5321651-8696-B84A-9C16-F24C3AE7DA1F}"/>
              </a:ext>
            </a:extLst>
          </p:cNvPr>
          <p:cNvSpPr>
            <a:spLocks noChangeAspect="1"/>
          </p:cNvSpPr>
          <p:nvPr/>
        </p:nvSpPr>
        <p:spPr>
          <a:xfrm>
            <a:off x="1070614" y="2552638"/>
            <a:ext cx="4202367" cy="4202367"/>
          </a:xfrm>
          <a:prstGeom prst="donut">
            <a:avLst>
              <a:gd name="adj" fmla="val 521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CEA1591F-772C-6B45-B8F8-26E7C8125A9E}"/>
              </a:ext>
            </a:extLst>
          </p:cNvPr>
          <p:cNvSpPr>
            <a:spLocks noChangeAspect="1"/>
          </p:cNvSpPr>
          <p:nvPr/>
        </p:nvSpPr>
        <p:spPr>
          <a:xfrm>
            <a:off x="3391137" y="348714"/>
            <a:ext cx="3293918" cy="3293918"/>
          </a:xfrm>
          <a:prstGeom prst="donut">
            <a:avLst>
              <a:gd name="adj" fmla="val 521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4BA217C5-9791-C446-BEE3-9F552DE6A7AB}"/>
              </a:ext>
            </a:extLst>
          </p:cNvPr>
          <p:cNvSpPr>
            <a:spLocks noChangeAspect="1"/>
          </p:cNvSpPr>
          <p:nvPr/>
        </p:nvSpPr>
        <p:spPr>
          <a:xfrm>
            <a:off x="4518602" y="2552638"/>
            <a:ext cx="3161518" cy="3161518"/>
          </a:xfrm>
          <a:prstGeom prst="donut">
            <a:avLst>
              <a:gd name="adj" fmla="val 521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167D77C3-B30D-B04E-8F29-306D0FBFC343}"/>
              </a:ext>
            </a:extLst>
          </p:cNvPr>
          <p:cNvSpPr/>
          <p:nvPr/>
        </p:nvSpPr>
        <p:spPr>
          <a:xfrm rot="2996529">
            <a:off x="2408134" y="4389482"/>
            <a:ext cx="69014" cy="20354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CF65A-950C-234E-8B66-0CA5B404680D}"/>
              </a:ext>
            </a:extLst>
          </p:cNvPr>
          <p:cNvSpPr txBox="1"/>
          <p:nvPr/>
        </p:nvSpPr>
        <p:spPr>
          <a:xfrm>
            <a:off x="2442641" y="5344824"/>
            <a:ext cx="33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endParaRPr lang="en-US" dirty="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72E4165B-1C6F-A047-B0C5-8CD26D25014F}"/>
              </a:ext>
            </a:extLst>
          </p:cNvPr>
          <p:cNvSpPr/>
          <p:nvPr/>
        </p:nvSpPr>
        <p:spPr>
          <a:xfrm>
            <a:off x="5186448" y="442941"/>
            <a:ext cx="86533" cy="153894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6226C-EBFE-E349-AA56-E16FA97EF681}"/>
              </a:ext>
            </a:extLst>
          </p:cNvPr>
          <p:cNvSpPr txBox="1"/>
          <p:nvPr/>
        </p:nvSpPr>
        <p:spPr>
          <a:xfrm>
            <a:off x="5349334" y="1027749"/>
            <a:ext cx="32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c</a:t>
            </a:r>
            <a:endParaRPr lang="en-US" dirty="0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76A2CE6D-0331-E44B-B6D9-9ED884F9FFAA}"/>
              </a:ext>
            </a:extLst>
          </p:cNvPr>
          <p:cNvSpPr/>
          <p:nvPr/>
        </p:nvSpPr>
        <p:spPr>
          <a:xfrm rot="7857866">
            <a:off x="6571187" y="3991914"/>
            <a:ext cx="88869" cy="14809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7848E-1F2B-BE45-A6B0-EA6967B8ADCC}"/>
              </a:ext>
            </a:extLst>
          </p:cNvPr>
          <p:cNvSpPr txBox="1"/>
          <p:nvPr/>
        </p:nvSpPr>
        <p:spPr>
          <a:xfrm>
            <a:off x="6615621" y="449372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b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AC8FB3-BC69-7648-B371-6D527D4B7F61}"/>
              </a:ext>
            </a:extLst>
          </p:cNvPr>
          <p:cNvCxnSpPr/>
          <p:nvPr/>
        </p:nvCxnSpPr>
        <p:spPr>
          <a:xfrm flipV="1">
            <a:off x="3243796" y="2067673"/>
            <a:ext cx="1722300" cy="242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82D3CF-ED76-FF48-B1F3-649A738C514C}"/>
              </a:ext>
            </a:extLst>
          </p:cNvPr>
          <p:cNvCxnSpPr/>
          <p:nvPr/>
        </p:nvCxnSpPr>
        <p:spPr>
          <a:xfrm flipV="1">
            <a:off x="3299791" y="4126727"/>
            <a:ext cx="2663687" cy="540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0F002D-553C-A74C-AB85-25A89DAEC7E8}"/>
              </a:ext>
            </a:extLst>
          </p:cNvPr>
          <p:cNvCxnSpPr/>
          <p:nvPr/>
        </p:nvCxnSpPr>
        <p:spPr>
          <a:xfrm>
            <a:off x="5110095" y="2067673"/>
            <a:ext cx="917266" cy="198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1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8D61A152-B364-2940-9A2D-89FCA7F8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282" y="0"/>
            <a:ext cx="6623436" cy="6844639"/>
          </a:xfrm>
        </p:spPr>
      </p:pic>
    </p:spTree>
    <p:extLst>
      <p:ext uri="{BB962C8B-B14F-4D97-AF65-F5344CB8AC3E}">
        <p14:creationId xmlns:p14="http://schemas.microsoft.com/office/powerpoint/2010/main" val="3797478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BBA04A6-7CEA-DD43-A0DE-1C195672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21" y="0"/>
            <a:ext cx="5762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5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2E47-98BE-8E40-A499-FA9188FD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FEC8-30C2-D042-875C-06ABEE740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Plurality</a:t>
            </a:r>
          </a:p>
          <a:p>
            <a:r>
              <a:rPr lang="en-US" dirty="0"/>
              <a:t>Approval</a:t>
            </a:r>
          </a:p>
          <a:p>
            <a:r>
              <a:rPr lang="en-US" dirty="0"/>
              <a:t>Scoring</a:t>
            </a:r>
          </a:p>
          <a:p>
            <a:r>
              <a:rPr lang="en-US" dirty="0">
                <a:solidFill>
                  <a:srgbClr val="00B050"/>
                </a:solidFill>
              </a:rPr>
              <a:t>Ranked choice</a:t>
            </a:r>
          </a:p>
        </p:txBody>
      </p:sp>
    </p:spTree>
    <p:extLst>
      <p:ext uri="{BB962C8B-B14F-4D97-AF65-F5344CB8AC3E}">
        <p14:creationId xmlns:p14="http://schemas.microsoft.com/office/powerpoint/2010/main" val="514905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862AF4E-C94A-564C-8CA4-92FDC680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90" y="0"/>
            <a:ext cx="6103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81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64776-F047-9540-8B5F-065F76CA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516" y="1253331"/>
            <a:ext cx="4356967" cy="4351338"/>
          </a:xfrm>
        </p:spPr>
      </p:pic>
    </p:spTree>
    <p:extLst>
      <p:ext uri="{BB962C8B-B14F-4D97-AF65-F5344CB8AC3E}">
        <p14:creationId xmlns:p14="http://schemas.microsoft.com/office/powerpoint/2010/main" val="3557526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5FE5-1761-5444-B190-059AF5F5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74D-1E00-5D47-A63E-E67BC571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I’m a rubbish programmer.</a:t>
            </a:r>
          </a:p>
          <a:p>
            <a:r>
              <a:rPr lang="en-US" dirty="0"/>
              <a:t>Impossibility of geometry</a:t>
            </a:r>
          </a:p>
          <a:p>
            <a:r>
              <a:rPr lang="en-US" dirty="0"/>
              <a:t>Inconsistent error of triple overlap</a:t>
            </a:r>
          </a:p>
          <a:p>
            <a:pPr lvl="1"/>
            <a:r>
              <a:rPr lang="en-US" i="1" dirty="0"/>
              <a:t>I think I’m actually wrong.</a:t>
            </a:r>
          </a:p>
          <a:p>
            <a:r>
              <a:rPr lang="en-US" dirty="0"/>
              <a:t>Ranked choice is still rare in the US.</a:t>
            </a:r>
          </a:p>
          <a:p>
            <a:r>
              <a:rPr lang="en-US" dirty="0"/>
              <a:t>Still lacks predictive power.</a:t>
            </a:r>
          </a:p>
          <a:p>
            <a:r>
              <a:rPr lang="en-US" dirty="0"/>
              <a:t>Assumption of wave particle interaction could be compromising between spread of candidates and voters rather than just one or the other.</a:t>
            </a:r>
          </a:p>
        </p:txBody>
      </p:sp>
    </p:spTree>
    <p:extLst>
      <p:ext uri="{BB962C8B-B14F-4D97-AF65-F5344CB8AC3E}">
        <p14:creationId xmlns:p14="http://schemas.microsoft.com/office/powerpoint/2010/main" val="853157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5FE5-1761-5444-B190-059AF5F5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74D-1E00-5D47-A63E-E67BC571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or disprove error calculations</a:t>
            </a:r>
          </a:p>
          <a:p>
            <a:r>
              <a:rPr lang="en-US" dirty="0"/>
              <a:t>MORE DATA</a:t>
            </a:r>
          </a:p>
          <a:p>
            <a:r>
              <a:rPr lang="en-US" dirty="0"/>
              <a:t>Explanation of geometry crunches as possible indicators</a:t>
            </a:r>
          </a:p>
          <a:p>
            <a:endParaRPr lang="en-US" dirty="0"/>
          </a:p>
          <a:p>
            <a:r>
              <a:rPr lang="en-US" i="1" dirty="0"/>
              <a:t>New ranked choice method based on scaled cutoff for choices to advance each round</a:t>
            </a:r>
          </a:p>
        </p:txBody>
      </p:sp>
    </p:spTree>
    <p:extLst>
      <p:ext uri="{BB962C8B-B14F-4D97-AF65-F5344CB8AC3E}">
        <p14:creationId xmlns:p14="http://schemas.microsoft.com/office/powerpoint/2010/main" val="202408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03A9-7759-6C4D-AA02-AC65D259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Ranked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1DDF-78B8-4A43-8D92-471E0E1B4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 the candidates.</a:t>
            </a:r>
          </a:p>
          <a:p>
            <a:r>
              <a:rPr lang="en-US" dirty="0"/>
              <a:t>Last place from the 1</a:t>
            </a:r>
            <a:r>
              <a:rPr lang="en-US" baseline="30000" dirty="0"/>
              <a:t>st</a:t>
            </a:r>
            <a:r>
              <a:rPr lang="en-US" dirty="0"/>
              <a:t> round has their ballots redistributed by the second choice picks.</a:t>
            </a:r>
          </a:p>
          <a:p>
            <a:r>
              <a:rPr lang="en-US" dirty="0"/>
              <a:t>Repeats until a candidate has &gt;50% of the remaining vote.</a:t>
            </a:r>
          </a:p>
        </p:txBody>
      </p:sp>
    </p:spTree>
    <p:extLst>
      <p:ext uri="{BB962C8B-B14F-4D97-AF65-F5344CB8AC3E}">
        <p14:creationId xmlns:p14="http://schemas.microsoft.com/office/powerpoint/2010/main" val="428212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B36A-258B-0E49-8E66-6D5F2172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Candidates and voters exist as points in an axis-free space.</a:t>
            </a:r>
          </a:p>
          <a:p>
            <a:r>
              <a:rPr lang="en-US" sz="2400" dirty="0"/>
              <a:t>Candidates are placed in an equilateral triangle.</a:t>
            </a:r>
          </a:p>
          <a:p>
            <a:r>
              <a:rPr lang="en-US" sz="2400" dirty="0"/>
              <a:t>Voters are placed in the space based on their closeness of ideology to each candidate.</a:t>
            </a:r>
          </a:p>
          <a:p>
            <a:r>
              <a:rPr lang="en-US" sz="2400" dirty="0"/>
              <a:t>Voters rank the candidates by shortest to greatest distance.</a:t>
            </a:r>
          </a:p>
          <a:p>
            <a:pPr lvl="1"/>
            <a:r>
              <a:rPr lang="en-US" dirty="0"/>
              <a:t>Crossover point defined as the bisector of the line between two candidates</a:t>
            </a:r>
          </a:p>
          <a:p>
            <a:r>
              <a:rPr lang="en-US" sz="2400" dirty="0"/>
              <a:t>Along the bisector’s width, voters are indifferent between the candidate on either side.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07977A-FD10-5C46-B9CE-66A04BEE84E7}"/>
              </a:ext>
            </a:extLst>
          </p:cNvPr>
          <p:cNvSpPr txBox="1">
            <a:spLocks/>
          </p:cNvSpPr>
          <p:nvPr/>
        </p:nvSpPr>
        <p:spPr>
          <a:xfrm>
            <a:off x="628650" y="34898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Tideman-Matje</a:t>
            </a:r>
            <a:r>
              <a:rPr lang="en-US" dirty="0"/>
              <a:t>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64DC5-82C8-7046-9657-DEA171FBA25D}"/>
              </a:ext>
            </a:extLst>
          </p:cNvPr>
          <p:cNvSpPr txBox="1"/>
          <p:nvPr/>
        </p:nvSpPr>
        <p:spPr>
          <a:xfrm>
            <a:off x="365760" y="6440701"/>
            <a:ext cx="8689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Tideman</a:t>
            </a:r>
            <a:r>
              <a:rPr lang="en-US" sz="1200" dirty="0"/>
              <a:t>, T. N., &amp; </a:t>
            </a:r>
            <a:r>
              <a:rPr lang="en-US" sz="1200" dirty="0" err="1"/>
              <a:t>Matje</a:t>
            </a:r>
            <a:r>
              <a:rPr lang="en-US" sz="1200" dirty="0"/>
              <a:t>, T. (n.d.). </a:t>
            </a:r>
            <a:r>
              <a:rPr lang="en-US" sz="1200" i="1" dirty="0"/>
              <a:t>A Statistical Characterization of Rankings from Political Survey Data</a:t>
            </a:r>
            <a:r>
              <a:rPr lang="en-US" sz="1200" dirty="0"/>
              <a:t> [Scholarly project]. Retrieved 2018.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703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2765228" y="2458843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371282" y="5060792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5784053" y="2464418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2765228" y="2458843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371282" y="5060792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5784053" y="2464418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638AB-7E5A-F944-A0E4-90C43DCF50FD}"/>
              </a:ext>
            </a:extLst>
          </p:cNvPr>
          <p:cNvSpPr txBox="1"/>
          <p:nvPr/>
        </p:nvSpPr>
        <p:spPr>
          <a:xfrm>
            <a:off x="1947758" y="17536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0F985-0C19-E04B-8D90-3FD5C92F04F4}"/>
              </a:ext>
            </a:extLst>
          </p:cNvPr>
          <p:cNvSpPr txBox="1"/>
          <p:nvPr/>
        </p:nvSpPr>
        <p:spPr>
          <a:xfrm>
            <a:off x="6425648" y="17536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D99F1-4620-2A40-A016-F27422FAFFD7}"/>
              </a:ext>
            </a:extLst>
          </p:cNvPr>
          <p:cNvSpPr txBox="1"/>
          <p:nvPr/>
        </p:nvSpPr>
        <p:spPr>
          <a:xfrm>
            <a:off x="4289232" y="56857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854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B37AC4-8D62-644A-A972-FFAE10086E4A}"/>
              </a:ext>
            </a:extLst>
          </p:cNvPr>
          <p:cNvCxnSpPr>
            <a:cxnSpLocks/>
          </p:cNvCxnSpPr>
          <p:nvPr/>
        </p:nvCxnSpPr>
        <p:spPr>
          <a:xfrm flipH="1" flipV="1">
            <a:off x="4371282" y="899532"/>
            <a:ext cx="7438" cy="25294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18F1D-2060-4745-B16A-AAE71E16FD79}"/>
              </a:ext>
            </a:extLst>
          </p:cNvPr>
          <p:cNvCxnSpPr>
            <a:cxnSpLocks/>
          </p:cNvCxnSpPr>
          <p:nvPr/>
        </p:nvCxnSpPr>
        <p:spPr>
          <a:xfrm flipV="1">
            <a:off x="2014654" y="3429001"/>
            <a:ext cx="2367501" cy="1366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0DEB9C-912E-4E4C-80A1-36AFB102FE73}"/>
              </a:ext>
            </a:extLst>
          </p:cNvPr>
          <p:cNvCxnSpPr>
            <a:cxnSpLocks/>
          </p:cNvCxnSpPr>
          <p:nvPr/>
        </p:nvCxnSpPr>
        <p:spPr>
          <a:xfrm>
            <a:off x="4371282" y="3429000"/>
            <a:ext cx="2430962" cy="12470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2765228" y="2458843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371282" y="5060792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5784053" y="2464418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638AB-7E5A-F944-A0E4-90C43DCF50FD}"/>
              </a:ext>
            </a:extLst>
          </p:cNvPr>
          <p:cNvSpPr txBox="1"/>
          <p:nvPr/>
        </p:nvSpPr>
        <p:spPr>
          <a:xfrm>
            <a:off x="1947758" y="17536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0F985-0C19-E04B-8D90-3FD5C92F04F4}"/>
              </a:ext>
            </a:extLst>
          </p:cNvPr>
          <p:cNvSpPr txBox="1"/>
          <p:nvPr/>
        </p:nvSpPr>
        <p:spPr>
          <a:xfrm>
            <a:off x="6425648" y="17536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D99F1-4620-2A40-A016-F27422FAFFD7}"/>
              </a:ext>
            </a:extLst>
          </p:cNvPr>
          <p:cNvSpPr txBox="1"/>
          <p:nvPr/>
        </p:nvSpPr>
        <p:spPr>
          <a:xfrm>
            <a:off x="4289232" y="56857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9903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B37AC4-8D62-644A-A972-FFAE10086E4A}"/>
              </a:ext>
            </a:extLst>
          </p:cNvPr>
          <p:cNvCxnSpPr>
            <a:cxnSpLocks/>
          </p:cNvCxnSpPr>
          <p:nvPr/>
        </p:nvCxnSpPr>
        <p:spPr>
          <a:xfrm flipH="1" flipV="1">
            <a:off x="4371282" y="899532"/>
            <a:ext cx="7438" cy="25294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18F1D-2060-4745-B16A-AAE71E16FD79}"/>
              </a:ext>
            </a:extLst>
          </p:cNvPr>
          <p:cNvCxnSpPr>
            <a:cxnSpLocks/>
          </p:cNvCxnSpPr>
          <p:nvPr/>
        </p:nvCxnSpPr>
        <p:spPr>
          <a:xfrm flipV="1">
            <a:off x="2014654" y="3429001"/>
            <a:ext cx="2367501" cy="1366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0DEB9C-912E-4E4C-80A1-36AFB102FE73}"/>
              </a:ext>
            </a:extLst>
          </p:cNvPr>
          <p:cNvCxnSpPr>
            <a:cxnSpLocks/>
          </p:cNvCxnSpPr>
          <p:nvPr/>
        </p:nvCxnSpPr>
        <p:spPr>
          <a:xfrm>
            <a:off x="4371282" y="3429000"/>
            <a:ext cx="2430962" cy="12470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187CDBB-62C3-CC4D-B4FE-28917D9FDC60}"/>
              </a:ext>
            </a:extLst>
          </p:cNvPr>
          <p:cNvSpPr>
            <a:spLocks noChangeAspect="1"/>
          </p:cNvSpPr>
          <p:nvPr/>
        </p:nvSpPr>
        <p:spPr>
          <a:xfrm>
            <a:off x="2765228" y="2458843"/>
            <a:ext cx="143999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19B63-CE54-DA42-9E91-84FA9832D041}"/>
              </a:ext>
            </a:extLst>
          </p:cNvPr>
          <p:cNvSpPr>
            <a:spLocks noChangeAspect="1"/>
          </p:cNvSpPr>
          <p:nvPr/>
        </p:nvSpPr>
        <p:spPr>
          <a:xfrm>
            <a:off x="4371282" y="5060792"/>
            <a:ext cx="143999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CBD16-E378-3C45-8A03-5837D68AFEED}"/>
              </a:ext>
            </a:extLst>
          </p:cNvPr>
          <p:cNvSpPr>
            <a:spLocks noChangeAspect="1"/>
          </p:cNvSpPr>
          <p:nvPr/>
        </p:nvSpPr>
        <p:spPr>
          <a:xfrm>
            <a:off x="5784053" y="2464418"/>
            <a:ext cx="143999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230212-C127-2448-B10F-858B6368136B}"/>
              </a:ext>
            </a:extLst>
          </p:cNvPr>
          <p:cNvSpPr/>
          <p:nvPr/>
        </p:nvSpPr>
        <p:spPr>
          <a:xfrm>
            <a:off x="3872074" y="2371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506015-2688-B340-81EF-3C7BFEDA0AE8}"/>
              </a:ext>
            </a:extLst>
          </p:cNvPr>
          <p:cNvSpPr/>
          <p:nvPr/>
        </p:nvSpPr>
        <p:spPr>
          <a:xfrm>
            <a:off x="3626222" y="26936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814B49-E273-F840-B566-C791DFD2A090}"/>
              </a:ext>
            </a:extLst>
          </p:cNvPr>
          <p:cNvSpPr/>
          <p:nvPr/>
        </p:nvSpPr>
        <p:spPr>
          <a:xfrm>
            <a:off x="3778622" y="28460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0D415B-A587-F440-87FE-85E47AD1317A}"/>
              </a:ext>
            </a:extLst>
          </p:cNvPr>
          <p:cNvSpPr/>
          <p:nvPr/>
        </p:nvSpPr>
        <p:spPr>
          <a:xfrm>
            <a:off x="4329274" y="28286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EC6843-06E1-B443-B61B-3AD137F4A3D8}"/>
              </a:ext>
            </a:extLst>
          </p:cNvPr>
          <p:cNvSpPr/>
          <p:nvPr/>
        </p:nvSpPr>
        <p:spPr>
          <a:xfrm>
            <a:off x="4481674" y="29810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7128E1-05FB-984F-BCF6-BC9E29FAB6C9}"/>
              </a:ext>
            </a:extLst>
          </p:cNvPr>
          <p:cNvSpPr/>
          <p:nvPr/>
        </p:nvSpPr>
        <p:spPr>
          <a:xfrm>
            <a:off x="4634074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3393698-FB7A-5944-B675-7E193EB0A805}"/>
              </a:ext>
            </a:extLst>
          </p:cNvPr>
          <p:cNvSpPr/>
          <p:nvPr/>
        </p:nvSpPr>
        <p:spPr>
          <a:xfrm>
            <a:off x="4932153" y="2559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1B8637B-F0EB-5543-B274-4FBDABE7BDD2}"/>
              </a:ext>
            </a:extLst>
          </p:cNvPr>
          <p:cNvSpPr/>
          <p:nvPr/>
        </p:nvSpPr>
        <p:spPr>
          <a:xfrm>
            <a:off x="5084553" y="2712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6EAD38-20DD-5343-955A-2ABC8A78ABA4}"/>
              </a:ext>
            </a:extLst>
          </p:cNvPr>
          <p:cNvSpPr/>
          <p:nvPr/>
        </p:nvSpPr>
        <p:spPr>
          <a:xfrm>
            <a:off x="5315674" y="30558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85E9AC-D6BA-9E4F-90C8-BD802C00C5ED}"/>
              </a:ext>
            </a:extLst>
          </p:cNvPr>
          <p:cNvSpPr/>
          <p:nvPr/>
        </p:nvSpPr>
        <p:spPr>
          <a:xfrm>
            <a:off x="5468074" y="32082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C9BDF5-9022-9043-93D5-6E818AE9650E}"/>
              </a:ext>
            </a:extLst>
          </p:cNvPr>
          <p:cNvSpPr/>
          <p:nvPr/>
        </p:nvSpPr>
        <p:spPr>
          <a:xfrm>
            <a:off x="5396074" y="3895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8DCCA3-32F9-8546-800C-5045A2E3B4CB}"/>
              </a:ext>
            </a:extLst>
          </p:cNvPr>
          <p:cNvSpPr/>
          <p:nvPr/>
        </p:nvSpPr>
        <p:spPr>
          <a:xfrm>
            <a:off x="5548474" y="4047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59688E-B968-3248-B387-7F8055327FFA}"/>
              </a:ext>
            </a:extLst>
          </p:cNvPr>
          <p:cNvSpPr/>
          <p:nvPr/>
        </p:nvSpPr>
        <p:spPr>
          <a:xfrm>
            <a:off x="5700874" y="4200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3969785-D1CE-CC4B-BD81-033FCE6A75F0}"/>
              </a:ext>
            </a:extLst>
          </p:cNvPr>
          <p:cNvSpPr/>
          <p:nvPr/>
        </p:nvSpPr>
        <p:spPr>
          <a:xfrm>
            <a:off x="3683674" y="4119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778047-3A0F-7445-9EC1-975AAFD64652}"/>
              </a:ext>
            </a:extLst>
          </p:cNvPr>
          <p:cNvSpPr/>
          <p:nvPr/>
        </p:nvSpPr>
        <p:spPr>
          <a:xfrm>
            <a:off x="3836074" y="4272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DA5720D-5ABF-0F4F-A961-566DEE4CC573}"/>
              </a:ext>
            </a:extLst>
          </p:cNvPr>
          <p:cNvSpPr/>
          <p:nvPr/>
        </p:nvSpPr>
        <p:spPr>
          <a:xfrm>
            <a:off x="2737800" y="32013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78F61E7-2521-0C4D-A80F-831B8954C6F1}"/>
              </a:ext>
            </a:extLst>
          </p:cNvPr>
          <p:cNvSpPr/>
          <p:nvPr/>
        </p:nvSpPr>
        <p:spPr>
          <a:xfrm>
            <a:off x="2890200" y="33537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39D88C-A4D2-A848-90E2-911BBD1E3DE3}"/>
              </a:ext>
            </a:extLst>
          </p:cNvPr>
          <p:cNvSpPr/>
          <p:nvPr/>
        </p:nvSpPr>
        <p:spPr>
          <a:xfrm>
            <a:off x="3836074" y="4272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156050-D96F-CB43-A510-A2E535F311FD}"/>
              </a:ext>
            </a:extLst>
          </p:cNvPr>
          <p:cNvSpPr/>
          <p:nvPr/>
        </p:nvSpPr>
        <p:spPr>
          <a:xfrm>
            <a:off x="2737800" y="32013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1A88278-C801-E942-9CC5-C7036C505C47}"/>
              </a:ext>
            </a:extLst>
          </p:cNvPr>
          <p:cNvSpPr/>
          <p:nvPr/>
        </p:nvSpPr>
        <p:spPr>
          <a:xfrm>
            <a:off x="2890200" y="33537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9B55878-B07B-1449-9CE7-31D80C676BC1}"/>
              </a:ext>
            </a:extLst>
          </p:cNvPr>
          <p:cNvSpPr/>
          <p:nvPr/>
        </p:nvSpPr>
        <p:spPr>
          <a:xfrm>
            <a:off x="3132963" y="37426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C3F2A2-4795-6945-9611-8803B370724D}"/>
              </a:ext>
            </a:extLst>
          </p:cNvPr>
          <p:cNvSpPr/>
          <p:nvPr/>
        </p:nvSpPr>
        <p:spPr>
          <a:xfrm>
            <a:off x="3130077" y="33032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D2B55D2-6C7C-304D-951E-21083FBFCA09}"/>
              </a:ext>
            </a:extLst>
          </p:cNvPr>
          <p:cNvSpPr/>
          <p:nvPr/>
        </p:nvSpPr>
        <p:spPr>
          <a:xfrm>
            <a:off x="2716806" y="359198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5DD3BB2-57BB-0C43-A135-6CE732E2719E}"/>
              </a:ext>
            </a:extLst>
          </p:cNvPr>
          <p:cNvSpPr/>
          <p:nvPr/>
        </p:nvSpPr>
        <p:spPr>
          <a:xfrm>
            <a:off x="3279994" y="353098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553C01-8726-1743-A907-93183E1778CD}"/>
              </a:ext>
            </a:extLst>
          </p:cNvPr>
          <p:cNvSpPr/>
          <p:nvPr/>
        </p:nvSpPr>
        <p:spPr>
          <a:xfrm>
            <a:off x="2956486" y="29732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81E4ADB-F446-DB4D-BDA7-0F492FF1909C}"/>
              </a:ext>
            </a:extLst>
          </p:cNvPr>
          <p:cNvSpPr/>
          <p:nvPr/>
        </p:nvSpPr>
        <p:spPr>
          <a:xfrm>
            <a:off x="3201890" y="29663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D9AEBC8-73D9-384C-BED0-3C135E2D6386}"/>
              </a:ext>
            </a:extLst>
          </p:cNvPr>
          <p:cNvSpPr/>
          <p:nvPr/>
        </p:nvSpPr>
        <p:spPr>
          <a:xfrm>
            <a:off x="2894621" y="37790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4CC358-D8C6-4F4E-B10D-F2524A4DF9C8}"/>
              </a:ext>
            </a:extLst>
          </p:cNvPr>
          <p:cNvSpPr/>
          <p:nvPr/>
        </p:nvSpPr>
        <p:spPr>
          <a:xfrm>
            <a:off x="4445674" y="4881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9766960-4516-164B-9D63-AA384239719C}"/>
              </a:ext>
            </a:extLst>
          </p:cNvPr>
          <p:cNvSpPr/>
          <p:nvPr/>
        </p:nvSpPr>
        <p:spPr>
          <a:xfrm>
            <a:off x="3509920" y="31690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01043B3-BF47-CB49-ACE2-357B7481AE79}"/>
              </a:ext>
            </a:extLst>
          </p:cNvPr>
          <p:cNvSpPr/>
          <p:nvPr/>
        </p:nvSpPr>
        <p:spPr>
          <a:xfrm>
            <a:off x="3662320" y="33214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68A6F83-079C-3A4A-9AFE-99E94760F800}"/>
              </a:ext>
            </a:extLst>
          </p:cNvPr>
          <p:cNvSpPr/>
          <p:nvPr/>
        </p:nvSpPr>
        <p:spPr>
          <a:xfrm>
            <a:off x="4054597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140073B-4E35-874D-8E5C-638BBB0BBF65}"/>
              </a:ext>
            </a:extLst>
          </p:cNvPr>
          <p:cNvSpPr/>
          <p:nvPr/>
        </p:nvSpPr>
        <p:spPr>
          <a:xfrm>
            <a:off x="3509920" y="31690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0665EF6-14AE-B546-AE68-C9479EA2CFEB}"/>
              </a:ext>
            </a:extLst>
          </p:cNvPr>
          <p:cNvSpPr/>
          <p:nvPr/>
        </p:nvSpPr>
        <p:spPr>
          <a:xfrm>
            <a:off x="3662320" y="33214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F4ADA79-0A59-8747-8AF5-2998F32F07C5}"/>
              </a:ext>
            </a:extLst>
          </p:cNvPr>
          <p:cNvSpPr/>
          <p:nvPr/>
        </p:nvSpPr>
        <p:spPr>
          <a:xfrm>
            <a:off x="4054597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3582B1-8DCC-FB40-9139-C99FE77CDDE9}"/>
              </a:ext>
            </a:extLst>
          </p:cNvPr>
          <p:cNvSpPr/>
          <p:nvPr/>
        </p:nvSpPr>
        <p:spPr>
          <a:xfrm>
            <a:off x="3967120" y="3626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7B4D03D-AC8D-0347-8F68-48C8B6051921}"/>
              </a:ext>
            </a:extLst>
          </p:cNvPr>
          <p:cNvSpPr/>
          <p:nvPr/>
        </p:nvSpPr>
        <p:spPr>
          <a:xfrm>
            <a:off x="3662320" y="33214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0EFCC1-AE24-C54E-BDEB-0C776C37CCC6}"/>
              </a:ext>
            </a:extLst>
          </p:cNvPr>
          <p:cNvSpPr/>
          <p:nvPr/>
        </p:nvSpPr>
        <p:spPr>
          <a:xfrm>
            <a:off x="4054597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71BC8D-0366-BB46-B7B4-4BCAD01D6BCF}"/>
              </a:ext>
            </a:extLst>
          </p:cNvPr>
          <p:cNvSpPr/>
          <p:nvPr/>
        </p:nvSpPr>
        <p:spPr>
          <a:xfrm>
            <a:off x="3967120" y="3626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151B972-B0B8-D841-BE73-9E8E47325886}"/>
              </a:ext>
            </a:extLst>
          </p:cNvPr>
          <p:cNvSpPr/>
          <p:nvPr/>
        </p:nvSpPr>
        <p:spPr>
          <a:xfrm>
            <a:off x="3662320" y="33214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0930FAC-77E8-8241-AE03-9B658C3E7A3A}"/>
              </a:ext>
            </a:extLst>
          </p:cNvPr>
          <p:cNvSpPr/>
          <p:nvPr/>
        </p:nvSpPr>
        <p:spPr>
          <a:xfrm>
            <a:off x="4054597" y="313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D294A13-3AE8-2A43-B54C-74192E06B965}"/>
              </a:ext>
            </a:extLst>
          </p:cNvPr>
          <p:cNvSpPr/>
          <p:nvPr/>
        </p:nvSpPr>
        <p:spPr>
          <a:xfrm>
            <a:off x="3967120" y="3626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1E9540C-0CD7-AC4B-84A7-90CDAAA1FA73}"/>
              </a:ext>
            </a:extLst>
          </p:cNvPr>
          <p:cNvSpPr/>
          <p:nvPr/>
        </p:nvSpPr>
        <p:spPr>
          <a:xfrm>
            <a:off x="4119520" y="37786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92D6099-074F-664F-8782-D8839AEDFB0F}"/>
              </a:ext>
            </a:extLst>
          </p:cNvPr>
          <p:cNvSpPr/>
          <p:nvPr/>
        </p:nvSpPr>
        <p:spPr>
          <a:xfrm>
            <a:off x="4206997" y="3285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E112155-1FAC-AD46-A59F-B183234C14F6}"/>
              </a:ext>
            </a:extLst>
          </p:cNvPr>
          <p:cNvSpPr/>
          <p:nvPr/>
        </p:nvSpPr>
        <p:spPr>
          <a:xfrm>
            <a:off x="4206997" y="3285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39A3C2A-7F5E-8E4A-984F-8318C8C06422}"/>
              </a:ext>
            </a:extLst>
          </p:cNvPr>
          <p:cNvSpPr/>
          <p:nvPr/>
        </p:nvSpPr>
        <p:spPr>
          <a:xfrm>
            <a:off x="4206997" y="3285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814469B-00BE-6C41-9ED9-B30466040734}"/>
              </a:ext>
            </a:extLst>
          </p:cNvPr>
          <p:cNvSpPr/>
          <p:nvPr/>
        </p:nvSpPr>
        <p:spPr>
          <a:xfrm>
            <a:off x="4206997" y="3285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A3094B4-E7E4-074D-9882-5D5DF81ADA57}"/>
              </a:ext>
            </a:extLst>
          </p:cNvPr>
          <p:cNvSpPr/>
          <p:nvPr/>
        </p:nvSpPr>
        <p:spPr>
          <a:xfrm>
            <a:off x="3986443" y="38076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FEF37EA-0139-F441-B590-C753FEB0D9BD}"/>
              </a:ext>
            </a:extLst>
          </p:cNvPr>
          <p:cNvSpPr/>
          <p:nvPr/>
        </p:nvSpPr>
        <p:spPr>
          <a:xfrm>
            <a:off x="4138843" y="39600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C3ADE15-CF04-0F44-A875-67C832657691}"/>
              </a:ext>
            </a:extLst>
          </p:cNvPr>
          <p:cNvSpPr/>
          <p:nvPr/>
        </p:nvSpPr>
        <p:spPr>
          <a:xfrm>
            <a:off x="3986443" y="38076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4323BFD-D922-1345-AC2C-B6355F0D2E5C}"/>
              </a:ext>
            </a:extLst>
          </p:cNvPr>
          <p:cNvSpPr/>
          <p:nvPr/>
        </p:nvSpPr>
        <p:spPr>
          <a:xfrm>
            <a:off x="4138843" y="39600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FDEFF9-E874-F841-808F-C27C0F1F9249}"/>
              </a:ext>
            </a:extLst>
          </p:cNvPr>
          <p:cNvSpPr/>
          <p:nvPr/>
        </p:nvSpPr>
        <p:spPr>
          <a:xfrm>
            <a:off x="4381606" y="43489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558B49D-2772-A240-BB69-A72C10E01046}"/>
              </a:ext>
            </a:extLst>
          </p:cNvPr>
          <p:cNvSpPr/>
          <p:nvPr/>
        </p:nvSpPr>
        <p:spPr>
          <a:xfrm>
            <a:off x="4378720" y="390947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282D591-0E05-7147-8326-CBA5F5908270}"/>
              </a:ext>
            </a:extLst>
          </p:cNvPr>
          <p:cNvSpPr/>
          <p:nvPr/>
        </p:nvSpPr>
        <p:spPr>
          <a:xfrm>
            <a:off x="3965449" y="41982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253AEA5-686B-6C45-AF61-24FEE5D0CD57}"/>
              </a:ext>
            </a:extLst>
          </p:cNvPr>
          <p:cNvSpPr/>
          <p:nvPr/>
        </p:nvSpPr>
        <p:spPr>
          <a:xfrm>
            <a:off x="4528637" y="41372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F392034-4AEB-B24A-BA49-E875086FB8B2}"/>
              </a:ext>
            </a:extLst>
          </p:cNvPr>
          <p:cNvSpPr/>
          <p:nvPr/>
        </p:nvSpPr>
        <p:spPr>
          <a:xfrm>
            <a:off x="4205129" y="35794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3387EB2-D5F8-6048-BAB3-EA60E3BD24DF}"/>
              </a:ext>
            </a:extLst>
          </p:cNvPr>
          <p:cNvSpPr/>
          <p:nvPr/>
        </p:nvSpPr>
        <p:spPr>
          <a:xfrm>
            <a:off x="4450533" y="3572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ECB9631-70A8-A84C-877F-8CB0E5DCC839}"/>
              </a:ext>
            </a:extLst>
          </p:cNvPr>
          <p:cNvSpPr/>
          <p:nvPr/>
        </p:nvSpPr>
        <p:spPr>
          <a:xfrm>
            <a:off x="4454912" y="33482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E901CBF-CEE7-3842-A0F6-94643CDE38CF}"/>
              </a:ext>
            </a:extLst>
          </p:cNvPr>
          <p:cNvSpPr/>
          <p:nvPr/>
        </p:nvSpPr>
        <p:spPr>
          <a:xfrm>
            <a:off x="4607312" y="3500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DF8DAC6-CA95-8940-82E5-C0F7E3A649ED}"/>
              </a:ext>
            </a:extLst>
          </p:cNvPr>
          <p:cNvSpPr/>
          <p:nvPr/>
        </p:nvSpPr>
        <p:spPr>
          <a:xfrm>
            <a:off x="4454912" y="33482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840C601-64E8-DB40-AC15-BC5179AC7C24}"/>
              </a:ext>
            </a:extLst>
          </p:cNvPr>
          <p:cNvSpPr/>
          <p:nvPr/>
        </p:nvSpPr>
        <p:spPr>
          <a:xfrm>
            <a:off x="4607312" y="3500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A114837-8329-B84A-A855-7C7621E55F99}"/>
              </a:ext>
            </a:extLst>
          </p:cNvPr>
          <p:cNvSpPr/>
          <p:nvPr/>
        </p:nvSpPr>
        <p:spPr>
          <a:xfrm>
            <a:off x="4850075" y="38895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D434C16-922F-6842-B177-7DD87F186774}"/>
              </a:ext>
            </a:extLst>
          </p:cNvPr>
          <p:cNvSpPr/>
          <p:nvPr/>
        </p:nvSpPr>
        <p:spPr>
          <a:xfrm>
            <a:off x="4847189" y="34500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447D1D-F9A5-0E45-8D47-A4413D621BBE}"/>
              </a:ext>
            </a:extLst>
          </p:cNvPr>
          <p:cNvSpPr/>
          <p:nvPr/>
        </p:nvSpPr>
        <p:spPr>
          <a:xfrm>
            <a:off x="4433918" y="373885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6BCC427-8070-9543-8588-772E1915B792}"/>
              </a:ext>
            </a:extLst>
          </p:cNvPr>
          <p:cNvSpPr/>
          <p:nvPr/>
        </p:nvSpPr>
        <p:spPr>
          <a:xfrm>
            <a:off x="4997106" y="36778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5BEE9F4-E61E-9546-8AA8-87B6C9D4B731}"/>
              </a:ext>
            </a:extLst>
          </p:cNvPr>
          <p:cNvSpPr/>
          <p:nvPr/>
        </p:nvSpPr>
        <p:spPr>
          <a:xfrm>
            <a:off x="4673598" y="31200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9566867-A105-3640-833D-43E45B82777C}"/>
              </a:ext>
            </a:extLst>
          </p:cNvPr>
          <p:cNvSpPr/>
          <p:nvPr/>
        </p:nvSpPr>
        <p:spPr>
          <a:xfrm>
            <a:off x="4919002" y="31132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DE38554-DA3C-DD4E-B0C2-AE001176DBED}"/>
              </a:ext>
            </a:extLst>
          </p:cNvPr>
          <p:cNvSpPr/>
          <p:nvPr/>
        </p:nvSpPr>
        <p:spPr>
          <a:xfrm>
            <a:off x="3153643" y="23472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47E55C4-2E27-3B4F-BD4B-559D1AC7A531}"/>
              </a:ext>
            </a:extLst>
          </p:cNvPr>
          <p:cNvSpPr/>
          <p:nvPr/>
        </p:nvSpPr>
        <p:spPr>
          <a:xfrm>
            <a:off x="3306043" y="24996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45D159A-844C-BB48-8CE8-0EC5266B6D07}"/>
              </a:ext>
            </a:extLst>
          </p:cNvPr>
          <p:cNvSpPr/>
          <p:nvPr/>
        </p:nvSpPr>
        <p:spPr>
          <a:xfrm>
            <a:off x="3153643" y="23472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787901F-2E1F-E945-8338-AC5D946A59FA}"/>
              </a:ext>
            </a:extLst>
          </p:cNvPr>
          <p:cNvSpPr/>
          <p:nvPr/>
        </p:nvSpPr>
        <p:spPr>
          <a:xfrm>
            <a:off x="3306043" y="24996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33936C0-32D8-BC46-ABB5-9226DC3BEB32}"/>
              </a:ext>
            </a:extLst>
          </p:cNvPr>
          <p:cNvSpPr/>
          <p:nvPr/>
        </p:nvSpPr>
        <p:spPr>
          <a:xfrm>
            <a:off x="3548806" y="28885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1B4CA65-318D-C84F-884E-EC33C2C976ED}"/>
              </a:ext>
            </a:extLst>
          </p:cNvPr>
          <p:cNvSpPr/>
          <p:nvPr/>
        </p:nvSpPr>
        <p:spPr>
          <a:xfrm>
            <a:off x="3545920" y="244912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8259806-3981-AB4D-9163-18C7A82AC07F}"/>
              </a:ext>
            </a:extLst>
          </p:cNvPr>
          <p:cNvSpPr/>
          <p:nvPr/>
        </p:nvSpPr>
        <p:spPr>
          <a:xfrm>
            <a:off x="3132649" y="27378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F24D5C5-B4F3-1943-A640-80F86426D93E}"/>
              </a:ext>
            </a:extLst>
          </p:cNvPr>
          <p:cNvSpPr/>
          <p:nvPr/>
        </p:nvSpPr>
        <p:spPr>
          <a:xfrm>
            <a:off x="3695837" y="26768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01A24A0-692B-C244-B004-756A7876A7D6}"/>
              </a:ext>
            </a:extLst>
          </p:cNvPr>
          <p:cNvSpPr/>
          <p:nvPr/>
        </p:nvSpPr>
        <p:spPr>
          <a:xfrm>
            <a:off x="3372329" y="21191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C1C163E-2123-9A4A-92BD-B1D0A6C198B9}"/>
              </a:ext>
            </a:extLst>
          </p:cNvPr>
          <p:cNvSpPr/>
          <p:nvPr/>
        </p:nvSpPr>
        <p:spPr>
          <a:xfrm>
            <a:off x="3617733" y="21122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B56C0C4-98E7-6942-A2BF-E30112598809}"/>
              </a:ext>
            </a:extLst>
          </p:cNvPr>
          <p:cNvSpPr/>
          <p:nvPr/>
        </p:nvSpPr>
        <p:spPr>
          <a:xfrm>
            <a:off x="3156126" y="16943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1A6E091-F27C-3A45-AE9E-3028AB83396A}"/>
              </a:ext>
            </a:extLst>
          </p:cNvPr>
          <p:cNvSpPr/>
          <p:nvPr/>
        </p:nvSpPr>
        <p:spPr>
          <a:xfrm>
            <a:off x="3308526" y="18467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296119A-F843-C74E-8BC1-D7BDEB89FC48}"/>
              </a:ext>
            </a:extLst>
          </p:cNvPr>
          <p:cNvSpPr/>
          <p:nvPr/>
        </p:nvSpPr>
        <p:spPr>
          <a:xfrm>
            <a:off x="3156126" y="16943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AC3BF29-6DA9-BF42-AA09-562B0F2BE73B}"/>
              </a:ext>
            </a:extLst>
          </p:cNvPr>
          <p:cNvSpPr/>
          <p:nvPr/>
        </p:nvSpPr>
        <p:spPr>
          <a:xfrm>
            <a:off x="3308526" y="18467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100EB35-CEAA-7A4E-B688-8C4B11D9F38F}"/>
              </a:ext>
            </a:extLst>
          </p:cNvPr>
          <p:cNvSpPr/>
          <p:nvPr/>
        </p:nvSpPr>
        <p:spPr>
          <a:xfrm>
            <a:off x="3551289" y="22355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524446F-7ACB-D14A-8ED4-516342E06C24}"/>
              </a:ext>
            </a:extLst>
          </p:cNvPr>
          <p:cNvSpPr/>
          <p:nvPr/>
        </p:nvSpPr>
        <p:spPr>
          <a:xfrm>
            <a:off x="3548403" y="17961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7B837F1-14FD-6A41-83C1-ECDA11561504}"/>
              </a:ext>
            </a:extLst>
          </p:cNvPr>
          <p:cNvSpPr/>
          <p:nvPr/>
        </p:nvSpPr>
        <p:spPr>
          <a:xfrm>
            <a:off x="3135132" y="208493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226A79-A40F-5641-BC6E-09347852A78C}"/>
              </a:ext>
            </a:extLst>
          </p:cNvPr>
          <p:cNvSpPr/>
          <p:nvPr/>
        </p:nvSpPr>
        <p:spPr>
          <a:xfrm>
            <a:off x="3698320" y="20239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51362B2-5C90-8843-B142-A14D11B543B4}"/>
              </a:ext>
            </a:extLst>
          </p:cNvPr>
          <p:cNvSpPr/>
          <p:nvPr/>
        </p:nvSpPr>
        <p:spPr>
          <a:xfrm>
            <a:off x="3374812" y="14661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1DD8151-30B3-B64A-848F-882EAE9D967C}"/>
              </a:ext>
            </a:extLst>
          </p:cNvPr>
          <p:cNvSpPr/>
          <p:nvPr/>
        </p:nvSpPr>
        <p:spPr>
          <a:xfrm>
            <a:off x="3620216" y="14593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956DD97-CBDC-1F43-92B5-1C26D5CEC7D4}"/>
              </a:ext>
            </a:extLst>
          </p:cNvPr>
          <p:cNvSpPr/>
          <p:nvPr/>
        </p:nvSpPr>
        <p:spPr>
          <a:xfrm>
            <a:off x="3746623" y="23397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7E106F6-BD69-5E42-ABCC-41D29E05D747}"/>
              </a:ext>
            </a:extLst>
          </p:cNvPr>
          <p:cNvSpPr/>
          <p:nvPr/>
        </p:nvSpPr>
        <p:spPr>
          <a:xfrm>
            <a:off x="3899023" y="24921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B82FFB0-B681-C845-AD8E-66410F4A6B7D}"/>
              </a:ext>
            </a:extLst>
          </p:cNvPr>
          <p:cNvSpPr/>
          <p:nvPr/>
        </p:nvSpPr>
        <p:spPr>
          <a:xfrm>
            <a:off x="3746623" y="23397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386BE6D-B439-E841-9705-10E4639B5CF3}"/>
              </a:ext>
            </a:extLst>
          </p:cNvPr>
          <p:cNvSpPr/>
          <p:nvPr/>
        </p:nvSpPr>
        <p:spPr>
          <a:xfrm>
            <a:off x="3899023" y="24921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CC528D3-AF20-644A-9862-3DE47612A782}"/>
              </a:ext>
            </a:extLst>
          </p:cNvPr>
          <p:cNvSpPr/>
          <p:nvPr/>
        </p:nvSpPr>
        <p:spPr>
          <a:xfrm>
            <a:off x="4138900" y="24416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BB8566B-B06A-E346-B0C5-C5074089D163}"/>
              </a:ext>
            </a:extLst>
          </p:cNvPr>
          <p:cNvSpPr/>
          <p:nvPr/>
        </p:nvSpPr>
        <p:spPr>
          <a:xfrm>
            <a:off x="3965309" y="21115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279CD19-3D5D-6E4C-B31D-676A9446EEAD}"/>
              </a:ext>
            </a:extLst>
          </p:cNvPr>
          <p:cNvSpPr/>
          <p:nvPr/>
        </p:nvSpPr>
        <p:spPr>
          <a:xfrm>
            <a:off x="4210713" y="21047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3DBAF0F-235F-2945-B548-E809F2B9DC95}"/>
              </a:ext>
            </a:extLst>
          </p:cNvPr>
          <p:cNvSpPr/>
          <p:nvPr/>
        </p:nvSpPr>
        <p:spPr>
          <a:xfrm>
            <a:off x="4228337" y="2844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3B3F7BD-0B9B-294B-BA2F-3F993A221556}"/>
              </a:ext>
            </a:extLst>
          </p:cNvPr>
          <p:cNvSpPr/>
          <p:nvPr/>
        </p:nvSpPr>
        <p:spPr>
          <a:xfrm>
            <a:off x="4473741" y="28378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C7C29B1-4314-3D4B-A21D-62F151C43F10}"/>
              </a:ext>
            </a:extLst>
          </p:cNvPr>
          <p:cNvSpPr/>
          <p:nvPr/>
        </p:nvSpPr>
        <p:spPr>
          <a:xfrm>
            <a:off x="4012134" y="24198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C038909-BC3C-944D-BEE5-B963C9F4F5C7}"/>
              </a:ext>
            </a:extLst>
          </p:cNvPr>
          <p:cNvSpPr/>
          <p:nvPr/>
        </p:nvSpPr>
        <p:spPr>
          <a:xfrm>
            <a:off x="4164534" y="25722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E644F01-904E-FA4C-AD22-2971AB4D9738}"/>
              </a:ext>
            </a:extLst>
          </p:cNvPr>
          <p:cNvSpPr/>
          <p:nvPr/>
        </p:nvSpPr>
        <p:spPr>
          <a:xfrm>
            <a:off x="4012134" y="24198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CC4B6ED-D083-4642-822F-8CB3C469008B}"/>
              </a:ext>
            </a:extLst>
          </p:cNvPr>
          <p:cNvSpPr/>
          <p:nvPr/>
        </p:nvSpPr>
        <p:spPr>
          <a:xfrm>
            <a:off x="4164534" y="25722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B1E0F0C-A243-454C-B4F3-99E8CA0C0DF6}"/>
              </a:ext>
            </a:extLst>
          </p:cNvPr>
          <p:cNvSpPr/>
          <p:nvPr/>
        </p:nvSpPr>
        <p:spPr>
          <a:xfrm>
            <a:off x="4407297" y="296113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1DBB287-6BF6-944B-8890-8590C4F61C1A}"/>
              </a:ext>
            </a:extLst>
          </p:cNvPr>
          <p:cNvSpPr/>
          <p:nvPr/>
        </p:nvSpPr>
        <p:spPr>
          <a:xfrm>
            <a:off x="4404411" y="25217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CCE2D00-26FD-244D-BBCE-4B7EDC53B770}"/>
              </a:ext>
            </a:extLst>
          </p:cNvPr>
          <p:cNvSpPr/>
          <p:nvPr/>
        </p:nvSpPr>
        <p:spPr>
          <a:xfrm>
            <a:off x="3991140" y="28104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9A198E2-F867-8545-87D9-B41440857281}"/>
              </a:ext>
            </a:extLst>
          </p:cNvPr>
          <p:cNvSpPr/>
          <p:nvPr/>
        </p:nvSpPr>
        <p:spPr>
          <a:xfrm>
            <a:off x="4554328" y="27494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2C78DDB-F7D7-FE4C-8A6E-0B74817BF0A7}"/>
              </a:ext>
            </a:extLst>
          </p:cNvPr>
          <p:cNvSpPr/>
          <p:nvPr/>
        </p:nvSpPr>
        <p:spPr>
          <a:xfrm>
            <a:off x="4551405" y="234126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4E8C40F-6F30-6743-A8BB-0D35863D38EB}"/>
              </a:ext>
            </a:extLst>
          </p:cNvPr>
          <p:cNvSpPr/>
          <p:nvPr/>
        </p:nvSpPr>
        <p:spPr>
          <a:xfrm>
            <a:off x="4551405" y="234126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95B9278-844B-4248-AC4E-800615135859}"/>
              </a:ext>
            </a:extLst>
          </p:cNvPr>
          <p:cNvSpPr/>
          <p:nvPr/>
        </p:nvSpPr>
        <p:spPr>
          <a:xfrm>
            <a:off x="4770091" y="21130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D8335D2-9AA2-AC4E-870C-6BB80DF8A134}"/>
              </a:ext>
            </a:extLst>
          </p:cNvPr>
          <p:cNvSpPr/>
          <p:nvPr/>
        </p:nvSpPr>
        <p:spPr>
          <a:xfrm>
            <a:off x="5015495" y="210627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9A1E560-070A-9545-AB7B-4C42EC6C144C}"/>
              </a:ext>
            </a:extLst>
          </p:cNvPr>
          <p:cNvSpPr/>
          <p:nvPr/>
        </p:nvSpPr>
        <p:spPr>
          <a:xfrm>
            <a:off x="4553888" y="16883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DF17F72-F636-B444-856D-EFD728D8653E}"/>
              </a:ext>
            </a:extLst>
          </p:cNvPr>
          <p:cNvSpPr/>
          <p:nvPr/>
        </p:nvSpPr>
        <p:spPr>
          <a:xfrm>
            <a:off x="4706288" y="18407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E36371E-722A-B448-B427-513AF66DC548}"/>
              </a:ext>
            </a:extLst>
          </p:cNvPr>
          <p:cNvSpPr/>
          <p:nvPr/>
        </p:nvSpPr>
        <p:spPr>
          <a:xfrm>
            <a:off x="4553888" y="16883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90F4DF1-E082-E548-BE2E-5748BB7230D0}"/>
              </a:ext>
            </a:extLst>
          </p:cNvPr>
          <p:cNvSpPr/>
          <p:nvPr/>
        </p:nvSpPr>
        <p:spPr>
          <a:xfrm>
            <a:off x="4706288" y="18407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E1F01C9-D857-CE4B-81B5-93675DBE712F}"/>
              </a:ext>
            </a:extLst>
          </p:cNvPr>
          <p:cNvSpPr/>
          <p:nvPr/>
        </p:nvSpPr>
        <p:spPr>
          <a:xfrm>
            <a:off x="4949051" y="22295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AA9F124-C6E0-1140-9241-9033385FE663}"/>
              </a:ext>
            </a:extLst>
          </p:cNvPr>
          <p:cNvSpPr/>
          <p:nvPr/>
        </p:nvSpPr>
        <p:spPr>
          <a:xfrm>
            <a:off x="4946165" y="1790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BFE96F3-C884-C041-AA00-7C43F76A23C0}"/>
              </a:ext>
            </a:extLst>
          </p:cNvPr>
          <p:cNvSpPr/>
          <p:nvPr/>
        </p:nvSpPr>
        <p:spPr>
          <a:xfrm>
            <a:off x="4532894" y="20789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EF0A22E-5ED8-1144-A32A-B03DD1989E42}"/>
              </a:ext>
            </a:extLst>
          </p:cNvPr>
          <p:cNvSpPr/>
          <p:nvPr/>
        </p:nvSpPr>
        <p:spPr>
          <a:xfrm>
            <a:off x="5096082" y="2017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FBC7397-5F7A-9E44-8CB8-30763DDAB6C3}"/>
              </a:ext>
            </a:extLst>
          </p:cNvPr>
          <p:cNvSpPr/>
          <p:nvPr/>
        </p:nvSpPr>
        <p:spPr>
          <a:xfrm>
            <a:off x="4772574" y="14601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D110CD0-8791-6E44-9FF8-5E515512C2FC}"/>
              </a:ext>
            </a:extLst>
          </p:cNvPr>
          <p:cNvSpPr/>
          <p:nvPr/>
        </p:nvSpPr>
        <p:spPr>
          <a:xfrm>
            <a:off x="5017978" y="14533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70026E7-8F4E-B44E-903B-939533F580AE}"/>
              </a:ext>
            </a:extLst>
          </p:cNvPr>
          <p:cNvSpPr/>
          <p:nvPr/>
        </p:nvSpPr>
        <p:spPr>
          <a:xfrm>
            <a:off x="5144385" y="23337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2960C90-4B36-1740-9F53-83D2BACD6F25}"/>
              </a:ext>
            </a:extLst>
          </p:cNvPr>
          <p:cNvSpPr/>
          <p:nvPr/>
        </p:nvSpPr>
        <p:spPr>
          <a:xfrm>
            <a:off x="5144385" y="23337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552E2E8-3E77-844F-AA16-DD6034B284D2}"/>
              </a:ext>
            </a:extLst>
          </p:cNvPr>
          <p:cNvSpPr/>
          <p:nvPr/>
        </p:nvSpPr>
        <p:spPr>
          <a:xfrm>
            <a:off x="4770944" y="44200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0CD9312D-6773-A94C-B493-C10B137195CE}"/>
              </a:ext>
            </a:extLst>
          </p:cNvPr>
          <p:cNvSpPr/>
          <p:nvPr/>
        </p:nvSpPr>
        <p:spPr>
          <a:xfrm>
            <a:off x="4770944" y="44200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806BF64-2CF6-CF46-A839-327E303AF7B9}"/>
              </a:ext>
            </a:extLst>
          </p:cNvPr>
          <p:cNvSpPr/>
          <p:nvPr/>
        </p:nvSpPr>
        <p:spPr>
          <a:xfrm>
            <a:off x="4989630" y="41918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51F716DF-D20F-DC4E-995B-16222F21F0C7}"/>
              </a:ext>
            </a:extLst>
          </p:cNvPr>
          <p:cNvSpPr/>
          <p:nvPr/>
        </p:nvSpPr>
        <p:spPr>
          <a:xfrm>
            <a:off x="5235034" y="41850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51A2786-A245-6A43-B6E7-6C83F7D1A213}"/>
              </a:ext>
            </a:extLst>
          </p:cNvPr>
          <p:cNvSpPr/>
          <p:nvPr/>
        </p:nvSpPr>
        <p:spPr>
          <a:xfrm>
            <a:off x="4773427" y="37671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C5B21D3-75DE-4847-A99E-F6143D81D858}"/>
              </a:ext>
            </a:extLst>
          </p:cNvPr>
          <p:cNvSpPr/>
          <p:nvPr/>
        </p:nvSpPr>
        <p:spPr>
          <a:xfrm>
            <a:off x="4925827" y="39195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97B5343-FCCD-6842-B48C-5897F1A2ED59}"/>
              </a:ext>
            </a:extLst>
          </p:cNvPr>
          <p:cNvSpPr/>
          <p:nvPr/>
        </p:nvSpPr>
        <p:spPr>
          <a:xfrm>
            <a:off x="4773427" y="37671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CAC81CE-700C-BC44-93D2-F2B97C22A26F}"/>
              </a:ext>
            </a:extLst>
          </p:cNvPr>
          <p:cNvSpPr/>
          <p:nvPr/>
        </p:nvSpPr>
        <p:spPr>
          <a:xfrm>
            <a:off x="4925827" y="39195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49FB98C-ED51-5347-8899-1507CDA689BE}"/>
              </a:ext>
            </a:extLst>
          </p:cNvPr>
          <p:cNvSpPr/>
          <p:nvPr/>
        </p:nvSpPr>
        <p:spPr>
          <a:xfrm>
            <a:off x="5168590" y="43083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F589714-DE65-CC4F-B8E3-C084E666C9DA}"/>
              </a:ext>
            </a:extLst>
          </p:cNvPr>
          <p:cNvSpPr/>
          <p:nvPr/>
        </p:nvSpPr>
        <p:spPr>
          <a:xfrm>
            <a:off x="5165704" y="38689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2974AEF-FB96-AE46-876A-C80A347A7E92}"/>
              </a:ext>
            </a:extLst>
          </p:cNvPr>
          <p:cNvSpPr/>
          <p:nvPr/>
        </p:nvSpPr>
        <p:spPr>
          <a:xfrm>
            <a:off x="4752433" y="41577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DC8610C-E476-8543-9BDB-5084A92AD624}"/>
              </a:ext>
            </a:extLst>
          </p:cNvPr>
          <p:cNvSpPr/>
          <p:nvPr/>
        </p:nvSpPr>
        <p:spPr>
          <a:xfrm>
            <a:off x="5315621" y="40967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9D74CF1-250E-7C47-9CE5-D5E237CB3789}"/>
              </a:ext>
            </a:extLst>
          </p:cNvPr>
          <p:cNvSpPr/>
          <p:nvPr/>
        </p:nvSpPr>
        <p:spPr>
          <a:xfrm>
            <a:off x="4992113" y="35389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B1C7051-372B-A94C-8FBC-054CEF12777D}"/>
              </a:ext>
            </a:extLst>
          </p:cNvPr>
          <p:cNvSpPr/>
          <p:nvPr/>
        </p:nvSpPr>
        <p:spPr>
          <a:xfrm>
            <a:off x="5237517" y="353212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2405FE5-BB5B-EB45-A109-82A6CC999261}"/>
              </a:ext>
            </a:extLst>
          </p:cNvPr>
          <p:cNvSpPr/>
          <p:nvPr/>
        </p:nvSpPr>
        <p:spPr>
          <a:xfrm>
            <a:off x="5363924" y="44125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296A5D4-3F47-4F40-AC18-22EB38038C8F}"/>
              </a:ext>
            </a:extLst>
          </p:cNvPr>
          <p:cNvSpPr/>
          <p:nvPr/>
        </p:nvSpPr>
        <p:spPr>
          <a:xfrm>
            <a:off x="5363924" y="44125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9972633-432B-C345-A2D7-84ED7388BDFE}"/>
              </a:ext>
            </a:extLst>
          </p:cNvPr>
          <p:cNvSpPr/>
          <p:nvPr/>
        </p:nvSpPr>
        <p:spPr>
          <a:xfrm>
            <a:off x="3307702" y="39144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9452F2-1B9B-9841-AAA7-8C31E4322D50}"/>
              </a:ext>
            </a:extLst>
          </p:cNvPr>
          <p:cNvSpPr/>
          <p:nvPr/>
        </p:nvSpPr>
        <p:spPr>
          <a:xfrm>
            <a:off x="3307702" y="39144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B6064D1-82C5-764B-BD4B-3D5F9F68D3C2}"/>
              </a:ext>
            </a:extLst>
          </p:cNvPr>
          <p:cNvSpPr/>
          <p:nvPr/>
        </p:nvSpPr>
        <p:spPr>
          <a:xfrm>
            <a:off x="3526388" y="36862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C61C2B9-3996-9D44-B080-14B2400BC5D6}"/>
              </a:ext>
            </a:extLst>
          </p:cNvPr>
          <p:cNvSpPr/>
          <p:nvPr/>
        </p:nvSpPr>
        <p:spPr>
          <a:xfrm>
            <a:off x="3771792" y="36794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381C238-27BF-FF47-9EBD-00E20332217A}"/>
              </a:ext>
            </a:extLst>
          </p:cNvPr>
          <p:cNvSpPr/>
          <p:nvPr/>
        </p:nvSpPr>
        <p:spPr>
          <a:xfrm>
            <a:off x="3310185" y="32614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EE7C9CF-3BC4-C145-B36D-CE4283EE1DD2}"/>
              </a:ext>
            </a:extLst>
          </p:cNvPr>
          <p:cNvSpPr/>
          <p:nvPr/>
        </p:nvSpPr>
        <p:spPr>
          <a:xfrm>
            <a:off x="3462585" y="34138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8A6E14E-6DEE-8340-BC29-DC4F46E5FE9D}"/>
              </a:ext>
            </a:extLst>
          </p:cNvPr>
          <p:cNvSpPr/>
          <p:nvPr/>
        </p:nvSpPr>
        <p:spPr>
          <a:xfrm>
            <a:off x="3310185" y="32614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023C164-841A-BA49-B35A-7B52DAAA5D1E}"/>
              </a:ext>
            </a:extLst>
          </p:cNvPr>
          <p:cNvSpPr/>
          <p:nvPr/>
        </p:nvSpPr>
        <p:spPr>
          <a:xfrm>
            <a:off x="3462585" y="34138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C7D27F7-EF61-DF4C-BDCD-2956589938E2}"/>
              </a:ext>
            </a:extLst>
          </p:cNvPr>
          <p:cNvSpPr/>
          <p:nvPr/>
        </p:nvSpPr>
        <p:spPr>
          <a:xfrm>
            <a:off x="3705348" y="380273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9E35C19-5E58-E54F-A1DA-FC7B9CF7FE5D}"/>
              </a:ext>
            </a:extLst>
          </p:cNvPr>
          <p:cNvSpPr/>
          <p:nvPr/>
        </p:nvSpPr>
        <p:spPr>
          <a:xfrm>
            <a:off x="3702462" y="33633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ECEF5EC-D790-CA4C-AF35-19877AABE9DE}"/>
              </a:ext>
            </a:extLst>
          </p:cNvPr>
          <p:cNvSpPr/>
          <p:nvPr/>
        </p:nvSpPr>
        <p:spPr>
          <a:xfrm>
            <a:off x="3289191" y="36520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319C9CA-A074-4441-A23E-AE41D25EDAD9}"/>
              </a:ext>
            </a:extLst>
          </p:cNvPr>
          <p:cNvSpPr/>
          <p:nvPr/>
        </p:nvSpPr>
        <p:spPr>
          <a:xfrm>
            <a:off x="3852379" y="35910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20C6B71-4711-9B4C-B595-4E466E11226D}"/>
              </a:ext>
            </a:extLst>
          </p:cNvPr>
          <p:cNvSpPr/>
          <p:nvPr/>
        </p:nvSpPr>
        <p:spPr>
          <a:xfrm>
            <a:off x="3528871" y="30332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85B5EE5-CE8F-404F-9812-8046D94DDD73}"/>
              </a:ext>
            </a:extLst>
          </p:cNvPr>
          <p:cNvSpPr/>
          <p:nvPr/>
        </p:nvSpPr>
        <p:spPr>
          <a:xfrm>
            <a:off x="3774275" y="30264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BCFDE66-4696-A040-B63E-098FDFD409C0}"/>
              </a:ext>
            </a:extLst>
          </p:cNvPr>
          <p:cNvSpPr/>
          <p:nvPr/>
        </p:nvSpPr>
        <p:spPr>
          <a:xfrm>
            <a:off x="3900682" y="39068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7F16906-8DC3-3446-B563-C22F892D8187}"/>
              </a:ext>
            </a:extLst>
          </p:cNvPr>
          <p:cNvSpPr/>
          <p:nvPr/>
        </p:nvSpPr>
        <p:spPr>
          <a:xfrm>
            <a:off x="3900682" y="39068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9968D090-0DEF-2A44-A82E-E8B69DE92437}"/>
              </a:ext>
            </a:extLst>
          </p:cNvPr>
          <p:cNvSpPr/>
          <p:nvPr/>
        </p:nvSpPr>
        <p:spPr>
          <a:xfrm>
            <a:off x="4305174" y="19068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50DA822-1DB7-E943-9AB0-756B82122655}"/>
              </a:ext>
            </a:extLst>
          </p:cNvPr>
          <p:cNvSpPr/>
          <p:nvPr/>
        </p:nvSpPr>
        <p:spPr>
          <a:xfrm>
            <a:off x="4059322" y="22289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C9DD97D4-5696-CF41-BF10-448D605DEFF7}"/>
              </a:ext>
            </a:extLst>
          </p:cNvPr>
          <p:cNvSpPr/>
          <p:nvPr/>
        </p:nvSpPr>
        <p:spPr>
          <a:xfrm>
            <a:off x="3586743" y="18826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A739B3C-8E2D-4341-8454-711294B3F8DB}"/>
              </a:ext>
            </a:extLst>
          </p:cNvPr>
          <p:cNvSpPr/>
          <p:nvPr/>
        </p:nvSpPr>
        <p:spPr>
          <a:xfrm>
            <a:off x="3739143" y="2035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C243583-4937-B342-929D-B4AD37895FB7}"/>
              </a:ext>
            </a:extLst>
          </p:cNvPr>
          <p:cNvSpPr/>
          <p:nvPr/>
        </p:nvSpPr>
        <p:spPr>
          <a:xfrm>
            <a:off x="3586743" y="18826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CD19C126-5FF7-6D4D-9558-A51950419227}"/>
              </a:ext>
            </a:extLst>
          </p:cNvPr>
          <p:cNvSpPr/>
          <p:nvPr/>
        </p:nvSpPr>
        <p:spPr>
          <a:xfrm>
            <a:off x="3739143" y="2035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165F869B-D105-1B46-9816-CD1EBCA9BACD}"/>
              </a:ext>
            </a:extLst>
          </p:cNvPr>
          <p:cNvSpPr/>
          <p:nvPr/>
        </p:nvSpPr>
        <p:spPr>
          <a:xfrm>
            <a:off x="3979020" y="19844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53C1B12-2DFD-E14A-AC67-B0C38BFE314F}"/>
              </a:ext>
            </a:extLst>
          </p:cNvPr>
          <p:cNvSpPr/>
          <p:nvPr/>
        </p:nvSpPr>
        <p:spPr>
          <a:xfrm>
            <a:off x="3565749" y="22732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FFA496E-140A-2443-BB0D-498FEEC20F20}"/>
              </a:ext>
            </a:extLst>
          </p:cNvPr>
          <p:cNvSpPr/>
          <p:nvPr/>
        </p:nvSpPr>
        <p:spPr>
          <a:xfrm>
            <a:off x="4128937" y="22122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0332A31-BC1E-604E-B6DB-7DC7AD579DDD}"/>
              </a:ext>
            </a:extLst>
          </p:cNvPr>
          <p:cNvSpPr/>
          <p:nvPr/>
        </p:nvSpPr>
        <p:spPr>
          <a:xfrm>
            <a:off x="3805429" y="16544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8970C3F-B2F6-8048-88A4-45A67280D5C2}"/>
              </a:ext>
            </a:extLst>
          </p:cNvPr>
          <p:cNvSpPr/>
          <p:nvPr/>
        </p:nvSpPr>
        <p:spPr>
          <a:xfrm>
            <a:off x="4050833" y="16476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3434FB27-0A7B-794C-8227-783040C714C0}"/>
              </a:ext>
            </a:extLst>
          </p:cNvPr>
          <p:cNvSpPr/>
          <p:nvPr/>
        </p:nvSpPr>
        <p:spPr>
          <a:xfrm>
            <a:off x="3984389" y="177092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0B4346EA-6D36-684B-BE13-2148DF24FFCD}"/>
              </a:ext>
            </a:extLst>
          </p:cNvPr>
          <p:cNvSpPr/>
          <p:nvPr/>
        </p:nvSpPr>
        <p:spPr>
          <a:xfrm>
            <a:off x="3568232" y="16202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B78A842-5727-2B49-96A9-BF67A52B550C}"/>
              </a:ext>
            </a:extLst>
          </p:cNvPr>
          <p:cNvSpPr/>
          <p:nvPr/>
        </p:nvSpPr>
        <p:spPr>
          <a:xfrm>
            <a:off x="4131420" y="155926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EA6ACDD6-0404-C04E-8340-922387E77FF5}"/>
              </a:ext>
            </a:extLst>
          </p:cNvPr>
          <p:cNvSpPr/>
          <p:nvPr/>
        </p:nvSpPr>
        <p:spPr>
          <a:xfrm>
            <a:off x="4179723" y="18750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4A70310-A98D-9042-9326-DA099224FD0C}"/>
              </a:ext>
            </a:extLst>
          </p:cNvPr>
          <p:cNvSpPr/>
          <p:nvPr/>
        </p:nvSpPr>
        <p:spPr>
          <a:xfrm>
            <a:off x="4332123" y="20274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BB73810-D07F-9846-8F1F-5CE51F91E45B}"/>
              </a:ext>
            </a:extLst>
          </p:cNvPr>
          <p:cNvSpPr/>
          <p:nvPr/>
        </p:nvSpPr>
        <p:spPr>
          <a:xfrm>
            <a:off x="4179723" y="18750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6DAF94D-9827-644B-999E-66744D16CC5A}"/>
              </a:ext>
            </a:extLst>
          </p:cNvPr>
          <p:cNvSpPr/>
          <p:nvPr/>
        </p:nvSpPr>
        <p:spPr>
          <a:xfrm>
            <a:off x="4332123" y="20274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16BFE381-8F87-254F-834D-141FF59521E1}"/>
              </a:ext>
            </a:extLst>
          </p:cNvPr>
          <p:cNvSpPr/>
          <p:nvPr/>
        </p:nvSpPr>
        <p:spPr>
          <a:xfrm>
            <a:off x="4572000" y="19769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037B731-8B32-2D47-A42B-9DAD02D490FF}"/>
              </a:ext>
            </a:extLst>
          </p:cNvPr>
          <p:cNvSpPr/>
          <p:nvPr/>
        </p:nvSpPr>
        <p:spPr>
          <a:xfrm>
            <a:off x="4398409" y="164690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72970352-1666-AC41-A232-087DA28E3D49}"/>
              </a:ext>
            </a:extLst>
          </p:cNvPr>
          <p:cNvSpPr/>
          <p:nvPr/>
        </p:nvSpPr>
        <p:spPr>
          <a:xfrm>
            <a:off x="4445234" y="195518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F6E9702-71AC-0A43-B49E-6AD68126CE95}"/>
              </a:ext>
            </a:extLst>
          </p:cNvPr>
          <p:cNvSpPr/>
          <p:nvPr/>
        </p:nvSpPr>
        <p:spPr>
          <a:xfrm>
            <a:off x="4445234" y="195518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1A3E7B0C-8866-4F4D-9CF4-08264CDFE4C7}"/>
              </a:ext>
            </a:extLst>
          </p:cNvPr>
          <p:cNvSpPr/>
          <p:nvPr/>
        </p:nvSpPr>
        <p:spPr>
          <a:xfrm>
            <a:off x="3787771" y="46961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7984B7E-1EF0-B443-99EA-99F3687BE87A}"/>
              </a:ext>
            </a:extLst>
          </p:cNvPr>
          <p:cNvSpPr/>
          <p:nvPr/>
        </p:nvSpPr>
        <p:spPr>
          <a:xfrm>
            <a:off x="3541919" y="50183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0D0C23B-A7E8-854F-891B-D5ED3D109EE3}"/>
              </a:ext>
            </a:extLst>
          </p:cNvPr>
          <p:cNvSpPr/>
          <p:nvPr/>
        </p:nvSpPr>
        <p:spPr>
          <a:xfrm>
            <a:off x="3069340" y="46719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BC1B5EB-5CE5-0E48-AE87-C95236F55C56}"/>
              </a:ext>
            </a:extLst>
          </p:cNvPr>
          <p:cNvSpPr/>
          <p:nvPr/>
        </p:nvSpPr>
        <p:spPr>
          <a:xfrm>
            <a:off x="3221740" y="48243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FCDAF9B1-E086-0741-A1B6-95CFE6CFFF78}"/>
              </a:ext>
            </a:extLst>
          </p:cNvPr>
          <p:cNvSpPr/>
          <p:nvPr/>
        </p:nvSpPr>
        <p:spPr>
          <a:xfrm>
            <a:off x="3069340" y="46719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DC510235-8F23-E244-9F2A-E978BB2404D4}"/>
              </a:ext>
            </a:extLst>
          </p:cNvPr>
          <p:cNvSpPr/>
          <p:nvPr/>
        </p:nvSpPr>
        <p:spPr>
          <a:xfrm>
            <a:off x="3221740" y="48243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C3096BF-ABDF-E946-BB8A-C0C9A12B5747}"/>
              </a:ext>
            </a:extLst>
          </p:cNvPr>
          <p:cNvSpPr/>
          <p:nvPr/>
        </p:nvSpPr>
        <p:spPr>
          <a:xfrm>
            <a:off x="3461617" y="47738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C660FF9-6862-4B4A-AD6D-E2F156C1A47B}"/>
              </a:ext>
            </a:extLst>
          </p:cNvPr>
          <p:cNvSpPr/>
          <p:nvPr/>
        </p:nvSpPr>
        <p:spPr>
          <a:xfrm>
            <a:off x="3048346" y="506258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6EA7994-DA3F-4143-92A7-699B73D16E7B}"/>
              </a:ext>
            </a:extLst>
          </p:cNvPr>
          <p:cNvSpPr/>
          <p:nvPr/>
        </p:nvSpPr>
        <p:spPr>
          <a:xfrm>
            <a:off x="3611534" y="500158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104FD003-543A-0145-89F2-BAD6A9270F04}"/>
              </a:ext>
            </a:extLst>
          </p:cNvPr>
          <p:cNvSpPr/>
          <p:nvPr/>
        </p:nvSpPr>
        <p:spPr>
          <a:xfrm>
            <a:off x="3288026" y="44437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EB0E3D24-B66C-DB4F-AC5D-68CDC0EF9493}"/>
              </a:ext>
            </a:extLst>
          </p:cNvPr>
          <p:cNvSpPr/>
          <p:nvPr/>
        </p:nvSpPr>
        <p:spPr>
          <a:xfrm>
            <a:off x="3533430" y="44369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E8600826-8871-2E42-8C94-FC76E666C05D}"/>
              </a:ext>
            </a:extLst>
          </p:cNvPr>
          <p:cNvSpPr/>
          <p:nvPr/>
        </p:nvSpPr>
        <p:spPr>
          <a:xfrm>
            <a:off x="3466986" y="4560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56B9085-9B1C-6449-9D24-ED888C30F574}"/>
              </a:ext>
            </a:extLst>
          </p:cNvPr>
          <p:cNvSpPr/>
          <p:nvPr/>
        </p:nvSpPr>
        <p:spPr>
          <a:xfrm>
            <a:off x="3050829" y="44096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0E40213-BA3E-FF43-858A-45E58EE25EE7}"/>
              </a:ext>
            </a:extLst>
          </p:cNvPr>
          <p:cNvSpPr/>
          <p:nvPr/>
        </p:nvSpPr>
        <p:spPr>
          <a:xfrm>
            <a:off x="3614017" y="43486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6D9DBF0-45C6-4446-8881-A187C847EDF2}"/>
              </a:ext>
            </a:extLst>
          </p:cNvPr>
          <p:cNvSpPr/>
          <p:nvPr/>
        </p:nvSpPr>
        <p:spPr>
          <a:xfrm>
            <a:off x="3662320" y="46644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A1B0B14-5252-C941-AD4F-6D70C86B3F87}"/>
              </a:ext>
            </a:extLst>
          </p:cNvPr>
          <p:cNvSpPr/>
          <p:nvPr/>
        </p:nvSpPr>
        <p:spPr>
          <a:xfrm>
            <a:off x="3814720" y="48168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4E8D207-EFD5-AB4A-AE3B-B61619D2CE17}"/>
              </a:ext>
            </a:extLst>
          </p:cNvPr>
          <p:cNvSpPr/>
          <p:nvPr/>
        </p:nvSpPr>
        <p:spPr>
          <a:xfrm>
            <a:off x="3662320" y="46644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A7B8791-AA9A-EF4A-80C2-329145BB8A53}"/>
              </a:ext>
            </a:extLst>
          </p:cNvPr>
          <p:cNvSpPr/>
          <p:nvPr/>
        </p:nvSpPr>
        <p:spPr>
          <a:xfrm>
            <a:off x="3814720" y="48168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51C61193-3C9E-E24D-875D-33DF98B385EA}"/>
              </a:ext>
            </a:extLst>
          </p:cNvPr>
          <p:cNvSpPr/>
          <p:nvPr/>
        </p:nvSpPr>
        <p:spPr>
          <a:xfrm>
            <a:off x="4054597" y="476629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ACD4EC9-7217-7E40-A629-E76ED791F552}"/>
              </a:ext>
            </a:extLst>
          </p:cNvPr>
          <p:cNvSpPr/>
          <p:nvPr/>
        </p:nvSpPr>
        <p:spPr>
          <a:xfrm>
            <a:off x="3881006" y="44362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D0779665-0282-0E41-BE16-AA919037BD25}"/>
              </a:ext>
            </a:extLst>
          </p:cNvPr>
          <p:cNvSpPr/>
          <p:nvPr/>
        </p:nvSpPr>
        <p:spPr>
          <a:xfrm>
            <a:off x="3927831" y="47445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EA9EB5B-D2A8-2046-A0CD-D8AB19B64C59}"/>
              </a:ext>
            </a:extLst>
          </p:cNvPr>
          <p:cNvSpPr/>
          <p:nvPr/>
        </p:nvSpPr>
        <p:spPr>
          <a:xfrm>
            <a:off x="3927831" y="47445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DFFAB8EE-660F-A04E-A2E5-0A3296CA3D9A}"/>
              </a:ext>
            </a:extLst>
          </p:cNvPr>
          <p:cNvSpPr/>
          <p:nvPr/>
        </p:nvSpPr>
        <p:spPr>
          <a:xfrm>
            <a:off x="4630031" y="37269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996BE8BF-5AA5-B44F-88E9-AD608F03DBC4}"/>
              </a:ext>
            </a:extLst>
          </p:cNvPr>
          <p:cNvSpPr/>
          <p:nvPr/>
        </p:nvSpPr>
        <p:spPr>
          <a:xfrm>
            <a:off x="4384179" y="40491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0690D00-A4F1-AF41-BA7E-AD3F6A54A1AC}"/>
              </a:ext>
            </a:extLst>
          </p:cNvPr>
          <p:cNvSpPr/>
          <p:nvPr/>
        </p:nvSpPr>
        <p:spPr>
          <a:xfrm>
            <a:off x="3911600" y="37027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0BF674F6-C1A7-0E4C-94B4-9331011E720B}"/>
              </a:ext>
            </a:extLst>
          </p:cNvPr>
          <p:cNvSpPr/>
          <p:nvPr/>
        </p:nvSpPr>
        <p:spPr>
          <a:xfrm>
            <a:off x="4064000" y="38551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54FEF4DF-1455-874D-95AE-A26818E7E95F}"/>
              </a:ext>
            </a:extLst>
          </p:cNvPr>
          <p:cNvSpPr/>
          <p:nvPr/>
        </p:nvSpPr>
        <p:spPr>
          <a:xfrm>
            <a:off x="3911600" y="37027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780CD5C-A4EB-D649-8CD4-C6257246E92D}"/>
              </a:ext>
            </a:extLst>
          </p:cNvPr>
          <p:cNvSpPr/>
          <p:nvPr/>
        </p:nvSpPr>
        <p:spPr>
          <a:xfrm>
            <a:off x="4064000" y="38551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5B248516-0227-0245-B55E-6C29F05DEAEC}"/>
              </a:ext>
            </a:extLst>
          </p:cNvPr>
          <p:cNvSpPr/>
          <p:nvPr/>
        </p:nvSpPr>
        <p:spPr>
          <a:xfrm>
            <a:off x="4303877" y="380462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F68EBBDC-E7C9-344E-81FE-2C22EA4DA469}"/>
              </a:ext>
            </a:extLst>
          </p:cNvPr>
          <p:cNvSpPr/>
          <p:nvPr/>
        </p:nvSpPr>
        <p:spPr>
          <a:xfrm>
            <a:off x="3890606" y="40933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821CAC64-AB94-7845-A46B-959B30502722}"/>
              </a:ext>
            </a:extLst>
          </p:cNvPr>
          <p:cNvSpPr/>
          <p:nvPr/>
        </p:nvSpPr>
        <p:spPr>
          <a:xfrm>
            <a:off x="4453794" y="40323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0565A0C3-2651-4345-ACF7-1159CF917DF1}"/>
              </a:ext>
            </a:extLst>
          </p:cNvPr>
          <p:cNvSpPr/>
          <p:nvPr/>
        </p:nvSpPr>
        <p:spPr>
          <a:xfrm>
            <a:off x="4130286" y="34746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BDDB306-17A6-D549-B800-6C99B6618793}"/>
              </a:ext>
            </a:extLst>
          </p:cNvPr>
          <p:cNvSpPr/>
          <p:nvPr/>
        </p:nvSpPr>
        <p:spPr>
          <a:xfrm>
            <a:off x="4375690" y="34677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2C9E113-DD77-904B-BD83-D1D543272072}"/>
              </a:ext>
            </a:extLst>
          </p:cNvPr>
          <p:cNvSpPr/>
          <p:nvPr/>
        </p:nvSpPr>
        <p:spPr>
          <a:xfrm>
            <a:off x="4309246" y="35910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DCE726B-C8A7-314F-AA9E-C91DB38D7EC0}"/>
              </a:ext>
            </a:extLst>
          </p:cNvPr>
          <p:cNvSpPr/>
          <p:nvPr/>
        </p:nvSpPr>
        <p:spPr>
          <a:xfrm>
            <a:off x="3893089" y="344043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9F568E2-4E80-6B4A-A4FB-DDB9DBA201BF}"/>
              </a:ext>
            </a:extLst>
          </p:cNvPr>
          <p:cNvSpPr/>
          <p:nvPr/>
        </p:nvSpPr>
        <p:spPr>
          <a:xfrm>
            <a:off x="4456277" y="33794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E7523BF-403A-644C-8A63-B577B89652FD}"/>
              </a:ext>
            </a:extLst>
          </p:cNvPr>
          <p:cNvSpPr/>
          <p:nvPr/>
        </p:nvSpPr>
        <p:spPr>
          <a:xfrm>
            <a:off x="4504580" y="3695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BE06070-A5F7-914B-9DAD-2626AD022A65}"/>
              </a:ext>
            </a:extLst>
          </p:cNvPr>
          <p:cNvSpPr/>
          <p:nvPr/>
        </p:nvSpPr>
        <p:spPr>
          <a:xfrm>
            <a:off x="4656980" y="38476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0D318FD5-05F5-054B-B30C-6B5C6CBB2982}"/>
              </a:ext>
            </a:extLst>
          </p:cNvPr>
          <p:cNvSpPr/>
          <p:nvPr/>
        </p:nvSpPr>
        <p:spPr>
          <a:xfrm>
            <a:off x="4504580" y="36952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9B4F783-904E-1B42-8DAE-A00B317AE436}"/>
              </a:ext>
            </a:extLst>
          </p:cNvPr>
          <p:cNvSpPr/>
          <p:nvPr/>
        </p:nvSpPr>
        <p:spPr>
          <a:xfrm>
            <a:off x="4656980" y="38476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AD79B03-69B9-6148-8B4C-3706A0E5F34A}"/>
              </a:ext>
            </a:extLst>
          </p:cNvPr>
          <p:cNvSpPr/>
          <p:nvPr/>
        </p:nvSpPr>
        <p:spPr>
          <a:xfrm>
            <a:off x="4896857" y="37971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8369711-285C-824C-9176-D3EB8AC1FA80}"/>
              </a:ext>
            </a:extLst>
          </p:cNvPr>
          <p:cNvSpPr/>
          <p:nvPr/>
        </p:nvSpPr>
        <p:spPr>
          <a:xfrm>
            <a:off x="4723266" y="34670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E43FCCA-8A78-134F-A236-47FBD9A17C8D}"/>
              </a:ext>
            </a:extLst>
          </p:cNvPr>
          <p:cNvSpPr/>
          <p:nvPr/>
        </p:nvSpPr>
        <p:spPr>
          <a:xfrm>
            <a:off x="4770091" y="37753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7CBEC3C9-4253-C24A-8475-DD27044D7C99}"/>
              </a:ext>
            </a:extLst>
          </p:cNvPr>
          <p:cNvSpPr/>
          <p:nvPr/>
        </p:nvSpPr>
        <p:spPr>
          <a:xfrm>
            <a:off x="4770091" y="37753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1668101-3E14-7F4C-8B80-76A53F003DB1}"/>
              </a:ext>
            </a:extLst>
          </p:cNvPr>
          <p:cNvSpPr/>
          <p:nvPr/>
        </p:nvSpPr>
        <p:spPr>
          <a:xfrm>
            <a:off x="4944698" y="437935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DEB10FE1-06C7-9642-8889-FC363CBADE8B}"/>
              </a:ext>
            </a:extLst>
          </p:cNvPr>
          <p:cNvSpPr/>
          <p:nvPr/>
        </p:nvSpPr>
        <p:spPr>
          <a:xfrm>
            <a:off x="4944698" y="437935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73D284A-E1B1-B949-BBC3-D7F39AC99DC5}"/>
              </a:ext>
            </a:extLst>
          </p:cNvPr>
          <p:cNvSpPr/>
          <p:nvPr/>
        </p:nvSpPr>
        <p:spPr>
          <a:xfrm>
            <a:off x="5074073" y="430530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6AC5BB69-97DF-6F4B-B2C8-6A25114645B2}"/>
              </a:ext>
            </a:extLst>
          </p:cNvPr>
          <p:cNvSpPr/>
          <p:nvPr/>
        </p:nvSpPr>
        <p:spPr>
          <a:xfrm>
            <a:off x="4896395" y="48032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1634E8DB-2C09-134A-AD1C-84822A9D35BC}"/>
              </a:ext>
            </a:extLst>
          </p:cNvPr>
          <p:cNvSpPr/>
          <p:nvPr/>
        </p:nvSpPr>
        <p:spPr>
          <a:xfrm>
            <a:off x="4650543" y="512538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EB78D603-2A68-EC4C-B98D-536BC04051AD}"/>
              </a:ext>
            </a:extLst>
          </p:cNvPr>
          <p:cNvSpPr/>
          <p:nvPr/>
        </p:nvSpPr>
        <p:spPr>
          <a:xfrm>
            <a:off x="4177964" y="47790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AC48FCA-FE28-3A43-95B7-4619364DC4E5}"/>
              </a:ext>
            </a:extLst>
          </p:cNvPr>
          <p:cNvSpPr/>
          <p:nvPr/>
        </p:nvSpPr>
        <p:spPr>
          <a:xfrm>
            <a:off x="4330364" y="49314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B465C15-F41E-7A47-B379-F8E3AF40C024}"/>
              </a:ext>
            </a:extLst>
          </p:cNvPr>
          <p:cNvSpPr/>
          <p:nvPr/>
        </p:nvSpPr>
        <p:spPr>
          <a:xfrm>
            <a:off x="4177964" y="47790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74510D20-BE81-954F-8377-60E46917A1AF}"/>
              </a:ext>
            </a:extLst>
          </p:cNvPr>
          <p:cNvSpPr/>
          <p:nvPr/>
        </p:nvSpPr>
        <p:spPr>
          <a:xfrm>
            <a:off x="4330364" y="49314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A3078496-E12C-D241-9883-411DC9B47EA6}"/>
              </a:ext>
            </a:extLst>
          </p:cNvPr>
          <p:cNvSpPr/>
          <p:nvPr/>
        </p:nvSpPr>
        <p:spPr>
          <a:xfrm>
            <a:off x="4570241" y="48808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E1601E61-189F-2042-B7DA-DA33C889DCFB}"/>
              </a:ext>
            </a:extLst>
          </p:cNvPr>
          <p:cNvSpPr/>
          <p:nvPr/>
        </p:nvSpPr>
        <p:spPr>
          <a:xfrm>
            <a:off x="4156970" y="51696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8E90501D-710B-6B43-B1A2-640DB91AC3FB}"/>
              </a:ext>
            </a:extLst>
          </p:cNvPr>
          <p:cNvSpPr/>
          <p:nvPr/>
        </p:nvSpPr>
        <p:spPr>
          <a:xfrm>
            <a:off x="4720158" y="51086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FDC774E3-4552-6440-8EB2-2A5638F17FC7}"/>
              </a:ext>
            </a:extLst>
          </p:cNvPr>
          <p:cNvSpPr/>
          <p:nvPr/>
        </p:nvSpPr>
        <p:spPr>
          <a:xfrm>
            <a:off x="4396650" y="45508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5EC7445D-5FED-F541-B586-0E61A3B699E7}"/>
              </a:ext>
            </a:extLst>
          </p:cNvPr>
          <p:cNvSpPr/>
          <p:nvPr/>
        </p:nvSpPr>
        <p:spPr>
          <a:xfrm>
            <a:off x="4642054" y="45440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094D930-AFE3-E948-86AB-A20F24AEEA22}"/>
              </a:ext>
            </a:extLst>
          </p:cNvPr>
          <p:cNvSpPr/>
          <p:nvPr/>
        </p:nvSpPr>
        <p:spPr>
          <a:xfrm>
            <a:off x="4575610" y="46673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1FCDA212-C769-C048-96FB-441D137065D7}"/>
              </a:ext>
            </a:extLst>
          </p:cNvPr>
          <p:cNvSpPr/>
          <p:nvPr/>
        </p:nvSpPr>
        <p:spPr>
          <a:xfrm>
            <a:off x="4159453" y="45166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C0D05AB3-CB97-A544-A41B-7DFF8F15F86E}"/>
              </a:ext>
            </a:extLst>
          </p:cNvPr>
          <p:cNvSpPr/>
          <p:nvPr/>
        </p:nvSpPr>
        <p:spPr>
          <a:xfrm>
            <a:off x="4722641" y="445569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DD3760A8-7694-374C-8548-3320D1BEC253}"/>
              </a:ext>
            </a:extLst>
          </p:cNvPr>
          <p:cNvSpPr/>
          <p:nvPr/>
        </p:nvSpPr>
        <p:spPr>
          <a:xfrm>
            <a:off x="4770944" y="47715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AF0BD56A-0185-2646-BCC0-639B443EC89D}"/>
              </a:ext>
            </a:extLst>
          </p:cNvPr>
          <p:cNvSpPr/>
          <p:nvPr/>
        </p:nvSpPr>
        <p:spPr>
          <a:xfrm>
            <a:off x="4923344" y="49239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CD84B779-8A10-DE49-BDCA-2EC66AEDF203}"/>
              </a:ext>
            </a:extLst>
          </p:cNvPr>
          <p:cNvSpPr/>
          <p:nvPr/>
        </p:nvSpPr>
        <p:spPr>
          <a:xfrm>
            <a:off x="4770944" y="47715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031B67A0-F79F-4341-AE33-B524DEBB2F82}"/>
              </a:ext>
            </a:extLst>
          </p:cNvPr>
          <p:cNvSpPr/>
          <p:nvPr/>
        </p:nvSpPr>
        <p:spPr>
          <a:xfrm>
            <a:off x="4923344" y="49239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F1E669DC-9809-6745-AD3F-057187D6DB2E}"/>
              </a:ext>
            </a:extLst>
          </p:cNvPr>
          <p:cNvSpPr/>
          <p:nvPr/>
        </p:nvSpPr>
        <p:spPr>
          <a:xfrm>
            <a:off x="5163221" y="48733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1A821038-0319-E946-AF22-9EDE9DF4483C}"/>
              </a:ext>
            </a:extLst>
          </p:cNvPr>
          <p:cNvSpPr/>
          <p:nvPr/>
        </p:nvSpPr>
        <p:spPr>
          <a:xfrm>
            <a:off x="4989630" y="45433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CCDD85A4-13E6-1D45-9E7B-DCCEA235CCCD}"/>
              </a:ext>
            </a:extLst>
          </p:cNvPr>
          <p:cNvSpPr/>
          <p:nvPr/>
        </p:nvSpPr>
        <p:spPr>
          <a:xfrm>
            <a:off x="5036455" y="48516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2A21FC48-EEA4-5547-847D-70B938CE0CBC}"/>
              </a:ext>
            </a:extLst>
          </p:cNvPr>
          <p:cNvSpPr/>
          <p:nvPr/>
        </p:nvSpPr>
        <p:spPr>
          <a:xfrm>
            <a:off x="5036455" y="48516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4D82806D-52C4-D04A-81AE-2988667F45CF}"/>
              </a:ext>
            </a:extLst>
          </p:cNvPr>
          <p:cNvSpPr/>
          <p:nvPr/>
        </p:nvSpPr>
        <p:spPr>
          <a:xfrm>
            <a:off x="5663543" y="40673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1EEBC00C-E371-D244-9177-91452DA1B8F6}"/>
              </a:ext>
            </a:extLst>
          </p:cNvPr>
          <p:cNvSpPr/>
          <p:nvPr/>
        </p:nvSpPr>
        <p:spPr>
          <a:xfrm>
            <a:off x="5663543" y="40673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72C3785B-2937-2E44-989B-81B8F4C8978C}"/>
              </a:ext>
            </a:extLst>
          </p:cNvPr>
          <p:cNvSpPr/>
          <p:nvPr/>
        </p:nvSpPr>
        <p:spPr>
          <a:xfrm>
            <a:off x="5882229" y="38391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866FC81E-459A-1F4B-9521-A6BBA91BF10A}"/>
              </a:ext>
            </a:extLst>
          </p:cNvPr>
          <p:cNvSpPr/>
          <p:nvPr/>
        </p:nvSpPr>
        <p:spPr>
          <a:xfrm>
            <a:off x="6127633" y="38323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F668DC8A-3C40-B84C-A35E-2DCAD8B0836C}"/>
              </a:ext>
            </a:extLst>
          </p:cNvPr>
          <p:cNvSpPr/>
          <p:nvPr/>
        </p:nvSpPr>
        <p:spPr>
          <a:xfrm>
            <a:off x="6061189" y="39556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48928827-6A0C-4C46-9926-561E38582133}"/>
              </a:ext>
            </a:extLst>
          </p:cNvPr>
          <p:cNvSpPr/>
          <p:nvPr/>
        </p:nvSpPr>
        <p:spPr>
          <a:xfrm>
            <a:off x="5645032" y="38050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46F5BED3-D67A-8B42-B583-83149FC42CBE}"/>
              </a:ext>
            </a:extLst>
          </p:cNvPr>
          <p:cNvSpPr/>
          <p:nvPr/>
        </p:nvSpPr>
        <p:spPr>
          <a:xfrm>
            <a:off x="6208220" y="37440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EC91C4A1-CE8C-8344-B2CC-8666560ED0D1}"/>
              </a:ext>
            </a:extLst>
          </p:cNvPr>
          <p:cNvSpPr/>
          <p:nvPr/>
        </p:nvSpPr>
        <p:spPr>
          <a:xfrm>
            <a:off x="6256523" y="40598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93B32496-87D0-E748-80BB-94DF03C51EFA}"/>
              </a:ext>
            </a:extLst>
          </p:cNvPr>
          <p:cNvSpPr/>
          <p:nvPr/>
        </p:nvSpPr>
        <p:spPr>
          <a:xfrm>
            <a:off x="6256523" y="40598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CEDBED25-DA43-5C41-8542-35651FCCB87E}"/>
              </a:ext>
            </a:extLst>
          </p:cNvPr>
          <p:cNvSpPr/>
          <p:nvPr/>
        </p:nvSpPr>
        <p:spPr>
          <a:xfrm>
            <a:off x="5837297" y="40266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B93B102-BCEA-7243-A325-A31FDD008201}"/>
              </a:ext>
            </a:extLst>
          </p:cNvPr>
          <p:cNvSpPr/>
          <p:nvPr/>
        </p:nvSpPr>
        <p:spPr>
          <a:xfrm>
            <a:off x="5837297" y="40266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4613A08E-0926-734E-B1E1-924BA2D42C89}"/>
              </a:ext>
            </a:extLst>
          </p:cNvPr>
          <p:cNvSpPr/>
          <p:nvPr/>
        </p:nvSpPr>
        <p:spPr>
          <a:xfrm>
            <a:off x="5966672" y="39525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35AD7BFA-4954-4F4E-9AF7-40EF821289A9}"/>
              </a:ext>
            </a:extLst>
          </p:cNvPr>
          <p:cNvSpPr/>
          <p:nvPr/>
        </p:nvSpPr>
        <p:spPr>
          <a:xfrm>
            <a:off x="5788994" y="44505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669C6C91-F09A-1646-B1C5-F1A3D52BBAE7}"/>
              </a:ext>
            </a:extLst>
          </p:cNvPr>
          <p:cNvSpPr/>
          <p:nvPr/>
        </p:nvSpPr>
        <p:spPr>
          <a:xfrm>
            <a:off x="5534653" y="41913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06021C2-F0CF-9C43-AA94-ADE934D6DD01}"/>
              </a:ext>
            </a:extLst>
          </p:cNvPr>
          <p:cNvSpPr/>
          <p:nvPr/>
        </p:nvSpPr>
        <p:spPr>
          <a:xfrm>
            <a:off x="5468209" y="43146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EABF9F77-2419-F142-A900-F266F259D1B6}"/>
              </a:ext>
            </a:extLst>
          </p:cNvPr>
          <p:cNvSpPr/>
          <p:nvPr/>
        </p:nvSpPr>
        <p:spPr>
          <a:xfrm>
            <a:off x="5615240" y="41029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3BB9C0FD-239C-0F40-B62C-C1E02E33F4C9}"/>
              </a:ext>
            </a:extLst>
          </p:cNvPr>
          <p:cNvSpPr/>
          <p:nvPr/>
        </p:nvSpPr>
        <p:spPr>
          <a:xfrm>
            <a:off x="5663543" y="44188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5D927594-01AA-654D-A19E-9127175D1EA0}"/>
              </a:ext>
            </a:extLst>
          </p:cNvPr>
          <p:cNvSpPr/>
          <p:nvPr/>
        </p:nvSpPr>
        <p:spPr>
          <a:xfrm>
            <a:off x="5663543" y="44188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2E30410-141E-9D4F-B37E-BD0364E7E8C8}"/>
              </a:ext>
            </a:extLst>
          </p:cNvPr>
          <p:cNvSpPr/>
          <p:nvPr/>
        </p:nvSpPr>
        <p:spPr>
          <a:xfrm>
            <a:off x="5882229" y="41906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C6318B1-5339-0D45-ADE9-C0FCAC0D103D}"/>
              </a:ext>
            </a:extLst>
          </p:cNvPr>
          <p:cNvSpPr/>
          <p:nvPr/>
        </p:nvSpPr>
        <p:spPr>
          <a:xfrm>
            <a:off x="5929054" y="44989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30CF796-61AC-BA41-8996-3C9CB7844C89}"/>
              </a:ext>
            </a:extLst>
          </p:cNvPr>
          <p:cNvSpPr/>
          <p:nvPr/>
        </p:nvSpPr>
        <p:spPr>
          <a:xfrm>
            <a:off x="5929054" y="44989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75FE8A2-42EA-A344-BEAC-32313F5B8B28}"/>
              </a:ext>
            </a:extLst>
          </p:cNvPr>
          <p:cNvSpPr/>
          <p:nvPr/>
        </p:nvSpPr>
        <p:spPr>
          <a:xfrm>
            <a:off x="5236626" y="31203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734F27E-DEDD-694E-A68E-C7F7814519E7}"/>
              </a:ext>
            </a:extLst>
          </p:cNvPr>
          <p:cNvSpPr/>
          <p:nvPr/>
        </p:nvSpPr>
        <p:spPr>
          <a:xfrm>
            <a:off x="5236626" y="31203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2C81C89-34E6-4743-AAC6-E6ADE32B2A9D}"/>
              </a:ext>
            </a:extLst>
          </p:cNvPr>
          <p:cNvSpPr/>
          <p:nvPr/>
        </p:nvSpPr>
        <p:spPr>
          <a:xfrm>
            <a:off x="5455312" y="2892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8AD68353-A846-3642-AACF-1AB33F4E9329}"/>
              </a:ext>
            </a:extLst>
          </p:cNvPr>
          <p:cNvSpPr/>
          <p:nvPr/>
        </p:nvSpPr>
        <p:spPr>
          <a:xfrm>
            <a:off x="5700716" y="28853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E2A56C1-992A-F244-9542-83E1B4624877}"/>
              </a:ext>
            </a:extLst>
          </p:cNvPr>
          <p:cNvSpPr/>
          <p:nvPr/>
        </p:nvSpPr>
        <p:spPr>
          <a:xfrm>
            <a:off x="5634272" y="300864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0CC568E1-10EB-9B4D-84D0-BF17F953AE6A}"/>
              </a:ext>
            </a:extLst>
          </p:cNvPr>
          <p:cNvSpPr/>
          <p:nvPr/>
        </p:nvSpPr>
        <p:spPr>
          <a:xfrm>
            <a:off x="5218115" y="285798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1B7A505-EEE5-7F4E-850A-43D5280FFD02}"/>
              </a:ext>
            </a:extLst>
          </p:cNvPr>
          <p:cNvSpPr/>
          <p:nvPr/>
        </p:nvSpPr>
        <p:spPr>
          <a:xfrm>
            <a:off x="5781303" y="27969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721518EC-686B-5F46-BA47-4A4C28503236}"/>
              </a:ext>
            </a:extLst>
          </p:cNvPr>
          <p:cNvSpPr/>
          <p:nvPr/>
        </p:nvSpPr>
        <p:spPr>
          <a:xfrm>
            <a:off x="5829606" y="31127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1C85B125-069A-0C40-BA07-FDD3FDF9BB9A}"/>
              </a:ext>
            </a:extLst>
          </p:cNvPr>
          <p:cNvSpPr/>
          <p:nvPr/>
        </p:nvSpPr>
        <p:spPr>
          <a:xfrm>
            <a:off x="5829606" y="31127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E48D0FF4-EA08-274C-A9AD-F71EB7DC9283}"/>
              </a:ext>
            </a:extLst>
          </p:cNvPr>
          <p:cNvSpPr/>
          <p:nvPr/>
        </p:nvSpPr>
        <p:spPr>
          <a:xfrm>
            <a:off x="5410380" y="307962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1761005-AC59-AC44-A4E3-B76FA19AD086}"/>
              </a:ext>
            </a:extLst>
          </p:cNvPr>
          <p:cNvSpPr/>
          <p:nvPr/>
        </p:nvSpPr>
        <p:spPr>
          <a:xfrm>
            <a:off x="5410380" y="307962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9B57863E-C9BE-7A44-8B0B-74E02A41505B}"/>
              </a:ext>
            </a:extLst>
          </p:cNvPr>
          <p:cNvSpPr/>
          <p:nvPr/>
        </p:nvSpPr>
        <p:spPr>
          <a:xfrm>
            <a:off x="5539755" y="30055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E05FA052-1F76-6144-94E2-8A154CEE51D2}"/>
              </a:ext>
            </a:extLst>
          </p:cNvPr>
          <p:cNvSpPr/>
          <p:nvPr/>
        </p:nvSpPr>
        <p:spPr>
          <a:xfrm>
            <a:off x="5362077" y="35035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D76D535E-204C-A64F-8A84-805D912858D4}"/>
              </a:ext>
            </a:extLst>
          </p:cNvPr>
          <p:cNvSpPr/>
          <p:nvPr/>
        </p:nvSpPr>
        <p:spPr>
          <a:xfrm>
            <a:off x="5107736" y="32443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82042E3C-F37D-1241-9085-52BAE9FE8F2C}"/>
              </a:ext>
            </a:extLst>
          </p:cNvPr>
          <p:cNvSpPr/>
          <p:nvPr/>
        </p:nvSpPr>
        <p:spPr>
          <a:xfrm>
            <a:off x="5041292" y="33676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78C12667-3D91-1441-88DF-CDFC633AA995}"/>
              </a:ext>
            </a:extLst>
          </p:cNvPr>
          <p:cNvSpPr/>
          <p:nvPr/>
        </p:nvSpPr>
        <p:spPr>
          <a:xfrm>
            <a:off x="5188323" y="315595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13BE9255-5227-D841-A7F9-E1ECCC4307EE}"/>
              </a:ext>
            </a:extLst>
          </p:cNvPr>
          <p:cNvSpPr/>
          <p:nvPr/>
        </p:nvSpPr>
        <p:spPr>
          <a:xfrm>
            <a:off x="5236626" y="34717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605A3739-7AB2-FE4C-8FA6-A7B4845E08BA}"/>
              </a:ext>
            </a:extLst>
          </p:cNvPr>
          <p:cNvSpPr/>
          <p:nvPr/>
        </p:nvSpPr>
        <p:spPr>
          <a:xfrm>
            <a:off x="5236626" y="34717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290169E-50F9-D94E-8AE4-81D1B2142635}"/>
              </a:ext>
            </a:extLst>
          </p:cNvPr>
          <p:cNvSpPr/>
          <p:nvPr/>
        </p:nvSpPr>
        <p:spPr>
          <a:xfrm>
            <a:off x="5455312" y="32436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224B3D0D-6BAE-E84C-A485-8675A308B811}"/>
              </a:ext>
            </a:extLst>
          </p:cNvPr>
          <p:cNvSpPr/>
          <p:nvPr/>
        </p:nvSpPr>
        <p:spPr>
          <a:xfrm>
            <a:off x="5502137" y="35518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0F446EB5-5CBB-974A-B8F4-EFEDA09EC7A5}"/>
              </a:ext>
            </a:extLst>
          </p:cNvPr>
          <p:cNvSpPr/>
          <p:nvPr/>
        </p:nvSpPr>
        <p:spPr>
          <a:xfrm>
            <a:off x="5502137" y="35518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018CBDD9-FFC1-C348-8E28-5668A0778811}"/>
              </a:ext>
            </a:extLst>
          </p:cNvPr>
          <p:cNvSpPr/>
          <p:nvPr/>
        </p:nvSpPr>
        <p:spPr>
          <a:xfrm>
            <a:off x="4273978" y="37793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BEAB751-75B1-D34A-B1CC-4C4F97A0A6A4}"/>
              </a:ext>
            </a:extLst>
          </p:cNvPr>
          <p:cNvSpPr/>
          <p:nvPr/>
        </p:nvSpPr>
        <p:spPr>
          <a:xfrm>
            <a:off x="4111916" y="333252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58361C7E-9660-6B43-9FC3-D3A09A9DE3BE}"/>
              </a:ext>
            </a:extLst>
          </p:cNvPr>
          <p:cNvSpPr/>
          <p:nvPr/>
        </p:nvSpPr>
        <p:spPr>
          <a:xfrm>
            <a:off x="4357320" y="33257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C27FBE75-D3EC-1149-95A4-7E712087D309}"/>
              </a:ext>
            </a:extLst>
          </p:cNvPr>
          <p:cNvSpPr/>
          <p:nvPr/>
        </p:nvSpPr>
        <p:spPr>
          <a:xfrm>
            <a:off x="4290876" y="34490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598B7599-C0BB-F44A-B52A-059E01A3181C}"/>
              </a:ext>
            </a:extLst>
          </p:cNvPr>
          <p:cNvSpPr/>
          <p:nvPr/>
        </p:nvSpPr>
        <p:spPr>
          <a:xfrm>
            <a:off x="4437907" y="32373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5A8BA8E-7191-6F46-B0B1-839A02806582}"/>
              </a:ext>
            </a:extLst>
          </p:cNvPr>
          <p:cNvSpPr/>
          <p:nvPr/>
        </p:nvSpPr>
        <p:spPr>
          <a:xfrm>
            <a:off x="4486210" y="35531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B1E6CA43-A7F9-5A4B-82D4-6A5384E56A8F}"/>
              </a:ext>
            </a:extLst>
          </p:cNvPr>
          <p:cNvSpPr/>
          <p:nvPr/>
        </p:nvSpPr>
        <p:spPr>
          <a:xfrm>
            <a:off x="4486210" y="35531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ACA86434-7976-6B43-AAC7-72217809AF70}"/>
              </a:ext>
            </a:extLst>
          </p:cNvPr>
          <p:cNvSpPr/>
          <p:nvPr/>
        </p:nvSpPr>
        <p:spPr>
          <a:xfrm>
            <a:off x="3913825" y="319636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445911B4-B92A-F440-A40C-A401EA7D968E}"/>
              </a:ext>
            </a:extLst>
          </p:cNvPr>
          <p:cNvSpPr/>
          <p:nvPr/>
        </p:nvSpPr>
        <p:spPr>
          <a:xfrm>
            <a:off x="4445626" y="425710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0A22BCAD-F15D-2C45-8BD3-1369196E250D}"/>
              </a:ext>
            </a:extLst>
          </p:cNvPr>
          <p:cNvSpPr/>
          <p:nvPr/>
        </p:nvSpPr>
        <p:spPr>
          <a:xfrm>
            <a:off x="4283564" y="38103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B4B0B8F9-A76A-634E-A1A0-689E40D875DB}"/>
              </a:ext>
            </a:extLst>
          </p:cNvPr>
          <p:cNvSpPr/>
          <p:nvPr/>
        </p:nvSpPr>
        <p:spPr>
          <a:xfrm>
            <a:off x="4528968" y="380349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08F6CEC8-3549-AA4E-8D43-97B51A2B576D}"/>
              </a:ext>
            </a:extLst>
          </p:cNvPr>
          <p:cNvSpPr/>
          <p:nvPr/>
        </p:nvSpPr>
        <p:spPr>
          <a:xfrm>
            <a:off x="4462524" y="39267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0D6E1B1-F6ED-5C4A-A03C-3FDA5E6656D2}"/>
              </a:ext>
            </a:extLst>
          </p:cNvPr>
          <p:cNvSpPr/>
          <p:nvPr/>
        </p:nvSpPr>
        <p:spPr>
          <a:xfrm>
            <a:off x="4609555" y="37151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58D12D8A-920A-F540-9372-BE4D0518468E}"/>
              </a:ext>
            </a:extLst>
          </p:cNvPr>
          <p:cNvSpPr/>
          <p:nvPr/>
        </p:nvSpPr>
        <p:spPr>
          <a:xfrm>
            <a:off x="4657858" y="40309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793DA8C-CC57-D648-B7D1-009C34F5572A}"/>
              </a:ext>
            </a:extLst>
          </p:cNvPr>
          <p:cNvSpPr/>
          <p:nvPr/>
        </p:nvSpPr>
        <p:spPr>
          <a:xfrm>
            <a:off x="4657858" y="403094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C8D7A6B2-02FF-C64D-B96A-386DEBCA9E6E}"/>
              </a:ext>
            </a:extLst>
          </p:cNvPr>
          <p:cNvSpPr/>
          <p:nvPr/>
        </p:nvSpPr>
        <p:spPr>
          <a:xfrm>
            <a:off x="4085473" y="36741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9C6C88A4-5DC8-5D4B-859D-61666982834D}"/>
              </a:ext>
            </a:extLst>
          </p:cNvPr>
          <p:cNvSpPr/>
          <p:nvPr/>
        </p:nvSpPr>
        <p:spPr>
          <a:xfrm>
            <a:off x="4684324" y="322796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B2138176-39EC-7549-AAA8-72DD83CF8E0C}"/>
              </a:ext>
            </a:extLst>
          </p:cNvPr>
          <p:cNvSpPr/>
          <p:nvPr/>
        </p:nvSpPr>
        <p:spPr>
          <a:xfrm>
            <a:off x="4522262" y="278116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CE62402E-41D9-9544-A78C-8AAAD69D22CF}"/>
              </a:ext>
            </a:extLst>
          </p:cNvPr>
          <p:cNvSpPr/>
          <p:nvPr/>
        </p:nvSpPr>
        <p:spPr>
          <a:xfrm>
            <a:off x="4767666" y="27743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DE7755ED-E44A-794A-A4CA-CECF411C04F8}"/>
              </a:ext>
            </a:extLst>
          </p:cNvPr>
          <p:cNvSpPr/>
          <p:nvPr/>
        </p:nvSpPr>
        <p:spPr>
          <a:xfrm>
            <a:off x="4701222" y="28976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17F8510C-872D-064A-BA87-FF2098F0ADD0}"/>
              </a:ext>
            </a:extLst>
          </p:cNvPr>
          <p:cNvSpPr/>
          <p:nvPr/>
        </p:nvSpPr>
        <p:spPr>
          <a:xfrm>
            <a:off x="4848253" y="26859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51E37749-BD5F-274B-AB11-D614007BB1FB}"/>
              </a:ext>
            </a:extLst>
          </p:cNvPr>
          <p:cNvSpPr/>
          <p:nvPr/>
        </p:nvSpPr>
        <p:spPr>
          <a:xfrm>
            <a:off x="4896556" y="30018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888E560-5FD3-6744-BAEB-1CF1D6007255}"/>
              </a:ext>
            </a:extLst>
          </p:cNvPr>
          <p:cNvSpPr/>
          <p:nvPr/>
        </p:nvSpPr>
        <p:spPr>
          <a:xfrm>
            <a:off x="4896556" y="30018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7CB3921D-DB08-6E42-93B1-84FF11D6C892}"/>
              </a:ext>
            </a:extLst>
          </p:cNvPr>
          <p:cNvSpPr/>
          <p:nvPr/>
        </p:nvSpPr>
        <p:spPr>
          <a:xfrm>
            <a:off x="4324171" y="26450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E921673F-6244-7E47-BD48-008603072737}"/>
              </a:ext>
            </a:extLst>
          </p:cNvPr>
          <p:cNvSpPr/>
          <p:nvPr/>
        </p:nvSpPr>
        <p:spPr>
          <a:xfrm>
            <a:off x="3911473" y="32031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89EC02C9-A11A-8846-AC88-C67C72FEEAA8}"/>
              </a:ext>
            </a:extLst>
          </p:cNvPr>
          <p:cNvSpPr/>
          <p:nvPr/>
        </p:nvSpPr>
        <p:spPr>
          <a:xfrm>
            <a:off x="4156877" y="319638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427E9785-511A-C240-96C2-77524935899B}"/>
              </a:ext>
            </a:extLst>
          </p:cNvPr>
          <p:cNvSpPr/>
          <p:nvPr/>
        </p:nvSpPr>
        <p:spPr>
          <a:xfrm>
            <a:off x="3847670" y="29308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10DC60AF-2EF5-EE41-B18A-69B458E7FDE1}"/>
              </a:ext>
            </a:extLst>
          </p:cNvPr>
          <p:cNvSpPr/>
          <p:nvPr/>
        </p:nvSpPr>
        <p:spPr>
          <a:xfrm>
            <a:off x="3847670" y="29308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4DC63D72-7A7C-2C43-A295-CDAFF004135F}"/>
              </a:ext>
            </a:extLst>
          </p:cNvPr>
          <p:cNvSpPr/>
          <p:nvPr/>
        </p:nvSpPr>
        <p:spPr>
          <a:xfrm>
            <a:off x="4087547" y="2880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02F2A123-01FF-6B41-8CEA-27B3C1E8CA6C}"/>
              </a:ext>
            </a:extLst>
          </p:cNvPr>
          <p:cNvSpPr/>
          <p:nvPr/>
        </p:nvSpPr>
        <p:spPr>
          <a:xfrm>
            <a:off x="3674276" y="316902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ACA60123-C4E4-D945-995B-BC3E1470B05D}"/>
              </a:ext>
            </a:extLst>
          </p:cNvPr>
          <p:cNvSpPr/>
          <p:nvPr/>
        </p:nvSpPr>
        <p:spPr>
          <a:xfrm>
            <a:off x="4237464" y="31080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712D80B9-B27B-2443-8584-6E0ADA39B22E}"/>
              </a:ext>
            </a:extLst>
          </p:cNvPr>
          <p:cNvSpPr/>
          <p:nvPr/>
        </p:nvSpPr>
        <p:spPr>
          <a:xfrm>
            <a:off x="4504453" y="31956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2C1AFFF5-BD5A-D143-9FD1-DE03E7FE5AAA}"/>
              </a:ext>
            </a:extLst>
          </p:cNvPr>
          <p:cNvSpPr/>
          <p:nvPr/>
        </p:nvSpPr>
        <p:spPr>
          <a:xfrm>
            <a:off x="4125887" y="29666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13E65581-E3C1-5F47-987B-0C3BB9E77219}"/>
              </a:ext>
            </a:extLst>
          </p:cNvPr>
          <p:cNvSpPr/>
          <p:nvPr/>
        </p:nvSpPr>
        <p:spPr>
          <a:xfrm>
            <a:off x="4278287" y="31190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97AD001E-5502-B84D-B384-E2844137EAB4}"/>
              </a:ext>
            </a:extLst>
          </p:cNvPr>
          <p:cNvSpPr/>
          <p:nvPr/>
        </p:nvSpPr>
        <p:spPr>
          <a:xfrm>
            <a:off x="4125887" y="29666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0EEAB4DF-5919-BE43-A709-5CFB331E238D}"/>
              </a:ext>
            </a:extLst>
          </p:cNvPr>
          <p:cNvSpPr/>
          <p:nvPr/>
        </p:nvSpPr>
        <p:spPr>
          <a:xfrm>
            <a:off x="4278287" y="31190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F4382AE7-F8B8-3C47-A5D2-AB922728C4B3}"/>
              </a:ext>
            </a:extLst>
          </p:cNvPr>
          <p:cNvSpPr/>
          <p:nvPr/>
        </p:nvSpPr>
        <p:spPr>
          <a:xfrm>
            <a:off x="4518164" y="30685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3D402BE5-2F81-9E47-B71E-31597EB07138}"/>
              </a:ext>
            </a:extLst>
          </p:cNvPr>
          <p:cNvSpPr/>
          <p:nvPr/>
        </p:nvSpPr>
        <p:spPr>
          <a:xfrm>
            <a:off x="4523533" y="28550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0A2CB6E9-FA98-6546-91C3-F05C60086C38}"/>
              </a:ext>
            </a:extLst>
          </p:cNvPr>
          <p:cNvSpPr/>
          <p:nvPr/>
        </p:nvSpPr>
        <p:spPr>
          <a:xfrm>
            <a:off x="5257980" y="187523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D025D425-1259-7940-9E1D-EA603FF0C3A4}"/>
              </a:ext>
            </a:extLst>
          </p:cNvPr>
          <p:cNvSpPr/>
          <p:nvPr/>
        </p:nvSpPr>
        <p:spPr>
          <a:xfrm>
            <a:off x="5503384" y="18684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6EA2A06C-AB89-494A-ABB1-8C4DFF69B55F}"/>
              </a:ext>
            </a:extLst>
          </p:cNvPr>
          <p:cNvSpPr/>
          <p:nvPr/>
        </p:nvSpPr>
        <p:spPr>
          <a:xfrm>
            <a:off x="5194177" y="16028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4A9B5E2B-6266-A64B-A90C-62891D46C2E9}"/>
              </a:ext>
            </a:extLst>
          </p:cNvPr>
          <p:cNvSpPr/>
          <p:nvPr/>
        </p:nvSpPr>
        <p:spPr>
          <a:xfrm>
            <a:off x="5194177" y="16028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3C247B7-10FF-7B46-90DB-01217A07DB92}"/>
              </a:ext>
            </a:extLst>
          </p:cNvPr>
          <p:cNvSpPr/>
          <p:nvPr/>
        </p:nvSpPr>
        <p:spPr>
          <a:xfrm>
            <a:off x="5434054" y="155230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E978B084-5A5A-2A47-B275-FC34B466BD70}"/>
              </a:ext>
            </a:extLst>
          </p:cNvPr>
          <p:cNvSpPr/>
          <p:nvPr/>
        </p:nvSpPr>
        <p:spPr>
          <a:xfrm>
            <a:off x="5020783" y="18410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4567FA4A-1F20-0846-BCB5-D5968DE2C357}"/>
              </a:ext>
            </a:extLst>
          </p:cNvPr>
          <p:cNvSpPr/>
          <p:nvPr/>
        </p:nvSpPr>
        <p:spPr>
          <a:xfrm>
            <a:off x="5583971" y="178006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AD38867B-3C5B-1243-B340-7DF4A3DD83AB}"/>
              </a:ext>
            </a:extLst>
          </p:cNvPr>
          <p:cNvSpPr/>
          <p:nvPr/>
        </p:nvSpPr>
        <p:spPr>
          <a:xfrm>
            <a:off x="5850960" y="186770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348523F2-1AF7-2841-B323-045078F38C08}"/>
              </a:ext>
            </a:extLst>
          </p:cNvPr>
          <p:cNvSpPr/>
          <p:nvPr/>
        </p:nvSpPr>
        <p:spPr>
          <a:xfrm>
            <a:off x="5472394" y="16387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28DDB8DD-8BD6-DF4F-9E77-5CB5C2A10765}"/>
              </a:ext>
            </a:extLst>
          </p:cNvPr>
          <p:cNvSpPr/>
          <p:nvPr/>
        </p:nvSpPr>
        <p:spPr>
          <a:xfrm>
            <a:off x="5624794" y="17911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84629137-BE18-0F40-9CB2-58758B9752EF}"/>
              </a:ext>
            </a:extLst>
          </p:cNvPr>
          <p:cNvSpPr/>
          <p:nvPr/>
        </p:nvSpPr>
        <p:spPr>
          <a:xfrm>
            <a:off x="5472394" y="16387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F309AE32-002C-FD43-A4EA-3E8B5F9BCA0A}"/>
              </a:ext>
            </a:extLst>
          </p:cNvPr>
          <p:cNvSpPr/>
          <p:nvPr/>
        </p:nvSpPr>
        <p:spPr>
          <a:xfrm>
            <a:off x="5624794" y="17911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B323266E-BA94-5542-A6F8-B390DDC06B11}"/>
              </a:ext>
            </a:extLst>
          </p:cNvPr>
          <p:cNvSpPr/>
          <p:nvPr/>
        </p:nvSpPr>
        <p:spPr>
          <a:xfrm>
            <a:off x="5864671" y="17405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88F059DD-93D8-5D47-8A11-07814B5C2A67}"/>
              </a:ext>
            </a:extLst>
          </p:cNvPr>
          <p:cNvSpPr/>
          <p:nvPr/>
        </p:nvSpPr>
        <p:spPr>
          <a:xfrm>
            <a:off x="5870040" y="15270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DA914BC3-F23E-B345-AAC1-DDB2DB6A37CF}"/>
              </a:ext>
            </a:extLst>
          </p:cNvPr>
          <p:cNvSpPr/>
          <p:nvPr/>
        </p:nvSpPr>
        <p:spPr>
          <a:xfrm>
            <a:off x="6081392" y="20908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8C817FE2-2778-1149-9ABA-98520E9414F8}"/>
              </a:ext>
            </a:extLst>
          </p:cNvPr>
          <p:cNvSpPr/>
          <p:nvPr/>
        </p:nvSpPr>
        <p:spPr>
          <a:xfrm>
            <a:off x="5333726" y="24722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1CF34D38-FFB9-9541-93A7-A9671940D938}"/>
              </a:ext>
            </a:extLst>
          </p:cNvPr>
          <p:cNvSpPr/>
          <p:nvPr/>
        </p:nvSpPr>
        <p:spPr>
          <a:xfrm>
            <a:off x="6017589" y="18184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15DD20EF-0FCD-2A47-A41B-A0A3748FBE59}"/>
              </a:ext>
            </a:extLst>
          </p:cNvPr>
          <p:cNvSpPr/>
          <p:nvPr/>
        </p:nvSpPr>
        <p:spPr>
          <a:xfrm>
            <a:off x="6017589" y="18184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BEDD3EA6-6CCF-D845-BEA0-C4FB1DCE60D7}"/>
              </a:ext>
            </a:extLst>
          </p:cNvPr>
          <p:cNvSpPr/>
          <p:nvPr/>
        </p:nvSpPr>
        <p:spPr>
          <a:xfrm>
            <a:off x="5264396" y="21560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E9176D26-436D-1D4B-9E7A-32FEF2AF41E1}"/>
              </a:ext>
            </a:extLst>
          </p:cNvPr>
          <p:cNvSpPr/>
          <p:nvPr/>
        </p:nvSpPr>
        <p:spPr>
          <a:xfrm>
            <a:off x="5844195" y="20567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8C4303C4-4FEB-1B41-986B-FFA25B8F851F}"/>
              </a:ext>
            </a:extLst>
          </p:cNvPr>
          <p:cNvSpPr/>
          <p:nvPr/>
        </p:nvSpPr>
        <p:spPr>
          <a:xfrm>
            <a:off x="5414313" y="238385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B56EFB2F-362A-AB4F-8B67-3798B6EBFFD4}"/>
              </a:ext>
            </a:extLst>
          </p:cNvPr>
          <p:cNvSpPr/>
          <p:nvPr/>
        </p:nvSpPr>
        <p:spPr>
          <a:xfrm>
            <a:off x="5681302" y="24714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0CCB9EAE-1F13-4C46-A20D-AEEE75A10677}"/>
              </a:ext>
            </a:extLst>
          </p:cNvPr>
          <p:cNvSpPr/>
          <p:nvPr/>
        </p:nvSpPr>
        <p:spPr>
          <a:xfrm>
            <a:off x="5302736" y="22425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CC2BD2FF-41C2-DA4E-B0B3-10618A48B152}"/>
              </a:ext>
            </a:extLst>
          </p:cNvPr>
          <p:cNvSpPr/>
          <p:nvPr/>
        </p:nvSpPr>
        <p:spPr>
          <a:xfrm>
            <a:off x="5455136" y="23949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DC94B17A-BB7E-904C-B1D4-3C938660AAB6}"/>
              </a:ext>
            </a:extLst>
          </p:cNvPr>
          <p:cNvSpPr/>
          <p:nvPr/>
        </p:nvSpPr>
        <p:spPr>
          <a:xfrm>
            <a:off x="5302736" y="22425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BF2CC6F3-E065-5B45-AB52-3F4946C4AF0F}"/>
              </a:ext>
            </a:extLst>
          </p:cNvPr>
          <p:cNvSpPr/>
          <p:nvPr/>
        </p:nvSpPr>
        <p:spPr>
          <a:xfrm>
            <a:off x="5455136" y="23949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36D11140-BA8E-4046-9A18-AE2C681F551D}"/>
              </a:ext>
            </a:extLst>
          </p:cNvPr>
          <p:cNvSpPr/>
          <p:nvPr/>
        </p:nvSpPr>
        <p:spPr>
          <a:xfrm>
            <a:off x="5695013" y="23443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72842351-2892-2A48-8BA2-A3B00FE8A1BA}"/>
              </a:ext>
            </a:extLst>
          </p:cNvPr>
          <p:cNvSpPr/>
          <p:nvPr/>
        </p:nvSpPr>
        <p:spPr>
          <a:xfrm>
            <a:off x="5700382" y="21308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3E4BF3F5-3042-3D4D-AA79-1406D0ADA5E8}"/>
              </a:ext>
            </a:extLst>
          </p:cNvPr>
          <p:cNvSpPr/>
          <p:nvPr/>
        </p:nvSpPr>
        <p:spPr>
          <a:xfrm>
            <a:off x="2615104" y="303498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B9DF47E3-28C2-FF4D-AEF9-41FFBB9BAD8D}"/>
              </a:ext>
            </a:extLst>
          </p:cNvPr>
          <p:cNvSpPr/>
          <p:nvPr/>
        </p:nvSpPr>
        <p:spPr>
          <a:xfrm>
            <a:off x="2545774" y="27188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CD3F170C-D9B0-9242-8C0F-571FCF5996C2}"/>
              </a:ext>
            </a:extLst>
          </p:cNvPr>
          <p:cNvSpPr/>
          <p:nvPr/>
        </p:nvSpPr>
        <p:spPr>
          <a:xfrm>
            <a:off x="2695691" y="29466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34E42106-96B9-C745-B64B-71B7CF04A6BE}"/>
              </a:ext>
            </a:extLst>
          </p:cNvPr>
          <p:cNvSpPr/>
          <p:nvPr/>
        </p:nvSpPr>
        <p:spPr>
          <a:xfrm>
            <a:off x="2962680" y="30342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17287B68-06D3-114B-91D9-D6BF781671AA}"/>
              </a:ext>
            </a:extLst>
          </p:cNvPr>
          <p:cNvSpPr/>
          <p:nvPr/>
        </p:nvSpPr>
        <p:spPr>
          <a:xfrm>
            <a:off x="2584114" y="28052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D3C6E5DC-5B2C-0E41-8633-E98C630EBD69}"/>
              </a:ext>
            </a:extLst>
          </p:cNvPr>
          <p:cNvSpPr/>
          <p:nvPr/>
        </p:nvSpPr>
        <p:spPr>
          <a:xfrm>
            <a:off x="2736514" y="29576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84108E2E-8559-EA46-B3CE-D10E7AF42BCB}"/>
              </a:ext>
            </a:extLst>
          </p:cNvPr>
          <p:cNvSpPr/>
          <p:nvPr/>
        </p:nvSpPr>
        <p:spPr>
          <a:xfrm>
            <a:off x="2584114" y="28052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08474BF3-FC1B-0B4D-8203-6C0BB65860F8}"/>
              </a:ext>
            </a:extLst>
          </p:cNvPr>
          <p:cNvSpPr/>
          <p:nvPr/>
        </p:nvSpPr>
        <p:spPr>
          <a:xfrm>
            <a:off x="2736514" y="29576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43200778-65F2-EC4A-9F35-60298B72ACB5}"/>
              </a:ext>
            </a:extLst>
          </p:cNvPr>
          <p:cNvSpPr/>
          <p:nvPr/>
        </p:nvSpPr>
        <p:spPr>
          <a:xfrm>
            <a:off x="2976391" y="29071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751D4F95-B3DC-0B43-8EF0-2140FE6D3D45}"/>
              </a:ext>
            </a:extLst>
          </p:cNvPr>
          <p:cNvSpPr/>
          <p:nvPr/>
        </p:nvSpPr>
        <p:spPr>
          <a:xfrm>
            <a:off x="2981760" y="26936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475</Words>
  <Application>Microsoft Macintosh PowerPoint</Application>
  <PresentationFormat>On-screen Show (4:3)</PresentationFormat>
  <Paragraphs>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Ranked Choice Modelling</vt:lpstr>
      <vt:lpstr>Voting Models</vt:lpstr>
      <vt:lpstr>Voting Models</vt:lpstr>
      <vt:lpstr>Ranked 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and limitations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Ranked Choice Modelling</dc:title>
  <dc:creator>Knipfer, Matt</dc:creator>
  <cp:lastModifiedBy>Knipfer, Matt</cp:lastModifiedBy>
  <cp:revision>9</cp:revision>
  <dcterms:created xsi:type="dcterms:W3CDTF">2018-12-05T06:18:53Z</dcterms:created>
  <dcterms:modified xsi:type="dcterms:W3CDTF">2018-12-05T08:28:19Z</dcterms:modified>
</cp:coreProperties>
</file>