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9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025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6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03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49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3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9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1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43FD40-6430-471D-9024-5F6D0CED1C98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5296-1B87-4E97-8ED9-9FC77350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6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Swing –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Broad uses</a:t>
            </a:r>
          </a:p>
          <a:p>
            <a:pPr lvl="1"/>
            <a:r>
              <a:rPr lang="en-US" dirty="0" err="1" smtClean="0"/>
              <a:t>JComponents</a:t>
            </a:r>
            <a:endParaRPr lang="en-US" dirty="0" smtClean="0"/>
          </a:p>
          <a:p>
            <a:pPr lvl="2"/>
            <a:r>
              <a:rPr lang="en-US" dirty="0" smtClean="0"/>
              <a:t>Built-in buttons, text fields, radio buttons, etc.</a:t>
            </a:r>
          </a:p>
          <a:p>
            <a:pPr lvl="2"/>
            <a:r>
              <a:rPr lang="en-US" dirty="0" smtClean="0"/>
              <a:t>Quick to implement, great for getting a quick GUI</a:t>
            </a:r>
          </a:p>
          <a:p>
            <a:pPr lvl="1"/>
            <a:r>
              <a:rPr lang="en-US" dirty="0" smtClean="0"/>
              <a:t>Graphics</a:t>
            </a:r>
          </a:p>
          <a:p>
            <a:pPr lvl="2"/>
            <a:r>
              <a:rPr lang="en-US" dirty="0" smtClean="0"/>
              <a:t>Built-in drawing methods</a:t>
            </a:r>
          </a:p>
          <a:p>
            <a:pPr lvl="2"/>
            <a:r>
              <a:rPr lang="en-US" dirty="0" smtClean="0"/>
              <a:t>Similar to processing, allows for quick drawing of shapes and colors</a:t>
            </a:r>
          </a:p>
          <a:p>
            <a:pPr lvl="1"/>
            <a:r>
              <a:rPr lang="en-US" dirty="0" smtClean="0"/>
              <a:t>Images</a:t>
            </a:r>
          </a:p>
          <a:p>
            <a:pPr lvl="2"/>
            <a:r>
              <a:rPr lang="en-US" dirty="0" smtClean="0"/>
              <a:t>Images with ability to set individual pixels</a:t>
            </a:r>
          </a:p>
          <a:p>
            <a:pPr lvl="2"/>
            <a:r>
              <a:rPr lang="en-US" dirty="0" smtClean="0"/>
              <a:t>Manual implementation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7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JComponents</a:t>
            </a:r>
            <a:r>
              <a:rPr lang="en-US" dirty="0" smtClean="0"/>
              <a:t> –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Necessities</a:t>
            </a:r>
          </a:p>
          <a:p>
            <a:pPr lvl="1"/>
            <a:r>
              <a:rPr lang="en-US" dirty="0" err="1" smtClean="0"/>
              <a:t>JFrame</a:t>
            </a:r>
            <a:r>
              <a:rPr lang="en-US" dirty="0" smtClean="0"/>
              <a:t> (</a:t>
            </a:r>
            <a:r>
              <a:rPr lang="en-US" dirty="0" err="1" smtClean="0"/>
              <a:t>javax.swing</a:t>
            </a:r>
            <a:r>
              <a:rPr lang="en-US" dirty="0" smtClean="0"/>
              <a:t>.*)</a:t>
            </a:r>
          </a:p>
          <a:p>
            <a:pPr lvl="1"/>
            <a:r>
              <a:rPr lang="en-US" dirty="0" err="1" smtClean="0"/>
              <a:t>JComponents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javax.swing</a:t>
            </a:r>
            <a:r>
              <a:rPr lang="en-US" dirty="0" smtClean="0"/>
              <a:t>.*)</a:t>
            </a:r>
            <a:endParaRPr lang="en-US" dirty="0"/>
          </a:p>
          <a:p>
            <a:r>
              <a:rPr lang="en-US" dirty="0" smtClean="0"/>
              <a:t>Event Listeners</a:t>
            </a:r>
          </a:p>
          <a:p>
            <a:pPr lvl="1"/>
            <a:r>
              <a:rPr lang="en-US" dirty="0" err="1" smtClean="0"/>
              <a:t>ActionListener</a:t>
            </a:r>
            <a:r>
              <a:rPr lang="en-US" dirty="0" smtClean="0"/>
              <a:t> (</a:t>
            </a:r>
            <a:r>
              <a:rPr lang="en-US" dirty="0" err="1" smtClean="0"/>
              <a:t>java.awt.event</a:t>
            </a:r>
            <a:r>
              <a:rPr lang="en-US" dirty="0" smtClean="0"/>
              <a:t>.*)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**Look at ComponentsExample.java**</a:t>
            </a:r>
          </a:p>
        </p:txBody>
      </p:sp>
    </p:spTree>
    <p:extLst>
      <p:ext uri="{BB962C8B-B14F-4D97-AF65-F5344CB8AC3E}">
        <p14:creationId xmlns:p14="http://schemas.microsoft.com/office/powerpoint/2010/main" val="55375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–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Necessities</a:t>
            </a:r>
          </a:p>
          <a:p>
            <a:pPr lvl="1"/>
            <a:r>
              <a:rPr lang="en-US" dirty="0" err="1" smtClean="0"/>
              <a:t>Jframe</a:t>
            </a:r>
            <a:r>
              <a:rPr lang="en-US" dirty="0" smtClean="0"/>
              <a:t> (</a:t>
            </a:r>
            <a:r>
              <a:rPr lang="en-US" dirty="0" err="1" smtClean="0"/>
              <a:t>javax.swing</a:t>
            </a:r>
            <a:r>
              <a:rPr lang="en-US" dirty="0" smtClean="0"/>
              <a:t>.*)</a:t>
            </a:r>
          </a:p>
          <a:p>
            <a:pPr lvl="1"/>
            <a:r>
              <a:rPr lang="en-US" dirty="0" err="1" smtClean="0"/>
              <a:t>JPanel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java.awt</a:t>
            </a:r>
            <a:r>
              <a:rPr lang="en-US" dirty="0" smtClean="0"/>
              <a:t>.*)</a:t>
            </a:r>
          </a:p>
          <a:p>
            <a:pPr lvl="1"/>
            <a:r>
              <a:rPr lang="en-US" dirty="0" smtClean="0"/>
              <a:t>Graphics (</a:t>
            </a:r>
            <a:r>
              <a:rPr lang="en-US" dirty="0" err="1" smtClean="0"/>
              <a:t>java.awt</a:t>
            </a:r>
            <a:r>
              <a:rPr lang="en-US" dirty="0" smtClean="0"/>
              <a:t>.*)</a:t>
            </a:r>
          </a:p>
          <a:p>
            <a:pPr lvl="1"/>
            <a:r>
              <a:rPr lang="en-US" dirty="0" smtClean="0"/>
              <a:t>Color (</a:t>
            </a:r>
            <a:r>
              <a:rPr lang="en-US" dirty="0" err="1" smtClean="0"/>
              <a:t>java.awt</a:t>
            </a:r>
            <a:r>
              <a:rPr lang="en-US" dirty="0" smtClean="0"/>
              <a:t>.*)</a:t>
            </a:r>
          </a:p>
          <a:p>
            <a:r>
              <a:rPr lang="en-US" dirty="0" smtClean="0"/>
              <a:t>Event Listeners</a:t>
            </a:r>
            <a:endParaRPr lang="en-US" dirty="0"/>
          </a:p>
          <a:p>
            <a:pPr lvl="1"/>
            <a:r>
              <a:rPr lang="en-US" dirty="0" err="1" smtClean="0"/>
              <a:t>MouseListener</a:t>
            </a:r>
            <a:r>
              <a:rPr lang="en-US" dirty="0" smtClean="0"/>
              <a:t>, </a:t>
            </a:r>
            <a:r>
              <a:rPr lang="en-US" dirty="0" err="1" smtClean="0"/>
              <a:t>MouseMotionListener</a:t>
            </a:r>
            <a:r>
              <a:rPr lang="en-US" dirty="0" smtClean="0"/>
              <a:t>, </a:t>
            </a:r>
            <a:r>
              <a:rPr lang="en-US" dirty="0" err="1" smtClean="0"/>
              <a:t>KeyListener</a:t>
            </a:r>
            <a:r>
              <a:rPr lang="en-US" dirty="0" smtClean="0"/>
              <a:t> (</a:t>
            </a:r>
            <a:r>
              <a:rPr lang="en-US" dirty="0" err="1" smtClean="0"/>
              <a:t>java.awt.event</a:t>
            </a:r>
            <a:r>
              <a:rPr lang="en-US" dirty="0" smtClean="0"/>
              <a:t>.*)</a:t>
            </a:r>
          </a:p>
          <a:p>
            <a:r>
              <a:rPr lang="en-US" dirty="0" smtClean="0"/>
              <a:t>Optional – </a:t>
            </a:r>
            <a:r>
              <a:rPr lang="en-US" dirty="0" err="1" smtClean="0"/>
              <a:t>Jcomponents</a:t>
            </a:r>
            <a:r>
              <a:rPr lang="en-US" dirty="0" smtClean="0"/>
              <a:t> (</a:t>
            </a:r>
            <a:r>
              <a:rPr lang="en-US" dirty="0" err="1" smtClean="0"/>
              <a:t>javax.swing</a:t>
            </a:r>
            <a:r>
              <a:rPr lang="en-US" dirty="0" smtClean="0"/>
              <a:t>.*)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**Look at GraphicsExample.java**</a:t>
            </a:r>
          </a:p>
        </p:txBody>
      </p:sp>
    </p:spTree>
    <p:extLst>
      <p:ext uri="{BB962C8B-B14F-4D97-AF65-F5344CB8AC3E}">
        <p14:creationId xmlns:p14="http://schemas.microsoft.com/office/powerpoint/2010/main" val="12618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–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Necessities</a:t>
            </a:r>
          </a:p>
          <a:p>
            <a:pPr lvl="1"/>
            <a:r>
              <a:rPr lang="en-US" dirty="0" err="1"/>
              <a:t>Jframe</a:t>
            </a:r>
            <a:r>
              <a:rPr lang="en-US" dirty="0"/>
              <a:t> (</a:t>
            </a:r>
            <a:r>
              <a:rPr lang="en-US" dirty="0" err="1"/>
              <a:t>javax.swing</a:t>
            </a:r>
            <a:r>
              <a:rPr lang="en-US" dirty="0"/>
              <a:t>.*)</a:t>
            </a:r>
          </a:p>
          <a:p>
            <a:pPr lvl="1"/>
            <a:r>
              <a:rPr lang="en-US" dirty="0" err="1"/>
              <a:t>JPanel</a:t>
            </a:r>
            <a:r>
              <a:rPr lang="en-US" dirty="0"/>
              <a:t> (</a:t>
            </a:r>
            <a:r>
              <a:rPr lang="en-US" dirty="0" err="1"/>
              <a:t>java.awt</a:t>
            </a:r>
            <a:r>
              <a:rPr lang="en-US" dirty="0"/>
              <a:t>.*)</a:t>
            </a:r>
          </a:p>
          <a:p>
            <a:pPr lvl="1"/>
            <a:r>
              <a:rPr lang="en-US" dirty="0"/>
              <a:t>Graphics (</a:t>
            </a:r>
            <a:r>
              <a:rPr lang="en-US" dirty="0" err="1"/>
              <a:t>java.awt</a:t>
            </a:r>
            <a:r>
              <a:rPr lang="en-US" dirty="0"/>
              <a:t>.*)</a:t>
            </a:r>
          </a:p>
          <a:p>
            <a:pPr lvl="1"/>
            <a:r>
              <a:rPr lang="en-US" dirty="0"/>
              <a:t>Color (</a:t>
            </a:r>
            <a:r>
              <a:rPr lang="en-US" dirty="0" err="1"/>
              <a:t>java.awt</a:t>
            </a:r>
            <a:r>
              <a:rPr lang="en-US" dirty="0" smtClean="0"/>
              <a:t>.*)</a:t>
            </a:r>
          </a:p>
          <a:p>
            <a:pPr lvl="1"/>
            <a:r>
              <a:rPr lang="en-US" dirty="0" err="1" smtClean="0"/>
              <a:t>BufferedImage</a:t>
            </a:r>
            <a:r>
              <a:rPr lang="en-US" dirty="0" smtClean="0"/>
              <a:t> (</a:t>
            </a:r>
            <a:r>
              <a:rPr lang="en-US" dirty="0" err="1" smtClean="0"/>
              <a:t>java.awt.image</a:t>
            </a:r>
            <a:r>
              <a:rPr lang="en-US" dirty="0" smtClean="0"/>
              <a:t>.*)</a:t>
            </a:r>
            <a:endParaRPr lang="en-US" dirty="0"/>
          </a:p>
          <a:p>
            <a:r>
              <a:rPr lang="en-US" dirty="0"/>
              <a:t>Event Listeners</a:t>
            </a:r>
          </a:p>
          <a:p>
            <a:pPr lvl="1"/>
            <a:r>
              <a:rPr lang="en-US" dirty="0" err="1"/>
              <a:t>MouseListener</a:t>
            </a:r>
            <a:r>
              <a:rPr lang="en-US" dirty="0"/>
              <a:t>, </a:t>
            </a:r>
            <a:r>
              <a:rPr lang="en-US" dirty="0" err="1"/>
              <a:t>MouseMotionListener</a:t>
            </a:r>
            <a:r>
              <a:rPr lang="en-US" dirty="0"/>
              <a:t>, </a:t>
            </a:r>
            <a:r>
              <a:rPr lang="en-US" dirty="0" err="1"/>
              <a:t>KeyListener</a:t>
            </a:r>
            <a:r>
              <a:rPr lang="en-US" dirty="0"/>
              <a:t> (</a:t>
            </a:r>
            <a:r>
              <a:rPr lang="en-US" dirty="0" err="1"/>
              <a:t>java.awt.event</a:t>
            </a:r>
            <a:r>
              <a:rPr lang="en-US" dirty="0" smtClean="0"/>
              <a:t>.*)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**Look at </a:t>
            </a:r>
            <a:r>
              <a:rPr lang="en-US" dirty="0" smtClean="0"/>
              <a:t>ImageExample.java**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28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160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Java Swing</vt:lpstr>
      <vt:lpstr>Java Swing – Uses</vt:lpstr>
      <vt:lpstr>JComponents – Requirements</vt:lpstr>
      <vt:lpstr>Graphics – Requirements</vt:lpstr>
      <vt:lpstr>Images –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Matt Rasa</dc:creator>
  <cp:lastModifiedBy>Matt Rasa</cp:lastModifiedBy>
  <cp:revision>24</cp:revision>
  <dcterms:created xsi:type="dcterms:W3CDTF">2015-03-25T14:40:06Z</dcterms:created>
  <dcterms:modified xsi:type="dcterms:W3CDTF">2015-03-25T15:27:25Z</dcterms:modified>
</cp:coreProperties>
</file>