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573E8-52A0-44E6-9DAE-78413793A6EB}" v="2" dt="2024-04-09T17:43:4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16" d="100"/>
          <a:sy n="116" d="100"/>
        </p:scale>
        <p:origin x="13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almer" userId="e432160ae1dd5427" providerId="LiveId" clId="{64D573E8-52A0-44E6-9DAE-78413793A6EB}"/>
    <pc:docChg chg="custSel modSld">
      <pc:chgData name="Matthew Palmer" userId="e432160ae1dd5427" providerId="LiveId" clId="{64D573E8-52A0-44E6-9DAE-78413793A6EB}" dt="2024-04-09T19:40:22.836" v="303" actId="478"/>
      <pc:docMkLst>
        <pc:docMk/>
      </pc:docMkLst>
      <pc:sldChg chg="addSp delSp modSp mod">
        <pc:chgData name="Matthew Palmer" userId="e432160ae1dd5427" providerId="LiveId" clId="{64D573E8-52A0-44E6-9DAE-78413793A6EB}" dt="2024-04-09T19:40:22.836" v="303" actId="478"/>
        <pc:sldMkLst>
          <pc:docMk/>
          <pc:sldMk cId="3236622593" sldId="256"/>
        </pc:sldMkLst>
        <pc:spChg chg="add del mod">
          <ac:chgData name="Matthew Palmer" userId="e432160ae1dd5427" providerId="LiveId" clId="{64D573E8-52A0-44E6-9DAE-78413793A6EB}" dt="2024-04-09T19:40:22.836" v="303" actId="478"/>
          <ac:spMkLst>
            <pc:docMk/>
            <pc:sldMk cId="3236622593" sldId="256"/>
            <ac:spMk id="4" creationId="{20FCB3DB-3697-E32C-79EA-B8F0E19930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2F901-89A2-4C98-8E43-59A244365B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65638-A89C-4B21-A487-EA9054ED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3414-F0F0-2478-3D7B-27EEE8151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473" y="238540"/>
            <a:ext cx="6858000" cy="95759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62D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FA4D5-D871-17EC-5DED-1958A0E54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54" y="2156791"/>
            <a:ext cx="8181892" cy="25444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62D5A"/>
                </a:solidFill>
              </a:rPr>
              <a:t>My wife and I are buying a new home. </a:t>
            </a:r>
          </a:p>
          <a:p>
            <a:r>
              <a:rPr lang="en-US" sz="3200" dirty="0">
                <a:solidFill>
                  <a:srgbClr val="162D5A"/>
                </a:solidFill>
              </a:rPr>
              <a:t>We don’t want to give our email address to a website like Zillow to be able to save houses we are interested in. </a:t>
            </a:r>
          </a:p>
        </p:txBody>
      </p:sp>
    </p:spTree>
    <p:extLst>
      <p:ext uri="{BB962C8B-B14F-4D97-AF65-F5344CB8AC3E}">
        <p14:creationId xmlns:p14="http://schemas.microsoft.com/office/powerpoint/2010/main" val="323662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3414-F0F0-2478-3D7B-27EEE8151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473" y="238540"/>
            <a:ext cx="6858000" cy="9575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62D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FA4D5-D871-17EC-5DED-1958A0E54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932" y="1598211"/>
            <a:ext cx="8181892" cy="494571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save houses during our search so we can discuss them later.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be able to save houses we select to a file that we can send to our realtor to schedule showings.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be able to save a picture of each house so we can tell them apart.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be able to see the house on a map, so we know where it 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be able to see the houses each of us has saved in our own list as well as a combined list that contains all the houses.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be able to add new users that can save their own houses.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2D5A"/>
                </a:solidFill>
              </a:rPr>
              <a:t>We need to be able to filter the combined list by different criteria like price or area.</a:t>
            </a:r>
          </a:p>
        </p:txBody>
      </p:sp>
    </p:spTree>
    <p:extLst>
      <p:ext uri="{BB962C8B-B14F-4D97-AF65-F5344CB8AC3E}">
        <p14:creationId xmlns:p14="http://schemas.microsoft.com/office/powerpoint/2010/main" val="423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3414-F0F0-2478-3D7B-27EEE8151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473" y="238540"/>
            <a:ext cx="6858000" cy="95759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62D5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Design</a:t>
            </a:r>
          </a:p>
        </p:txBody>
      </p:sp>
      <p:pic>
        <p:nvPicPr>
          <p:cNvPr id="5" name="Picture 4" descr="A close-up of several different types of text&#10;&#10;Description automatically generated">
            <a:extLst>
              <a:ext uri="{FF2B5EF4-FFF2-40B4-BE49-F238E27FC236}">
                <a16:creationId xmlns:a16="http://schemas.microsoft.com/office/drawing/2014/main" id="{C1245377-9E08-4FD4-85DA-73FF6F307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458398"/>
            <a:ext cx="6858001" cy="53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4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Problem Statement</vt:lpstr>
      <vt:lpstr>Project Requirements</vt:lpstr>
      <vt:lpstr>Initial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Matthew Palmer</dc:creator>
  <cp:lastModifiedBy>Matthew Palmer</cp:lastModifiedBy>
  <cp:revision>1</cp:revision>
  <dcterms:created xsi:type="dcterms:W3CDTF">2024-04-09T15:35:35Z</dcterms:created>
  <dcterms:modified xsi:type="dcterms:W3CDTF">2024-04-09T19:40:31Z</dcterms:modified>
</cp:coreProperties>
</file>