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9109-4BD0-4021-A2B1-AA94B267851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A422-5F61-4FEF-B229-9289440E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class Graph : </a:t>
            </a:r>
            <a:r>
              <a:rPr lang="en-US" dirty="0" err="1"/>
              <a:t>GraphInterface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maxSize</a:t>
            </a:r>
            <a:r>
              <a:rPr lang="en-US" dirty="0" smtClean="0"/>
              <a:t>;		// Maximum size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;		// Current size (number Vertices)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edges;		// Number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*vertices</a:t>
            </a:r>
            <a:r>
              <a:rPr lang="en-US" dirty="0" smtClean="0"/>
              <a:t>;	// Listing of each vertices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**graph</a:t>
            </a:r>
            <a:r>
              <a:rPr lang="en-US" dirty="0" smtClean="0">
                <a:solidFill>
                  <a:srgbClr val="C00000"/>
                </a:solidFill>
              </a:rPr>
              <a:t>;		// Adjacency Matrix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0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Next,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Graph::Graph()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size = </a:t>
            </a:r>
            <a:r>
              <a:rPr lang="en-US" dirty="0" smtClean="0"/>
              <a:t>0;</a:t>
            </a:r>
          </a:p>
          <a:p>
            <a:pPr marL="457200" lvl="1" indent="0">
              <a:buNone/>
            </a:pPr>
            <a:r>
              <a:rPr lang="en-US" dirty="0" err="1" smtClean="0"/>
              <a:t>maxSize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graph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*[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ertices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maxSize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index = 0; index &lt; </a:t>
            </a:r>
            <a:r>
              <a:rPr lang="en-US" dirty="0" err="1"/>
              <a:t>maxSize</a:t>
            </a:r>
            <a:r>
              <a:rPr lang="en-US" dirty="0"/>
              <a:t>; index++)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graph[index]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jndex</a:t>
            </a:r>
            <a:r>
              <a:rPr lang="en-US" dirty="0"/>
              <a:t> = 0; </a:t>
            </a:r>
            <a:r>
              <a:rPr lang="en-US" dirty="0" err="1"/>
              <a:t>jndex</a:t>
            </a:r>
            <a:r>
              <a:rPr lang="en-US" dirty="0"/>
              <a:t> &lt; </a:t>
            </a:r>
            <a:r>
              <a:rPr lang="en-US" dirty="0" err="1"/>
              <a:t>maxSize</a:t>
            </a:r>
            <a:r>
              <a:rPr lang="en-US" dirty="0"/>
              <a:t>; </a:t>
            </a:r>
            <a:r>
              <a:rPr lang="en-US" dirty="0" err="1"/>
              <a:t>jndex</a:t>
            </a:r>
            <a:r>
              <a:rPr lang="en-US" dirty="0"/>
              <a:t>++)</a:t>
            </a:r>
          </a:p>
          <a:p>
            <a:pPr marL="1371600" lvl="3" indent="0">
              <a:buNone/>
            </a:pPr>
            <a:r>
              <a:rPr lang="en-US" dirty="0"/>
              <a:t>graph[index][</a:t>
            </a:r>
            <a:r>
              <a:rPr lang="en-US" dirty="0" err="1"/>
              <a:t>jndex</a:t>
            </a:r>
            <a:r>
              <a:rPr lang="en-US" dirty="0"/>
              <a:t>] = 0</a:t>
            </a:r>
            <a:r>
              <a:rPr lang="en-US" dirty="0" smtClean="0"/>
              <a:t>;</a:t>
            </a:r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Vertices[index] = 0;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Graph::~Graph()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clearGraph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 = 0; index &lt; </a:t>
            </a:r>
            <a:r>
              <a:rPr lang="en-US" dirty="0" err="1"/>
              <a:t>maxSize</a:t>
            </a:r>
            <a:r>
              <a:rPr lang="en-US" dirty="0"/>
              <a:t>; index++)</a:t>
            </a:r>
          </a:p>
          <a:p>
            <a:pPr marL="457200" lvl="1" indent="0">
              <a:buNone/>
            </a:pPr>
            <a:r>
              <a:rPr lang="en-US" dirty="0" smtClean="0"/>
              <a:t>	delete</a:t>
            </a:r>
            <a:r>
              <a:rPr lang="en-US" dirty="0"/>
              <a:t>[] graph[index];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delete</a:t>
            </a:r>
            <a:r>
              <a:rPr lang="en-US" dirty="0"/>
              <a:t>[] graph;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consist of:</a:t>
            </a:r>
          </a:p>
          <a:p>
            <a:pPr lvl="1"/>
            <a:r>
              <a:rPr lang="en-US" dirty="0" smtClean="0"/>
              <a:t>Vertices – May contain interesting data</a:t>
            </a:r>
          </a:p>
          <a:p>
            <a:pPr lvl="1"/>
            <a:r>
              <a:rPr lang="en-US" dirty="0" smtClean="0"/>
              <a:t>Edges – May contain interesting data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29" y="3378729"/>
            <a:ext cx="3318404" cy="33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is a portion of a graph that is stand alone.  </a:t>
            </a:r>
          </a:p>
          <a:p>
            <a:r>
              <a:rPr lang="en-US" dirty="0" smtClean="0"/>
              <a:t>It contains</a:t>
            </a:r>
          </a:p>
          <a:p>
            <a:pPr lvl="1"/>
            <a:r>
              <a:rPr lang="en-US" dirty="0" smtClean="0"/>
              <a:t>Vertices – A subset of the Vertices of the Graph</a:t>
            </a:r>
          </a:p>
          <a:p>
            <a:pPr lvl="1"/>
            <a:r>
              <a:rPr lang="en-US" dirty="0" smtClean="0"/>
              <a:t>Edges – A subset of the Edges of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or Undirected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undirected graph, there is at most, one edge between any two vertices.</a:t>
            </a:r>
          </a:p>
          <a:p>
            <a:r>
              <a:rPr lang="en-US" dirty="0" smtClean="0"/>
              <a:t>In a directed graph, you can have up to two (one pointed to vertex </a:t>
            </a:r>
            <a:r>
              <a:rPr lang="en-US" dirty="0" err="1" smtClean="0"/>
              <a:t>i</a:t>
            </a:r>
            <a:r>
              <a:rPr lang="en-US" dirty="0" smtClean="0"/>
              <a:t> and one pointed to vertex j) edges.  Each edge must be pointed to a unique vertex.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4349750"/>
            <a:ext cx="468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or </a:t>
            </a:r>
            <a:r>
              <a:rPr lang="en-US" dirty="0" err="1" smtClean="0"/>
              <a:t>Unweighted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weighted graph is one that has a numeric value on each edge.  This is the cost of the edge (the cost to traverse through this edge).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unweighted</a:t>
            </a:r>
            <a:r>
              <a:rPr lang="en-US" dirty="0" smtClean="0"/>
              <a:t> graph is one with no cost on an edge.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4181475"/>
            <a:ext cx="4838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smtClean="0"/>
              <a:t>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LabelType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GraphInterface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get the number of </a:t>
            </a:r>
            <a:r>
              <a:rPr lang="en-US" dirty="0" err="1"/>
              <a:t>verticies</a:t>
            </a:r>
            <a:r>
              <a:rPr lang="en-US" dirty="0"/>
              <a:t> in the graph</a:t>
            </a:r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getNumVertices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get the number of edges in the graph</a:t>
            </a:r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getNumEdges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add an edge to graph</a:t>
            </a:r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bool</a:t>
            </a:r>
            <a:r>
              <a:rPr lang="en-US" dirty="0"/>
              <a:t> add(</a:t>
            </a:r>
            <a:r>
              <a:rPr lang="en-US" dirty="0" err="1"/>
              <a:t>LabelType</a:t>
            </a:r>
            <a:r>
              <a:rPr lang="en-US" dirty="0"/>
              <a:t> start, </a:t>
            </a:r>
            <a:r>
              <a:rPr lang="en-US" dirty="0" err="1"/>
              <a:t>LabelType</a:t>
            </a:r>
            <a:r>
              <a:rPr lang="en-US" dirty="0"/>
              <a:t> end,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edgeWeight</a:t>
            </a:r>
            <a:r>
              <a:rPr lang="en-US" dirty="0"/>
              <a:t>) = 0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remove an edge</a:t>
            </a:r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bool</a:t>
            </a:r>
            <a:r>
              <a:rPr lang="en-US" dirty="0"/>
              <a:t> remove(</a:t>
            </a:r>
            <a:r>
              <a:rPr lang="en-US" dirty="0" err="1"/>
              <a:t>LabelType</a:t>
            </a:r>
            <a:r>
              <a:rPr lang="en-US" dirty="0"/>
              <a:t> start, </a:t>
            </a:r>
            <a:r>
              <a:rPr lang="en-US" dirty="0" err="1"/>
              <a:t>LabelType</a:t>
            </a:r>
            <a:r>
              <a:rPr lang="en-US" dirty="0"/>
              <a:t> end) = 0;</a:t>
            </a:r>
          </a:p>
          <a:p>
            <a:pPr marL="0" indent="0">
              <a:buNone/>
            </a:pPr>
            <a:r>
              <a:rPr lang="en-US" dirty="0"/>
              <a:t>// get the weight of an edge</a:t>
            </a:r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getEdgeWeight</a:t>
            </a:r>
            <a:r>
              <a:rPr lang="en-US" dirty="0"/>
              <a:t>(</a:t>
            </a:r>
            <a:r>
              <a:rPr lang="en-US" dirty="0" err="1"/>
              <a:t>LabelType</a:t>
            </a:r>
            <a:r>
              <a:rPr lang="en-US" dirty="0"/>
              <a:t> start, </a:t>
            </a:r>
            <a:r>
              <a:rPr lang="en-US" dirty="0" err="1"/>
              <a:t>LabelType</a:t>
            </a:r>
            <a:r>
              <a:rPr lang="en-US" dirty="0"/>
              <a:t> end) </a:t>
            </a:r>
            <a:r>
              <a:rPr lang="en-US" dirty="0" err="1"/>
              <a:t>const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// perform a depth-first search</a:t>
            </a:r>
          </a:p>
          <a:p>
            <a:pPr marL="0" indent="0">
              <a:buNone/>
            </a:pPr>
            <a:r>
              <a:rPr lang="en-US" dirty="0"/>
              <a:t>virtual void </a:t>
            </a:r>
            <a:r>
              <a:rPr lang="en-US" dirty="0" err="1"/>
              <a:t>depthFirstTraversal</a:t>
            </a:r>
            <a:r>
              <a:rPr lang="en-US" dirty="0"/>
              <a:t>(</a:t>
            </a:r>
            <a:r>
              <a:rPr lang="en-US" dirty="0" err="1"/>
              <a:t>LabelType</a:t>
            </a:r>
            <a:r>
              <a:rPr lang="en-US" dirty="0"/>
              <a:t> start) = 0;</a:t>
            </a:r>
          </a:p>
          <a:p>
            <a:pPr marL="0" indent="0">
              <a:buNone/>
            </a:pPr>
            <a:r>
              <a:rPr lang="en-US" dirty="0"/>
              <a:t>// perform a breadth-first search</a:t>
            </a:r>
          </a:p>
          <a:p>
            <a:pPr marL="0" indent="0">
              <a:buNone/>
            </a:pPr>
            <a:r>
              <a:rPr lang="en-US" dirty="0"/>
              <a:t>virtual void </a:t>
            </a:r>
            <a:r>
              <a:rPr lang="en-US" dirty="0" err="1"/>
              <a:t>breadthFirstTraversal</a:t>
            </a:r>
            <a:r>
              <a:rPr lang="en-US" dirty="0"/>
              <a:t>(</a:t>
            </a:r>
            <a:r>
              <a:rPr lang="en-US" dirty="0" err="1"/>
              <a:t>LabelType</a:t>
            </a:r>
            <a:r>
              <a:rPr lang="en-US" dirty="0"/>
              <a:t> start) = 0;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(simple)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must choose which to implement, an </a:t>
            </a:r>
            <a:r>
              <a:rPr lang="en-US" b="1" dirty="0" smtClean="0"/>
              <a:t>adjacency matrix</a:t>
            </a:r>
            <a:r>
              <a:rPr lang="en-US" dirty="0" smtClean="0"/>
              <a:t> or an </a:t>
            </a:r>
            <a:r>
              <a:rPr lang="en-US" b="1" dirty="0" smtClean="0"/>
              <a:t>adjacency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Adjacency Matrix is an array of n x n </a:t>
            </a:r>
            <a:r>
              <a:rPr lang="en-US" dirty="0" err="1" smtClean="0"/>
              <a:t>bools</a:t>
            </a:r>
            <a:r>
              <a:rPr lang="en-US" dirty="0" smtClean="0"/>
              <a:t> (or integers) to hold a true or false (or a 1 and 0) to indicate if there is an edge going from </a:t>
            </a:r>
            <a:r>
              <a:rPr lang="en-US" dirty="0" err="1" smtClean="0"/>
              <a:t>i</a:t>
            </a:r>
            <a:r>
              <a:rPr lang="en-US" dirty="0" smtClean="0"/>
              <a:t> to j.</a:t>
            </a:r>
          </a:p>
          <a:p>
            <a:pPr lvl="1"/>
            <a:r>
              <a:rPr lang="en-US" dirty="0" smtClean="0"/>
              <a:t>If it is weighted, then you can have the weights instead of true (or 1’s).  A false would have a null or a 0 (assuming the weight cannot be a zero) or infinity.</a:t>
            </a:r>
          </a:p>
          <a:p>
            <a:r>
              <a:rPr lang="en-US" dirty="0" smtClean="0"/>
              <a:t>An Adjacency List is an array of n lists that are the vertices of the graph and point to the indexes that the vertex goes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5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(weighted)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00" y="2134133"/>
            <a:ext cx="5800000" cy="3734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(</a:t>
            </a:r>
            <a:r>
              <a:rPr lang="en-US" dirty="0" err="1" smtClean="0"/>
              <a:t>unweighted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8" y="1976949"/>
            <a:ext cx="6657143" cy="404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8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536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Graphs</vt:lpstr>
      <vt:lpstr>What is a Graph</vt:lpstr>
      <vt:lpstr>SubGraph</vt:lpstr>
      <vt:lpstr>Directed or Undirected</vt:lpstr>
      <vt:lpstr>Weighted or Unweighted</vt:lpstr>
      <vt:lpstr>As an ADT</vt:lpstr>
      <vt:lpstr>Implementation (simple)</vt:lpstr>
      <vt:lpstr>Adjacency Matrix (weighted)</vt:lpstr>
      <vt:lpstr>Adjacency List (unweighted)</vt:lpstr>
      <vt:lpstr>Implementation Choice</vt:lpstr>
      <vt:lpstr>Next, the constructor</vt:lpstr>
      <vt:lpstr>The Destructor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Wells, David</dc:creator>
  <cp:lastModifiedBy>Wells, David</cp:lastModifiedBy>
  <cp:revision>11</cp:revision>
  <dcterms:created xsi:type="dcterms:W3CDTF">2019-04-07T18:56:36Z</dcterms:created>
  <dcterms:modified xsi:type="dcterms:W3CDTF">2019-04-09T18:23:27Z</dcterms:modified>
</cp:coreProperties>
</file>