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87" r:id="rId3"/>
    <p:sldId id="268" r:id="rId4"/>
    <p:sldId id="322" r:id="rId5"/>
    <p:sldId id="289" r:id="rId6"/>
    <p:sldId id="390" r:id="rId7"/>
    <p:sldId id="352" r:id="rId8"/>
    <p:sldId id="379" r:id="rId9"/>
    <p:sldId id="380" r:id="rId10"/>
    <p:sldId id="381" r:id="rId11"/>
    <p:sldId id="382" r:id="rId12"/>
    <p:sldId id="383" r:id="rId13"/>
    <p:sldId id="353" r:id="rId14"/>
    <p:sldId id="355" r:id="rId15"/>
    <p:sldId id="391" r:id="rId16"/>
    <p:sldId id="385" r:id="rId17"/>
    <p:sldId id="356" r:id="rId18"/>
    <p:sldId id="357" r:id="rId19"/>
    <p:sldId id="359" r:id="rId20"/>
    <p:sldId id="362" r:id="rId21"/>
    <p:sldId id="386" r:id="rId22"/>
    <p:sldId id="388" r:id="rId23"/>
    <p:sldId id="389" r:id="rId24"/>
    <p:sldId id="364" r:id="rId25"/>
    <p:sldId id="392" r:id="rId26"/>
    <p:sldId id="393" r:id="rId27"/>
    <p:sldId id="366" r:id="rId28"/>
    <p:sldId id="394" r:id="rId29"/>
    <p:sldId id="395" r:id="rId30"/>
    <p:sldId id="400" r:id="rId31"/>
    <p:sldId id="398" r:id="rId32"/>
    <p:sldId id="396" r:id="rId33"/>
    <p:sldId id="397" r:id="rId34"/>
    <p:sldId id="401" r:id="rId35"/>
    <p:sldId id="286" r:id="rId3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4E"/>
    <a:srgbClr val="DCD7C5"/>
    <a:srgbClr val="1E1C09"/>
    <a:srgbClr val="003D32"/>
    <a:srgbClr val="003C31"/>
    <a:srgbClr val="B85521"/>
    <a:srgbClr val="006F66"/>
    <a:srgbClr val="BFAA65"/>
    <a:srgbClr val="FAF36C"/>
    <a:srgbClr val="0050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CDACC5-B998-4C08-9348-F03C2EFBAEBC}" v="1" dt="2024-04-10T02:46:09.1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rey" userId="c81e10d2-c836-482c-a664-6eb0416e1933" providerId="ADAL" clId="{01EF5EEE-4E86-4272-AF94-FD5D39EAD6BB}"/>
    <pc:docChg chg="undo custSel addSld delSld modSld sldOrd">
      <pc:chgData name="Brian Grey" userId="c81e10d2-c836-482c-a664-6eb0416e1933" providerId="ADAL" clId="{01EF5EEE-4E86-4272-AF94-FD5D39EAD6BB}" dt="2019-07-09T15:31:46.570" v="8018" actId="2696"/>
      <pc:docMkLst>
        <pc:docMk/>
      </pc:docMkLst>
      <pc:sldChg chg="modSp modAnim">
        <pc:chgData name="Brian Grey" userId="c81e10d2-c836-482c-a664-6eb0416e1933" providerId="ADAL" clId="{01EF5EEE-4E86-4272-AF94-FD5D39EAD6BB}" dt="2019-07-09T01:32:34.748" v="481" actId="20577"/>
        <pc:sldMkLst>
          <pc:docMk/>
          <pc:sldMk cId="1324343561" sldId="268"/>
        </pc:sldMkLst>
        <pc:spChg chg="mod">
          <ac:chgData name="Brian Grey" userId="c81e10d2-c836-482c-a664-6eb0416e1933" providerId="ADAL" clId="{01EF5EEE-4E86-4272-AF94-FD5D39EAD6BB}" dt="2019-07-09T01:30:02.705" v="212" actId="20577"/>
          <ac:spMkLst>
            <pc:docMk/>
            <pc:sldMk cId="1324343561" sldId="268"/>
            <ac:spMk id="2" creationId="{00000000-0000-0000-0000-000000000000}"/>
          </ac:spMkLst>
        </pc:spChg>
        <pc:spChg chg="mod">
          <ac:chgData name="Brian Grey" userId="c81e10d2-c836-482c-a664-6eb0416e1933" providerId="ADAL" clId="{01EF5EEE-4E86-4272-AF94-FD5D39EAD6BB}" dt="2019-07-09T01:32:34.748" v="481" actId="20577"/>
          <ac:spMkLst>
            <pc:docMk/>
            <pc:sldMk cId="1324343561" sldId="268"/>
            <ac:spMk id="4" creationId="{ED4844DB-D908-415A-95B0-5C6259DE470E}"/>
          </ac:spMkLst>
        </pc:spChg>
      </pc:sldChg>
      <pc:sldChg chg="modSp">
        <pc:chgData name="Brian Grey" userId="c81e10d2-c836-482c-a664-6eb0416e1933" providerId="ADAL" clId="{01EF5EEE-4E86-4272-AF94-FD5D39EAD6BB}" dt="2019-07-09T01:28:04.126" v="25" actId="20577"/>
        <pc:sldMkLst>
          <pc:docMk/>
          <pc:sldMk cId="2994068431" sldId="269"/>
        </pc:sldMkLst>
        <pc:spChg chg="mod">
          <ac:chgData name="Brian Grey" userId="c81e10d2-c836-482c-a664-6eb0416e1933" providerId="ADAL" clId="{01EF5EEE-4E86-4272-AF94-FD5D39EAD6BB}" dt="2019-07-09T01:28:04.126" v="25" actId="20577"/>
          <ac:spMkLst>
            <pc:docMk/>
            <pc:sldMk cId="2994068431" sldId="269"/>
            <ac:spMk id="11" creationId="{F9727386-A33F-4E6B-9AFA-42FD6931530D}"/>
          </ac:spMkLst>
        </pc:spChg>
      </pc:sldChg>
      <pc:sldChg chg="modSp">
        <pc:chgData name="Brian Grey" userId="c81e10d2-c836-482c-a664-6eb0416e1933" providerId="ADAL" clId="{01EF5EEE-4E86-4272-AF94-FD5D39EAD6BB}" dt="2019-07-09T01:29:27.686" v="182" actId="6549"/>
        <pc:sldMkLst>
          <pc:docMk/>
          <pc:sldMk cId="1541298972" sldId="287"/>
        </pc:sldMkLst>
        <pc:spChg chg="mod">
          <ac:chgData name="Brian Grey" userId="c81e10d2-c836-482c-a664-6eb0416e1933" providerId="ADAL" clId="{01EF5EEE-4E86-4272-AF94-FD5D39EAD6BB}" dt="2019-07-09T01:29:27.686" v="182" actId="6549"/>
          <ac:spMkLst>
            <pc:docMk/>
            <pc:sldMk cId="1541298972" sldId="287"/>
            <ac:spMk id="4" creationId="{ED4844DB-D908-415A-95B0-5C6259DE470E}"/>
          </ac:spMkLst>
        </pc:spChg>
      </pc:sldChg>
      <pc:sldChg chg="modSp modAnim">
        <pc:chgData name="Brian Grey" userId="c81e10d2-c836-482c-a664-6eb0416e1933" providerId="ADAL" clId="{01EF5EEE-4E86-4272-AF94-FD5D39EAD6BB}" dt="2019-07-09T01:42:07.810" v="1504" actId="20577"/>
        <pc:sldMkLst>
          <pc:docMk/>
          <pc:sldMk cId="50462515" sldId="289"/>
        </pc:sldMkLst>
        <pc:spChg chg="mod">
          <ac:chgData name="Brian Grey" userId="c81e10d2-c836-482c-a664-6eb0416e1933" providerId="ADAL" clId="{01EF5EEE-4E86-4272-AF94-FD5D39EAD6BB}" dt="2019-07-09T01:38:07.331" v="1022" actId="20577"/>
          <ac:spMkLst>
            <pc:docMk/>
            <pc:sldMk cId="50462515" sldId="289"/>
            <ac:spMk id="2" creationId="{00000000-0000-0000-0000-000000000000}"/>
          </ac:spMkLst>
        </pc:spChg>
        <pc:spChg chg="mod">
          <ac:chgData name="Brian Grey" userId="c81e10d2-c836-482c-a664-6eb0416e1933" providerId="ADAL" clId="{01EF5EEE-4E86-4272-AF94-FD5D39EAD6BB}" dt="2019-07-09T01:42:07.810" v="1504" actId="20577"/>
          <ac:spMkLst>
            <pc:docMk/>
            <pc:sldMk cId="50462515" sldId="289"/>
            <ac:spMk id="4" creationId="{ED4844DB-D908-415A-95B0-5C6259DE470E}"/>
          </ac:spMkLst>
        </pc:spChg>
      </pc:sldChg>
      <pc:sldChg chg="addSp modSp modTransition modAnim">
        <pc:chgData name="Brian Grey" userId="c81e10d2-c836-482c-a664-6eb0416e1933" providerId="ADAL" clId="{01EF5EEE-4E86-4272-AF94-FD5D39EAD6BB}" dt="2019-07-09T04:30:12.548" v="5258"/>
        <pc:sldMkLst>
          <pc:docMk/>
          <pc:sldMk cId="2174891676" sldId="322"/>
        </pc:sldMkLst>
        <pc:spChg chg="mod">
          <ac:chgData name="Brian Grey" userId="c81e10d2-c836-482c-a664-6eb0416e1933" providerId="ADAL" clId="{01EF5EEE-4E86-4272-AF94-FD5D39EAD6BB}" dt="2019-07-09T01:33:19.471" v="562" actId="20577"/>
          <ac:spMkLst>
            <pc:docMk/>
            <pc:sldMk cId="2174891676" sldId="322"/>
            <ac:spMk id="2" creationId="{00000000-0000-0000-0000-000000000000}"/>
          </ac:spMkLst>
        </pc:spChg>
        <pc:spChg chg="mod">
          <ac:chgData name="Brian Grey" userId="c81e10d2-c836-482c-a664-6eb0416e1933" providerId="ADAL" clId="{01EF5EEE-4E86-4272-AF94-FD5D39EAD6BB}" dt="2019-07-09T01:37:49.458" v="1013" actId="15"/>
          <ac:spMkLst>
            <pc:docMk/>
            <pc:sldMk cId="2174891676" sldId="322"/>
            <ac:spMk id="4" creationId="{ED4844DB-D908-415A-95B0-5C6259DE470E}"/>
          </ac:spMkLst>
        </pc:spChg>
        <pc:spChg chg="add mod">
          <ac:chgData name="Brian Grey" userId="c81e10d2-c836-482c-a664-6eb0416e1933" providerId="ADAL" clId="{01EF5EEE-4E86-4272-AF94-FD5D39EAD6BB}" dt="2019-07-09T01:37:38.081" v="992" actId="20577"/>
          <ac:spMkLst>
            <pc:docMk/>
            <pc:sldMk cId="2174891676" sldId="322"/>
            <ac:spMk id="5" creationId="{3E7F482E-A9F1-44B1-9E92-AFE695A59A44}"/>
          </ac:spMkLst>
        </pc:spChg>
      </pc:sldChg>
      <pc:sldChg chg="del">
        <pc:chgData name="Brian Grey" userId="c81e10d2-c836-482c-a664-6eb0416e1933" providerId="ADAL" clId="{01EF5EEE-4E86-4272-AF94-FD5D39EAD6BB}" dt="2019-07-09T05:23:37.661" v="7485" actId="2696"/>
        <pc:sldMkLst>
          <pc:docMk/>
          <pc:sldMk cId="4002217224" sldId="323"/>
        </pc:sldMkLst>
      </pc:sldChg>
      <pc:sldChg chg="addSp modSp modAnim">
        <pc:chgData name="Brian Grey" userId="c81e10d2-c836-482c-a664-6eb0416e1933" providerId="ADAL" clId="{01EF5EEE-4E86-4272-AF94-FD5D39EAD6BB}" dt="2019-07-09T02:16:20.144" v="2178"/>
        <pc:sldMkLst>
          <pc:docMk/>
          <pc:sldMk cId="2451048578" sldId="352"/>
        </pc:sldMkLst>
        <pc:spChg chg="mod">
          <ac:chgData name="Brian Grey" userId="c81e10d2-c836-482c-a664-6eb0416e1933" providerId="ADAL" clId="{01EF5EEE-4E86-4272-AF94-FD5D39EAD6BB}" dt="2019-07-09T01:43:08.481" v="1587" actId="20577"/>
          <ac:spMkLst>
            <pc:docMk/>
            <pc:sldMk cId="2451048578" sldId="352"/>
            <ac:spMk id="2" creationId="{00000000-0000-0000-0000-000000000000}"/>
          </ac:spMkLst>
        </pc:spChg>
        <pc:spChg chg="mod">
          <ac:chgData name="Brian Grey" userId="c81e10d2-c836-482c-a664-6eb0416e1933" providerId="ADAL" clId="{01EF5EEE-4E86-4272-AF94-FD5D39EAD6BB}" dt="2019-07-09T01:48:58.864" v="1688" actId="6549"/>
          <ac:spMkLst>
            <pc:docMk/>
            <pc:sldMk cId="2451048578" sldId="352"/>
            <ac:spMk id="4" creationId="{ED4844DB-D908-415A-95B0-5C6259DE470E}"/>
          </ac:spMkLst>
        </pc:spChg>
        <pc:picChg chg="add mod">
          <ac:chgData name="Brian Grey" userId="c81e10d2-c836-482c-a664-6eb0416e1933" providerId="ADAL" clId="{01EF5EEE-4E86-4272-AF94-FD5D39EAD6BB}" dt="2019-07-09T01:48:46.300" v="1682" actId="1036"/>
          <ac:picMkLst>
            <pc:docMk/>
            <pc:sldMk cId="2451048578" sldId="352"/>
            <ac:picMk id="5" creationId="{69C2BAD1-68C3-4A24-A6A9-84A2C5D0DE41}"/>
          </ac:picMkLst>
        </pc:picChg>
      </pc:sldChg>
      <pc:sldChg chg="modSp modAnim">
        <pc:chgData name="Brian Grey" userId="c81e10d2-c836-482c-a664-6eb0416e1933" providerId="ADAL" clId="{01EF5EEE-4E86-4272-AF94-FD5D39EAD6BB}" dt="2019-07-09T02:45:20.207" v="3405" actId="20577"/>
        <pc:sldMkLst>
          <pc:docMk/>
          <pc:sldMk cId="2407564042" sldId="353"/>
        </pc:sldMkLst>
        <pc:spChg chg="mod">
          <ac:chgData name="Brian Grey" userId="c81e10d2-c836-482c-a664-6eb0416e1933" providerId="ADAL" clId="{01EF5EEE-4E86-4272-AF94-FD5D39EAD6BB}" dt="2019-07-09T02:36:04.440" v="2624" actId="20577"/>
          <ac:spMkLst>
            <pc:docMk/>
            <pc:sldMk cId="2407564042" sldId="353"/>
            <ac:spMk id="2" creationId="{00000000-0000-0000-0000-000000000000}"/>
          </ac:spMkLst>
        </pc:spChg>
        <pc:spChg chg="mod">
          <ac:chgData name="Brian Grey" userId="c81e10d2-c836-482c-a664-6eb0416e1933" providerId="ADAL" clId="{01EF5EEE-4E86-4272-AF94-FD5D39EAD6BB}" dt="2019-07-09T02:45:20.207" v="3405" actId="20577"/>
          <ac:spMkLst>
            <pc:docMk/>
            <pc:sldMk cId="2407564042" sldId="353"/>
            <ac:spMk id="4" creationId="{ED4844DB-D908-415A-95B0-5C6259DE470E}"/>
          </ac:spMkLst>
        </pc:spChg>
      </pc:sldChg>
      <pc:sldChg chg="addSp delSp modSp addAnim delAnim modAnim">
        <pc:chgData name="Brian Grey" userId="c81e10d2-c836-482c-a664-6eb0416e1933" providerId="ADAL" clId="{01EF5EEE-4E86-4272-AF94-FD5D39EAD6BB}" dt="2019-07-09T04:08:47.453" v="3937" actId="1076"/>
        <pc:sldMkLst>
          <pc:docMk/>
          <pc:sldMk cId="2135461300" sldId="355"/>
        </pc:sldMkLst>
        <pc:spChg chg="mod">
          <ac:chgData name="Brian Grey" userId="c81e10d2-c836-482c-a664-6eb0416e1933" providerId="ADAL" clId="{01EF5EEE-4E86-4272-AF94-FD5D39EAD6BB}" dt="2019-07-09T02:44:48.851" v="3367" actId="20577"/>
          <ac:spMkLst>
            <pc:docMk/>
            <pc:sldMk cId="2135461300" sldId="355"/>
            <ac:spMk id="2" creationId="{00000000-0000-0000-0000-000000000000}"/>
          </ac:spMkLst>
        </pc:spChg>
        <pc:spChg chg="mod">
          <ac:chgData name="Brian Grey" userId="c81e10d2-c836-482c-a664-6eb0416e1933" providerId="ADAL" clId="{01EF5EEE-4E86-4272-AF94-FD5D39EAD6BB}" dt="2019-07-09T02:53:24.053" v="3481" actId="20577"/>
          <ac:spMkLst>
            <pc:docMk/>
            <pc:sldMk cId="2135461300" sldId="355"/>
            <ac:spMk id="4" creationId="{ED4844DB-D908-415A-95B0-5C6259DE470E}"/>
          </ac:spMkLst>
        </pc:spChg>
        <pc:picChg chg="add del mod">
          <ac:chgData name="Brian Grey" userId="c81e10d2-c836-482c-a664-6eb0416e1933" providerId="ADAL" clId="{01EF5EEE-4E86-4272-AF94-FD5D39EAD6BB}" dt="2019-07-09T02:51:46.354" v="3423" actId="478"/>
          <ac:picMkLst>
            <pc:docMk/>
            <pc:sldMk cId="2135461300" sldId="355"/>
            <ac:picMk id="5" creationId="{8239F274-D5E2-4910-A42C-F1AA9244A01E}"/>
          </ac:picMkLst>
        </pc:picChg>
        <pc:picChg chg="add del mod ord">
          <ac:chgData name="Brian Grey" userId="c81e10d2-c836-482c-a664-6eb0416e1933" providerId="ADAL" clId="{01EF5EEE-4E86-4272-AF94-FD5D39EAD6BB}" dt="2019-07-09T04:08:47.453" v="3937" actId="1076"/>
          <ac:picMkLst>
            <pc:docMk/>
            <pc:sldMk cId="2135461300" sldId="355"/>
            <ac:picMk id="7" creationId="{B9CC12F2-1FAB-4A4F-A7A2-FBE06712C40E}"/>
          </ac:picMkLst>
        </pc:picChg>
      </pc:sldChg>
      <pc:sldChg chg="modSp modTransition modAnim">
        <pc:chgData name="Brian Grey" userId="c81e10d2-c836-482c-a664-6eb0416e1933" providerId="ADAL" clId="{01EF5EEE-4E86-4272-AF94-FD5D39EAD6BB}" dt="2019-07-09T04:30:01.474" v="5257"/>
        <pc:sldMkLst>
          <pc:docMk/>
          <pc:sldMk cId="2660684294" sldId="356"/>
        </pc:sldMkLst>
        <pc:spChg chg="mod">
          <ac:chgData name="Brian Grey" userId="c81e10d2-c836-482c-a664-6eb0416e1933" providerId="ADAL" clId="{01EF5EEE-4E86-4272-AF94-FD5D39EAD6BB}" dt="2019-07-09T03:48:49.674" v="3700" actId="20577"/>
          <ac:spMkLst>
            <pc:docMk/>
            <pc:sldMk cId="2660684294" sldId="356"/>
            <ac:spMk id="2" creationId="{00000000-0000-0000-0000-000000000000}"/>
          </ac:spMkLst>
        </pc:spChg>
        <pc:spChg chg="mod">
          <ac:chgData name="Brian Grey" userId="c81e10d2-c836-482c-a664-6eb0416e1933" providerId="ADAL" clId="{01EF5EEE-4E86-4272-AF94-FD5D39EAD6BB}" dt="2019-07-09T04:13:13.007" v="4208" actId="20577"/>
          <ac:spMkLst>
            <pc:docMk/>
            <pc:sldMk cId="2660684294" sldId="356"/>
            <ac:spMk id="4" creationId="{ED4844DB-D908-415A-95B0-5C6259DE470E}"/>
          </ac:spMkLst>
        </pc:spChg>
      </pc:sldChg>
      <pc:sldChg chg="modSp modTransition modAnim">
        <pc:chgData name="Brian Grey" userId="c81e10d2-c836-482c-a664-6eb0416e1933" providerId="ADAL" clId="{01EF5EEE-4E86-4272-AF94-FD5D39EAD6BB}" dt="2019-07-09T04:29:59.068" v="5256"/>
        <pc:sldMkLst>
          <pc:docMk/>
          <pc:sldMk cId="1679509728" sldId="357"/>
        </pc:sldMkLst>
        <pc:spChg chg="mod">
          <ac:chgData name="Brian Grey" userId="c81e10d2-c836-482c-a664-6eb0416e1933" providerId="ADAL" clId="{01EF5EEE-4E86-4272-AF94-FD5D39EAD6BB}" dt="2019-07-09T04:13:40.957" v="4233" actId="20577"/>
          <ac:spMkLst>
            <pc:docMk/>
            <pc:sldMk cId="1679509728" sldId="357"/>
            <ac:spMk id="2" creationId="{00000000-0000-0000-0000-000000000000}"/>
          </ac:spMkLst>
        </pc:spChg>
        <pc:spChg chg="mod">
          <ac:chgData name="Brian Grey" userId="c81e10d2-c836-482c-a664-6eb0416e1933" providerId="ADAL" clId="{01EF5EEE-4E86-4272-AF94-FD5D39EAD6BB}" dt="2019-07-09T04:19:54.375" v="4646"/>
          <ac:spMkLst>
            <pc:docMk/>
            <pc:sldMk cId="1679509728" sldId="357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01EF5EEE-4E86-4272-AF94-FD5D39EAD6BB}" dt="2019-07-09T05:23:37.604" v="7482" actId="2696"/>
        <pc:sldMkLst>
          <pc:docMk/>
          <pc:sldMk cId="3489220514" sldId="358"/>
        </pc:sldMkLst>
      </pc:sldChg>
      <pc:sldChg chg="modSp modTransition modAnim">
        <pc:chgData name="Brian Grey" userId="c81e10d2-c836-482c-a664-6eb0416e1933" providerId="ADAL" clId="{01EF5EEE-4E86-4272-AF94-FD5D39EAD6BB}" dt="2019-07-09T04:29:53.717" v="5255"/>
        <pc:sldMkLst>
          <pc:docMk/>
          <pc:sldMk cId="3280691753" sldId="359"/>
        </pc:sldMkLst>
        <pc:spChg chg="mod">
          <ac:chgData name="Brian Grey" userId="c81e10d2-c836-482c-a664-6eb0416e1933" providerId="ADAL" clId="{01EF5EEE-4E86-4272-AF94-FD5D39EAD6BB}" dt="2019-07-09T04:23:19.503" v="4675" actId="20577"/>
          <ac:spMkLst>
            <pc:docMk/>
            <pc:sldMk cId="3280691753" sldId="359"/>
            <ac:spMk id="2" creationId="{00000000-0000-0000-0000-000000000000}"/>
          </ac:spMkLst>
        </pc:spChg>
        <pc:spChg chg="mod">
          <ac:chgData name="Brian Grey" userId="c81e10d2-c836-482c-a664-6eb0416e1933" providerId="ADAL" clId="{01EF5EEE-4E86-4272-AF94-FD5D39EAD6BB}" dt="2019-07-09T04:27:36.286" v="5097" actId="20577"/>
          <ac:spMkLst>
            <pc:docMk/>
            <pc:sldMk cId="3280691753" sldId="359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01EF5EEE-4E86-4272-AF94-FD5D39EAD6BB}" dt="2019-07-09T05:23:37.053" v="7478" actId="2696"/>
        <pc:sldMkLst>
          <pc:docMk/>
          <pc:sldMk cId="3396007234" sldId="360"/>
        </pc:sldMkLst>
      </pc:sldChg>
      <pc:sldChg chg="addSp modSp modTransition modAnim">
        <pc:chgData name="Brian Grey" userId="c81e10d2-c836-482c-a664-6eb0416e1933" providerId="ADAL" clId="{01EF5EEE-4E86-4272-AF94-FD5D39EAD6BB}" dt="2019-07-09T04:41:02.445" v="5464"/>
        <pc:sldMkLst>
          <pc:docMk/>
          <pc:sldMk cId="1639952783" sldId="362"/>
        </pc:sldMkLst>
        <pc:spChg chg="mod">
          <ac:chgData name="Brian Grey" userId="c81e10d2-c836-482c-a664-6eb0416e1933" providerId="ADAL" clId="{01EF5EEE-4E86-4272-AF94-FD5D39EAD6BB}" dt="2019-07-09T04:27:52.470" v="5136" actId="20577"/>
          <ac:spMkLst>
            <pc:docMk/>
            <pc:sldMk cId="1639952783" sldId="362"/>
            <ac:spMk id="2" creationId="{00000000-0000-0000-0000-000000000000}"/>
          </ac:spMkLst>
        </pc:spChg>
        <pc:spChg chg="mod">
          <ac:chgData name="Brian Grey" userId="c81e10d2-c836-482c-a664-6eb0416e1933" providerId="ADAL" clId="{01EF5EEE-4E86-4272-AF94-FD5D39EAD6BB}" dt="2019-07-09T04:29:29.702" v="5250" actId="20577"/>
          <ac:spMkLst>
            <pc:docMk/>
            <pc:sldMk cId="1639952783" sldId="362"/>
            <ac:spMk id="4" creationId="{ED4844DB-D908-415A-95B0-5C6259DE470E}"/>
          </ac:spMkLst>
        </pc:spChg>
        <pc:picChg chg="add">
          <ac:chgData name="Brian Grey" userId="c81e10d2-c836-482c-a664-6eb0416e1933" providerId="ADAL" clId="{01EF5EEE-4E86-4272-AF94-FD5D39EAD6BB}" dt="2019-07-09T04:29:33" v="5251"/>
          <ac:picMkLst>
            <pc:docMk/>
            <pc:sldMk cId="1639952783" sldId="362"/>
            <ac:picMk id="5" creationId="{9F19BB7E-B803-4BFB-9B38-4E7F72D18231}"/>
          </ac:picMkLst>
        </pc:picChg>
      </pc:sldChg>
      <pc:sldChg chg="modSp modAnim">
        <pc:chgData name="Brian Grey" userId="c81e10d2-c836-482c-a664-6eb0416e1933" providerId="ADAL" clId="{01EF5EEE-4E86-4272-AF94-FD5D39EAD6BB}" dt="2019-07-09T05:22:18.188" v="7304" actId="20577"/>
        <pc:sldMkLst>
          <pc:docMk/>
          <pc:sldMk cId="2843615541" sldId="364"/>
        </pc:sldMkLst>
        <pc:spChg chg="mod">
          <ac:chgData name="Brian Grey" userId="c81e10d2-c836-482c-a664-6eb0416e1933" providerId="ADAL" clId="{01EF5EEE-4E86-4272-AF94-FD5D39EAD6BB}" dt="2019-07-09T05:12:24.133" v="6374" actId="20577"/>
          <ac:spMkLst>
            <pc:docMk/>
            <pc:sldMk cId="2843615541" sldId="364"/>
            <ac:spMk id="2" creationId="{00000000-0000-0000-0000-000000000000}"/>
          </ac:spMkLst>
        </pc:spChg>
        <pc:spChg chg="mod">
          <ac:chgData name="Brian Grey" userId="c81e10d2-c836-482c-a664-6eb0416e1933" providerId="ADAL" clId="{01EF5EEE-4E86-4272-AF94-FD5D39EAD6BB}" dt="2019-07-09T05:22:18.188" v="7304" actId="20577"/>
          <ac:spMkLst>
            <pc:docMk/>
            <pc:sldMk cId="2843615541" sldId="364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01EF5EEE-4E86-4272-AF94-FD5D39EAD6BB}" dt="2019-07-09T05:23:35.884" v="7472" actId="2696"/>
        <pc:sldMkLst>
          <pc:docMk/>
          <pc:sldMk cId="2744334669" sldId="365"/>
        </pc:sldMkLst>
      </pc:sldChg>
      <pc:sldChg chg="modSp ord modAnim">
        <pc:chgData name="Brian Grey" userId="c81e10d2-c836-482c-a664-6eb0416e1933" providerId="ADAL" clId="{01EF5EEE-4E86-4272-AF94-FD5D39EAD6BB}" dt="2019-07-09T05:23:28.470" v="7471" actId="20577"/>
        <pc:sldMkLst>
          <pc:docMk/>
          <pc:sldMk cId="1491969711" sldId="366"/>
        </pc:sldMkLst>
        <pc:spChg chg="mod">
          <ac:chgData name="Brian Grey" userId="c81e10d2-c836-482c-a664-6eb0416e1933" providerId="ADAL" clId="{01EF5EEE-4E86-4272-AF94-FD5D39EAD6BB}" dt="2019-07-09T05:16:14.278" v="6794" actId="20577"/>
          <ac:spMkLst>
            <pc:docMk/>
            <pc:sldMk cId="1491969711" sldId="366"/>
            <ac:spMk id="2" creationId="{00000000-0000-0000-0000-000000000000}"/>
          </ac:spMkLst>
        </pc:spChg>
        <pc:spChg chg="mod">
          <ac:chgData name="Brian Grey" userId="c81e10d2-c836-482c-a664-6eb0416e1933" providerId="ADAL" clId="{01EF5EEE-4E86-4272-AF94-FD5D39EAD6BB}" dt="2019-07-09T05:23:28.470" v="7471" actId="20577"/>
          <ac:spMkLst>
            <pc:docMk/>
            <pc:sldMk cId="1491969711" sldId="366"/>
            <ac:spMk id="4" creationId="{ED4844DB-D908-415A-95B0-5C6259DE470E}"/>
          </ac:spMkLst>
        </pc:spChg>
      </pc:sldChg>
      <pc:sldChg chg="del">
        <pc:chgData name="Brian Grey" userId="c81e10d2-c836-482c-a664-6eb0416e1933" providerId="ADAL" clId="{01EF5EEE-4E86-4272-AF94-FD5D39EAD6BB}" dt="2019-07-09T05:23:36.016" v="7473" actId="2696"/>
        <pc:sldMkLst>
          <pc:docMk/>
          <pc:sldMk cId="434005797" sldId="368"/>
        </pc:sldMkLst>
      </pc:sldChg>
      <pc:sldChg chg="del">
        <pc:chgData name="Brian Grey" userId="c81e10d2-c836-482c-a664-6eb0416e1933" providerId="ADAL" clId="{01EF5EEE-4E86-4272-AF94-FD5D39EAD6BB}" dt="2019-07-09T05:23:36.312" v="7474" actId="2696"/>
        <pc:sldMkLst>
          <pc:docMk/>
          <pc:sldMk cId="2075220991" sldId="369"/>
        </pc:sldMkLst>
      </pc:sldChg>
      <pc:sldChg chg="del">
        <pc:chgData name="Brian Grey" userId="c81e10d2-c836-482c-a664-6eb0416e1933" providerId="ADAL" clId="{01EF5EEE-4E86-4272-AF94-FD5D39EAD6BB}" dt="2019-07-09T05:23:36.614" v="7475" actId="2696"/>
        <pc:sldMkLst>
          <pc:docMk/>
          <pc:sldMk cId="1844803747" sldId="370"/>
        </pc:sldMkLst>
      </pc:sldChg>
      <pc:sldChg chg="del">
        <pc:chgData name="Brian Grey" userId="c81e10d2-c836-482c-a664-6eb0416e1933" providerId="ADAL" clId="{01EF5EEE-4E86-4272-AF94-FD5D39EAD6BB}" dt="2019-07-09T05:23:37.025" v="7476" actId="2696"/>
        <pc:sldMkLst>
          <pc:docMk/>
          <pc:sldMk cId="3143058299" sldId="371"/>
        </pc:sldMkLst>
      </pc:sldChg>
      <pc:sldChg chg="del">
        <pc:chgData name="Brian Grey" userId="c81e10d2-c836-482c-a664-6eb0416e1933" providerId="ADAL" clId="{01EF5EEE-4E86-4272-AF94-FD5D39EAD6BB}" dt="2019-07-09T05:23:37.038" v="7477" actId="2696"/>
        <pc:sldMkLst>
          <pc:docMk/>
          <pc:sldMk cId="1032636381" sldId="372"/>
        </pc:sldMkLst>
      </pc:sldChg>
      <pc:sldChg chg="del">
        <pc:chgData name="Brian Grey" userId="c81e10d2-c836-482c-a664-6eb0416e1933" providerId="ADAL" clId="{01EF5EEE-4E86-4272-AF94-FD5D39EAD6BB}" dt="2019-07-09T05:23:37.094" v="7479" actId="2696"/>
        <pc:sldMkLst>
          <pc:docMk/>
          <pc:sldMk cId="1191472109" sldId="373"/>
        </pc:sldMkLst>
      </pc:sldChg>
      <pc:sldChg chg="del">
        <pc:chgData name="Brian Grey" userId="c81e10d2-c836-482c-a664-6eb0416e1933" providerId="ADAL" clId="{01EF5EEE-4E86-4272-AF94-FD5D39EAD6BB}" dt="2019-07-09T05:23:37.292" v="7480" actId="2696"/>
        <pc:sldMkLst>
          <pc:docMk/>
          <pc:sldMk cId="1384743803" sldId="374"/>
        </pc:sldMkLst>
      </pc:sldChg>
      <pc:sldChg chg="del">
        <pc:chgData name="Brian Grey" userId="c81e10d2-c836-482c-a664-6eb0416e1933" providerId="ADAL" clId="{01EF5EEE-4E86-4272-AF94-FD5D39EAD6BB}" dt="2019-07-09T05:23:37.590" v="7481" actId="2696"/>
        <pc:sldMkLst>
          <pc:docMk/>
          <pc:sldMk cId="2163263924" sldId="375"/>
        </pc:sldMkLst>
      </pc:sldChg>
      <pc:sldChg chg="del">
        <pc:chgData name="Brian Grey" userId="c81e10d2-c836-482c-a664-6eb0416e1933" providerId="ADAL" clId="{01EF5EEE-4E86-4272-AF94-FD5D39EAD6BB}" dt="2019-07-09T05:23:37.675" v="7486" actId="2696"/>
        <pc:sldMkLst>
          <pc:docMk/>
          <pc:sldMk cId="1410412087" sldId="376"/>
        </pc:sldMkLst>
      </pc:sldChg>
      <pc:sldChg chg="del">
        <pc:chgData name="Brian Grey" userId="c81e10d2-c836-482c-a664-6eb0416e1933" providerId="ADAL" clId="{01EF5EEE-4E86-4272-AF94-FD5D39EAD6BB}" dt="2019-07-09T05:23:37.623" v="7483" actId="2696"/>
        <pc:sldMkLst>
          <pc:docMk/>
          <pc:sldMk cId="2443097019" sldId="377"/>
        </pc:sldMkLst>
      </pc:sldChg>
      <pc:sldChg chg="del">
        <pc:chgData name="Brian Grey" userId="c81e10d2-c836-482c-a664-6eb0416e1933" providerId="ADAL" clId="{01EF5EEE-4E86-4272-AF94-FD5D39EAD6BB}" dt="2019-07-09T05:23:37.640" v="7484" actId="2696"/>
        <pc:sldMkLst>
          <pc:docMk/>
          <pc:sldMk cId="712710740" sldId="378"/>
        </pc:sldMkLst>
      </pc:sldChg>
      <pc:sldChg chg="addSp delSp modSp add modTransition delAnim modAnim">
        <pc:chgData name="Brian Grey" userId="c81e10d2-c836-482c-a664-6eb0416e1933" providerId="ADAL" clId="{01EF5EEE-4E86-4272-AF94-FD5D39EAD6BB}" dt="2019-07-09T02:08:44.700" v="2158" actId="167"/>
        <pc:sldMkLst>
          <pc:docMk/>
          <pc:sldMk cId="3913969612" sldId="379"/>
        </pc:sldMkLst>
        <pc:spChg chg="mod ord">
          <ac:chgData name="Brian Grey" userId="c81e10d2-c836-482c-a664-6eb0416e1933" providerId="ADAL" clId="{01EF5EEE-4E86-4272-AF94-FD5D39EAD6BB}" dt="2019-07-09T02:08:34.407" v="2156" actId="167"/>
          <ac:spMkLst>
            <pc:docMk/>
            <pc:sldMk cId="3913969612" sldId="379"/>
            <ac:spMk id="2" creationId="{00000000-0000-0000-0000-000000000000}"/>
          </ac:spMkLst>
        </pc:spChg>
        <pc:spChg chg="mod ord">
          <ac:chgData name="Brian Grey" userId="c81e10d2-c836-482c-a664-6eb0416e1933" providerId="ADAL" clId="{01EF5EEE-4E86-4272-AF94-FD5D39EAD6BB}" dt="2019-07-09T02:08:41.214" v="2157" actId="167"/>
          <ac:spMkLst>
            <pc:docMk/>
            <pc:sldMk cId="3913969612" sldId="379"/>
            <ac:spMk id="4" creationId="{ED4844DB-D908-415A-95B0-5C6259DE470E}"/>
          </ac:spMkLst>
        </pc:spChg>
        <pc:picChg chg="del">
          <ac:chgData name="Brian Grey" userId="c81e10d2-c836-482c-a664-6eb0416e1933" providerId="ADAL" clId="{01EF5EEE-4E86-4272-AF94-FD5D39EAD6BB}" dt="2019-07-09T01:49:30.082" v="1691" actId="478"/>
          <ac:picMkLst>
            <pc:docMk/>
            <pc:sldMk cId="3913969612" sldId="379"/>
            <ac:picMk id="5" creationId="{69C2BAD1-68C3-4A24-A6A9-84A2C5D0DE41}"/>
          </ac:picMkLst>
        </pc:picChg>
        <pc:picChg chg="add mod ord">
          <ac:chgData name="Brian Grey" userId="c81e10d2-c836-482c-a664-6eb0416e1933" providerId="ADAL" clId="{01EF5EEE-4E86-4272-AF94-FD5D39EAD6BB}" dt="2019-07-09T02:08:13.127" v="2148" actId="167"/>
          <ac:picMkLst>
            <pc:docMk/>
            <pc:sldMk cId="3913969612" sldId="379"/>
            <ac:picMk id="6" creationId="{B87B2538-7A09-4D45-9593-020545855A2A}"/>
          </ac:picMkLst>
        </pc:picChg>
        <pc:picChg chg="ord">
          <ac:chgData name="Brian Grey" userId="c81e10d2-c836-482c-a664-6eb0416e1933" providerId="ADAL" clId="{01EF5EEE-4E86-4272-AF94-FD5D39EAD6BB}" dt="2019-07-09T02:08:44.700" v="2158" actId="167"/>
          <ac:picMkLst>
            <pc:docMk/>
            <pc:sldMk cId="3913969612" sldId="379"/>
            <ac:picMk id="8" creationId="{00000000-0000-0000-0000-000000000000}"/>
          </ac:picMkLst>
        </pc:picChg>
      </pc:sldChg>
      <pc:sldChg chg="delSp modSp add delAnim modAnim">
        <pc:chgData name="Brian Grey" userId="c81e10d2-c836-482c-a664-6eb0416e1933" providerId="ADAL" clId="{01EF5EEE-4E86-4272-AF94-FD5D39EAD6BB}" dt="2019-07-09T02:08:49.909" v="2164" actId="20577"/>
        <pc:sldMkLst>
          <pc:docMk/>
          <pc:sldMk cId="3721839844" sldId="380"/>
        </pc:sldMkLst>
        <pc:spChg chg="mod">
          <ac:chgData name="Brian Grey" userId="c81e10d2-c836-482c-a664-6eb0416e1933" providerId="ADAL" clId="{01EF5EEE-4E86-4272-AF94-FD5D39EAD6BB}" dt="2019-07-09T02:08:49.909" v="2164" actId="20577"/>
          <ac:spMkLst>
            <pc:docMk/>
            <pc:sldMk cId="3721839844" sldId="380"/>
            <ac:spMk id="4" creationId="{ED4844DB-D908-415A-95B0-5C6259DE470E}"/>
          </ac:spMkLst>
        </pc:spChg>
        <pc:picChg chg="del">
          <ac:chgData name="Brian Grey" userId="c81e10d2-c836-482c-a664-6eb0416e1933" providerId="ADAL" clId="{01EF5EEE-4E86-4272-AF94-FD5D39EAD6BB}" dt="2019-07-09T02:02:19.655" v="1852" actId="478"/>
          <ac:picMkLst>
            <pc:docMk/>
            <pc:sldMk cId="3721839844" sldId="380"/>
            <ac:picMk id="6" creationId="{B87B2538-7A09-4D45-9593-020545855A2A}"/>
          </ac:picMkLst>
        </pc:picChg>
      </pc:sldChg>
      <pc:sldChg chg="addSp delSp modSp add modAnim">
        <pc:chgData name="Brian Grey" userId="c81e10d2-c836-482c-a664-6eb0416e1933" providerId="ADAL" clId="{01EF5EEE-4E86-4272-AF94-FD5D39EAD6BB}" dt="2019-07-09T02:14:47.350" v="2177"/>
        <pc:sldMkLst>
          <pc:docMk/>
          <pc:sldMk cId="3055915944" sldId="381"/>
        </pc:sldMkLst>
        <pc:spChg chg="mod">
          <ac:chgData name="Brian Grey" userId="c81e10d2-c836-482c-a664-6eb0416e1933" providerId="ADAL" clId="{01EF5EEE-4E86-4272-AF94-FD5D39EAD6BB}" dt="2019-07-09T02:09:29.396" v="2165" actId="20577"/>
          <ac:spMkLst>
            <pc:docMk/>
            <pc:sldMk cId="3055915944" sldId="381"/>
            <ac:spMk id="4" creationId="{ED4844DB-D908-415A-95B0-5C6259DE470E}"/>
          </ac:spMkLst>
        </pc:spChg>
        <pc:picChg chg="add del mod">
          <ac:chgData name="Brian Grey" userId="c81e10d2-c836-482c-a664-6eb0416e1933" providerId="ADAL" clId="{01EF5EEE-4E86-4272-AF94-FD5D39EAD6BB}" dt="2019-07-09T02:09:46.772" v="2169" actId="478"/>
          <ac:picMkLst>
            <pc:docMk/>
            <pc:sldMk cId="3055915944" sldId="381"/>
            <ac:picMk id="5" creationId="{AE51D510-BFBB-4105-AF48-9FA1380475C1}"/>
          </ac:picMkLst>
        </pc:picChg>
        <pc:picChg chg="add mod">
          <ac:chgData name="Brian Grey" userId="c81e10d2-c836-482c-a664-6eb0416e1933" providerId="ADAL" clId="{01EF5EEE-4E86-4272-AF94-FD5D39EAD6BB}" dt="2019-07-09T02:14:09.912" v="2172" actId="962"/>
          <ac:picMkLst>
            <pc:docMk/>
            <pc:sldMk cId="3055915944" sldId="381"/>
            <ac:picMk id="7" creationId="{C4AD94E8-88B9-4793-A760-89A14C260EFC}"/>
          </ac:picMkLst>
        </pc:picChg>
      </pc:sldChg>
      <pc:sldChg chg="addSp delSp modSp add delAnim modAnim">
        <pc:chgData name="Brian Grey" userId="c81e10d2-c836-482c-a664-6eb0416e1933" providerId="ADAL" clId="{01EF5EEE-4E86-4272-AF94-FD5D39EAD6BB}" dt="2019-07-09T02:26:55.090" v="2283"/>
        <pc:sldMkLst>
          <pc:docMk/>
          <pc:sldMk cId="679032190" sldId="382"/>
        </pc:sldMkLst>
        <pc:spChg chg="mod">
          <ac:chgData name="Brian Grey" userId="c81e10d2-c836-482c-a664-6eb0416e1933" providerId="ADAL" clId="{01EF5EEE-4E86-4272-AF94-FD5D39EAD6BB}" dt="2019-07-09T02:17:10.755" v="2271" actId="20577"/>
          <ac:spMkLst>
            <pc:docMk/>
            <pc:sldMk cId="679032190" sldId="382"/>
            <ac:spMk id="4" creationId="{ED4844DB-D908-415A-95B0-5C6259DE470E}"/>
          </ac:spMkLst>
        </pc:spChg>
        <pc:picChg chg="add mod">
          <ac:chgData name="Brian Grey" userId="c81e10d2-c836-482c-a664-6eb0416e1933" providerId="ADAL" clId="{01EF5EEE-4E86-4272-AF94-FD5D39EAD6BB}" dt="2019-07-09T02:21:57.276" v="2274" actId="962"/>
          <ac:picMkLst>
            <pc:docMk/>
            <pc:sldMk cId="679032190" sldId="382"/>
            <ac:picMk id="5" creationId="{3F80E1DB-66B3-4D1B-A93D-B03301E20C10}"/>
          </ac:picMkLst>
        </pc:picChg>
        <pc:picChg chg="del">
          <ac:chgData name="Brian Grey" userId="c81e10d2-c836-482c-a664-6eb0416e1933" providerId="ADAL" clId="{01EF5EEE-4E86-4272-AF94-FD5D39EAD6BB}" dt="2019-07-09T02:16:27.447" v="2180" actId="478"/>
          <ac:picMkLst>
            <pc:docMk/>
            <pc:sldMk cId="679032190" sldId="382"/>
            <ac:picMk id="7" creationId="{C4AD94E8-88B9-4793-A760-89A14C260EFC}"/>
          </ac:picMkLst>
        </pc:picChg>
        <pc:picChg chg="add mod">
          <ac:chgData name="Brian Grey" userId="c81e10d2-c836-482c-a664-6eb0416e1933" providerId="ADAL" clId="{01EF5EEE-4E86-4272-AF94-FD5D39EAD6BB}" dt="2019-07-09T02:26:49.070" v="2282" actId="14100"/>
          <ac:picMkLst>
            <pc:docMk/>
            <pc:sldMk cId="679032190" sldId="382"/>
            <ac:picMk id="9" creationId="{C203B9A9-E907-4FD2-A20A-4F9247CADE03}"/>
          </ac:picMkLst>
        </pc:picChg>
      </pc:sldChg>
      <pc:sldChg chg="delSp modSp add delAnim modAnim">
        <pc:chgData name="Brian Grey" userId="c81e10d2-c836-482c-a664-6eb0416e1933" providerId="ADAL" clId="{01EF5EEE-4E86-4272-AF94-FD5D39EAD6BB}" dt="2019-07-09T02:35:33.833" v="2599" actId="20577"/>
        <pc:sldMkLst>
          <pc:docMk/>
          <pc:sldMk cId="4175634944" sldId="383"/>
        </pc:sldMkLst>
        <pc:spChg chg="mod">
          <ac:chgData name="Brian Grey" userId="c81e10d2-c836-482c-a664-6eb0416e1933" providerId="ADAL" clId="{01EF5EEE-4E86-4272-AF94-FD5D39EAD6BB}" dt="2019-07-09T02:35:33.833" v="2599" actId="20577"/>
          <ac:spMkLst>
            <pc:docMk/>
            <pc:sldMk cId="4175634944" sldId="383"/>
            <ac:spMk id="4" creationId="{ED4844DB-D908-415A-95B0-5C6259DE470E}"/>
          </ac:spMkLst>
        </pc:spChg>
        <pc:picChg chg="del">
          <ac:chgData name="Brian Grey" userId="c81e10d2-c836-482c-a664-6eb0416e1933" providerId="ADAL" clId="{01EF5EEE-4E86-4272-AF94-FD5D39EAD6BB}" dt="2019-07-09T02:28:51.969" v="2286" actId="478"/>
          <ac:picMkLst>
            <pc:docMk/>
            <pc:sldMk cId="4175634944" sldId="383"/>
            <ac:picMk id="5" creationId="{3F80E1DB-66B3-4D1B-A93D-B03301E20C10}"/>
          </ac:picMkLst>
        </pc:picChg>
        <pc:picChg chg="del">
          <ac:chgData name="Brian Grey" userId="c81e10d2-c836-482c-a664-6eb0416e1933" providerId="ADAL" clId="{01EF5EEE-4E86-4272-AF94-FD5D39EAD6BB}" dt="2019-07-09T02:28:49.963" v="2285" actId="478"/>
          <ac:picMkLst>
            <pc:docMk/>
            <pc:sldMk cId="4175634944" sldId="383"/>
            <ac:picMk id="9" creationId="{C203B9A9-E907-4FD2-A20A-4F9247CADE03}"/>
          </ac:picMkLst>
        </pc:picChg>
      </pc:sldChg>
      <pc:sldChg chg="add del modTransition">
        <pc:chgData name="Brian Grey" userId="c81e10d2-c836-482c-a664-6eb0416e1933" providerId="ADAL" clId="{01EF5EEE-4E86-4272-AF94-FD5D39EAD6BB}" dt="2019-07-09T02:45:51.463" v="3409" actId="2696"/>
        <pc:sldMkLst>
          <pc:docMk/>
          <pc:sldMk cId="421298229" sldId="384"/>
        </pc:sldMkLst>
      </pc:sldChg>
      <pc:sldChg chg="addSp delSp modSp add modTransition modAnim">
        <pc:chgData name="Brian Grey" userId="c81e10d2-c836-482c-a664-6eb0416e1933" providerId="ADAL" clId="{01EF5EEE-4E86-4272-AF94-FD5D39EAD6BB}" dt="2019-07-09T04:08:26.121" v="3936" actId="14100"/>
        <pc:sldMkLst>
          <pc:docMk/>
          <pc:sldMk cId="2721000092" sldId="384"/>
        </pc:sldMkLst>
        <pc:picChg chg="del mod">
          <ac:chgData name="Brian Grey" userId="c81e10d2-c836-482c-a664-6eb0416e1933" providerId="ADAL" clId="{01EF5EEE-4E86-4272-AF94-FD5D39EAD6BB}" dt="2019-07-09T02:50:54.593" v="3416" actId="478"/>
          <ac:picMkLst>
            <pc:docMk/>
            <pc:sldMk cId="2721000092" sldId="384"/>
            <ac:picMk id="5" creationId="{8239F274-D5E2-4910-A42C-F1AA9244A01E}"/>
          </ac:picMkLst>
        </pc:picChg>
        <pc:picChg chg="add mod">
          <ac:chgData name="Brian Grey" userId="c81e10d2-c836-482c-a664-6eb0416e1933" providerId="ADAL" clId="{01EF5EEE-4E86-4272-AF94-FD5D39EAD6BB}" dt="2019-07-09T04:08:26.121" v="3936" actId="14100"/>
          <ac:picMkLst>
            <pc:docMk/>
            <pc:sldMk cId="2721000092" sldId="384"/>
            <ac:picMk id="6" creationId="{8582EBC9-4FB6-42A7-A37E-2CB6400FF30E}"/>
          </ac:picMkLst>
        </pc:picChg>
      </pc:sldChg>
      <pc:sldChg chg="delSp modSp add modAnim">
        <pc:chgData name="Brian Grey" userId="c81e10d2-c836-482c-a664-6eb0416e1933" providerId="ADAL" clId="{01EF5EEE-4E86-4272-AF94-FD5D39EAD6BB}" dt="2019-07-09T02:56:00.363" v="3674"/>
        <pc:sldMkLst>
          <pc:docMk/>
          <pc:sldMk cId="3643749717" sldId="385"/>
        </pc:sldMkLst>
        <pc:spChg chg="mod">
          <ac:chgData name="Brian Grey" userId="c81e10d2-c836-482c-a664-6eb0416e1933" providerId="ADAL" clId="{01EF5EEE-4E86-4272-AF94-FD5D39EAD6BB}" dt="2019-07-09T02:53:51.412" v="3492" actId="20577"/>
          <ac:spMkLst>
            <pc:docMk/>
            <pc:sldMk cId="3643749717" sldId="385"/>
            <ac:spMk id="2" creationId="{00000000-0000-0000-0000-000000000000}"/>
          </ac:spMkLst>
        </pc:spChg>
        <pc:spChg chg="mod">
          <ac:chgData name="Brian Grey" userId="c81e10d2-c836-482c-a664-6eb0416e1933" providerId="ADAL" clId="{01EF5EEE-4E86-4272-AF94-FD5D39EAD6BB}" dt="2019-07-09T02:56:00.363" v="3674"/>
          <ac:spMkLst>
            <pc:docMk/>
            <pc:sldMk cId="3643749717" sldId="385"/>
            <ac:spMk id="4" creationId="{ED4844DB-D908-415A-95B0-5C6259DE470E}"/>
          </ac:spMkLst>
        </pc:spChg>
        <pc:picChg chg="del">
          <ac:chgData name="Brian Grey" userId="c81e10d2-c836-482c-a664-6eb0416e1933" providerId="ADAL" clId="{01EF5EEE-4E86-4272-AF94-FD5D39EAD6BB}" dt="2019-07-09T02:52:48.817" v="3431" actId="478"/>
          <ac:picMkLst>
            <pc:docMk/>
            <pc:sldMk cId="3643749717" sldId="385"/>
            <ac:picMk id="6" creationId="{8582EBC9-4FB6-42A7-A37E-2CB6400FF30E}"/>
          </ac:picMkLst>
        </pc:picChg>
      </pc:sldChg>
      <pc:sldChg chg="modSp add modTransition modAnim">
        <pc:chgData name="Brian Grey" userId="c81e10d2-c836-482c-a664-6eb0416e1933" providerId="ADAL" clId="{01EF5EEE-4E86-4272-AF94-FD5D39EAD6BB}" dt="2019-07-09T04:55:11.964" v="5704" actId="20577"/>
        <pc:sldMkLst>
          <pc:docMk/>
          <pc:sldMk cId="1895679005" sldId="386"/>
        </pc:sldMkLst>
        <pc:spChg chg="mod">
          <ac:chgData name="Brian Grey" userId="c81e10d2-c836-482c-a664-6eb0416e1933" providerId="ADAL" clId="{01EF5EEE-4E86-4272-AF94-FD5D39EAD6BB}" dt="2019-07-09T04:55:11.964" v="5704" actId="20577"/>
          <ac:spMkLst>
            <pc:docMk/>
            <pc:sldMk cId="1895679005" sldId="386"/>
            <ac:spMk id="4" creationId="{ED4844DB-D908-415A-95B0-5C6259DE470E}"/>
          </ac:spMkLst>
        </pc:spChg>
      </pc:sldChg>
      <pc:sldChg chg="modSp add del modAnim">
        <pc:chgData name="Brian Grey" userId="c81e10d2-c836-482c-a664-6eb0416e1933" providerId="ADAL" clId="{01EF5EEE-4E86-4272-AF94-FD5D39EAD6BB}" dt="2019-07-09T15:31:46.570" v="8018" actId="2696"/>
        <pc:sldMkLst>
          <pc:docMk/>
          <pc:sldMk cId="1250510757" sldId="387"/>
        </pc:sldMkLst>
        <pc:spChg chg="mod">
          <ac:chgData name="Brian Grey" userId="c81e10d2-c836-482c-a664-6eb0416e1933" providerId="ADAL" clId="{01EF5EEE-4E86-4272-AF94-FD5D39EAD6BB}" dt="2019-07-09T04:40:00.424" v="5409" actId="20577"/>
          <ac:spMkLst>
            <pc:docMk/>
            <pc:sldMk cId="1250510757" sldId="387"/>
            <ac:spMk id="2" creationId="{00000000-0000-0000-0000-000000000000}"/>
          </ac:spMkLst>
        </pc:spChg>
        <pc:spChg chg="mod">
          <ac:chgData name="Brian Grey" userId="c81e10d2-c836-482c-a664-6eb0416e1933" providerId="ADAL" clId="{01EF5EEE-4E86-4272-AF94-FD5D39EAD6BB}" dt="2019-07-09T04:59:47.512" v="5855"/>
          <ac:spMkLst>
            <pc:docMk/>
            <pc:sldMk cId="1250510757" sldId="387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01EF5EEE-4E86-4272-AF94-FD5D39EAD6BB}" dt="2019-07-09T05:03:05.410" v="5915" actId="20577"/>
        <pc:sldMkLst>
          <pc:docMk/>
          <pc:sldMk cId="1894894371" sldId="388"/>
        </pc:sldMkLst>
        <pc:spChg chg="mod">
          <ac:chgData name="Brian Grey" userId="c81e10d2-c836-482c-a664-6eb0416e1933" providerId="ADAL" clId="{01EF5EEE-4E86-4272-AF94-FD5D39EAD6BB}" dt="2019-07-09T05:03:05.410" v="5915" actId="20577"/>
          <ac:spMkLst>
            <pc:docMk/>
            <pc:sldMk cId="1894894371" sldId="388"/>
            <ac:spMk id="4" creationId="{ED4844DB-D908-415A-95B0-5C6259DE470E}"/>
          </ac:spMkLst>
        </pc:spChg>
      </pc:sldChg>
      <pc:sldChg chg="modSp add modAnim">
        <pc:chgData name="Brian Grey" userId="c81e10d2-c836-482c-a664-6eb0416e1933" providerId="ADAL" clId="{01EF5EEE-4E86-4272-AF94-FD5D39EAD6BB}" dt="2019-07-09T15:22:26.369" v="8017" actId="313"/>
        <pc:sldMkLst>
          <pc:docMk/>
          <pc:sldMk cId="1353167761" sldId="389"/>
        </pc:sldMkLst>
        <pc:spChg chg="mod">
          <ac:chgData name="Brian Grey" userId="c81e10d2-c836-482c-a664-6eb0416e1933" providerId="ADAL" clId="{01EF5EEE-4E86-4272-AF94-FD5D39EAD6BB}" dt="2019-07-09T05:03:47.743" v="5952" actId="20577"/>
          <ac:spMkLst>
            <pc:docMk/>
            <pc:sldMk cId="1353167761" sldId="389"/>
            <ac:spMk id="2" creationId="{00000000-0000-0000-0000-000000000000}"/>
          </ac:spMkLst>
        </pc:spChg>
        <pc:spChg chg="mod">
          <ac:chgData name="Brian Grey" userId="c81e10d2-c836-482c-a664-6eb0416e1933" providerId="ADAL" clId="{01EF5EEE-4E86-4272-AF94-FD5D39EAD6BB}" dt="2019-07-09T15:22:26.369" v="8017" actId="313"/>
          <ac:spMkLst>
            <pc:docMk/>
            <pc:sldMk cId="1353167761" sldId="389"/>
            <ac:spMk id="4" creationId="{ED4844DB-D908-415A-95B0-5C6259DE470E}"/>
          </ac:spMkLst>
        </pc:spChg>
      </pc:sldChg>
      <pc:sldChg chg="modSp add modTransition modAnim">
        <pc:chgData name="Brian Grey" userId="c81e10d2-c836-482c-a664-6eb0416e1933" providerId="ADAL" clId="{01EF5EEE-4E86-4272-AF94-FD5D39EAD6BB}" dt="2019-07-09T13:43:14.292" v="8016" actId="20577"/>
        <pc:sldMkLst>
          <pc:docMk/>
          <pc:sldMk cId="928244798" sldId="390"/>
        </pc:sldMkLst>
        <pc:spChg chg="mod">
          <ac:chgData name="Brian Grey" userId="c81e10d2-c836-482c-a664-6eb0416e1933" providerId="ADAL" clId="{01EF5EEE-4E86-4272-AF94-FD5D39EAD6BB}" dt="2019-07-09T13:43:14.292" v="8016" actId="20577"/>
          <ac:spMkLst>
            <pc:docMk/>
            <pc:sldMk cId="928244798" sldId="390"/>
            <ac:spMk id="4" creationId="{ED4844DB-D908-415A-95B0-5C6259DE470E}"/>
          </ac:spMkLst>
        </pc:spChg>
      </pc:sldChg>
    </pc:docChg>
  </pc:docChgLst>
  <pc:docChgLst>
    <pc:chgData name="Brian Grey" userId="c81e10d2-c836-482c-a664-6eb0416e1933" providerId="ADAL" clId="{92FB26A6-CA28-4B56-A7CB-5B8F47AD9824}"/>
    <pc:docChg chg="custSel delSld modSld">
      <pc:chgData name="Brian Grey" userId="c81e10d2-c836-482c-a664-6eb0416e1933" providerId="ADAL" clId="{92FB26A6-CA28-4B56-A7CB-5B8F47AD9824}" dt="2019-06-17T03:16:26.594" v="61" actId="20577"/>
      <pc:docMkLst>
        <pc:docMk/>
      </pc:docMkLst>
      <pc:sldChg chg="modSp">
        <pc:chgData name="Brian Grey" userId="c81e10d2-c836-482c-a664-6eb0416e1933" providerId="ADAL" clId="{92FB26A6-CA28-4B56-A7CB-5B8F47AD9824}" dt="2019-06-17T03:02:23.854" v="0" actId="20577"/>
        <pc:sldMkLst>
          <pc:docMk/>
          <pc:sldMk cId="1324343561" sldId="268"/>
        </pc:sldMkLst>
        <pc:spChg chg="mod">
          <ac:chgData name="Brian Grey" userId="c81e10d2-c836-482c-a664-6eb0416e1933" providerId="ADAL" clId="{92FB26A6-CA28-4B56-A7CB-5B8F47AD9824}" dt="2019-06-17T03:02:23.854" v="0" actId="20577"/>
          <ac:spMkLst>
            <pc:docMk/>
            <pc:sldMk cId="1324343561" sldId="268"/>
            <ac:spMk id="2" creationId="{00000000-0000-0000-0000-000000000000}"/>
          </ac:spMkLst>
        </pc:spChg>
      </pc:sldChg>
      <pc:sldChg chg="modSp">
        <pc:chgData name="Brian Grey" userId="c81e10d2-c836-482c-a664-6eb0416e1933" providerId="ADAL" clId="{92FB26A6-CA28-4B56-A7CB-5B8F47AD9824}" dt="2019-06-17T03:15:47.606" v="5" actId="27636"/>
        <pc:sldMkLst>
          <pc:docMk/>
          <pc:sldMk cId="1667231941" sldId="286"/>
        </pc:sldMkLst>
        <pc:spChg chg="mod">
          <ac:chgData name="Brian Grey" userId="c81e10d2-c836-482c-a664-6eb0416e1933" providerId="ADAL" clId="{92FB26A6-CA28-4B56-A7CB-5B8F47AD9824}" dt="2019-06-17T03:15:47.606" v="5" actId="27636"/>
          <ac:spMkLst>
            <pc:docMk/>
            <pc:sldMk cId="1667231941" sldId="286"/>
            <ac:spMk id="12" creationId="{742531F5-87C9-4B46-AE9F-F59785BA3097}"/>
          </ac:spMkLst>
        </pc:spChg>
      </pc:sldChg>
      <pc:sldChg chg="modSp modAnim">
        <pc:chgData name="Brian Grey" userId="c81e10d2-c836-482c-a664-6eb0416e1933" providerId="ADAL" clId="{92FB26A6-CA28-4B56-A7CB-5B8F47AD9824}" dt="2019-06-17T03:16:26.594" v="61" actId="20577"/>
        <pc:sldMkLst>
          <pc:docMk/>
          <pc:sldMk cId="2174891676" sldId="322"/>
        </pc:sldMkLst>
        <pc:spChg chg="mod">
          <ac:chgData name="Brian Grey" userId="c81e10d2-c836-482c-a664-6eb0416e1933" providerId="ADAL" clId="{92FB26A6-CA28-4B56-A7CB-5B8F47AD9824}" dt="2019-06-17T03:07:23.143" v="1" actId="20577"/>
          <ac:spMkLst>
            <pc:docMk/>
            <pc:sldMk cId="2174891676" sldId="322"/>
            <ac:spMk id="2" creationId="{00000000-0000-0000-0000-000000000000}"/>
          </ac:spMkLst>
        </pc:spChg>
        <pc:spChg chg="mod">
          <ac:chgData name="Brian Grey" userId="c81e10d2-c836-482c-a664-6eb0416e1933" providerId="ADAL" clId="{92FB26A6-CA28-4B56-A7CB-5B8F47AD9824}" dt="2019-06-17T03:16:26.594" v="61" actId="20577"/>
          <ac:spMkLst>
            <pc:docMk/>
            <pc:sldMk cId="2174891676" sldId="322"/>
            <ac:spMk id="4" creationId="{ED4844DB-D908-415A-95B0-5C6259DE470E}"/>
          </ac:spMkLst>
        </pc:spChg>
      </pc:sldChg>
      <pc:sldChg chg="modSp modAnim">
        <pc:chgData name="Brian Grey" userId="c81e10d2-c836-482c-a664-6eb0416e1933" providerId="ADAL" clId="{92FB26A6-CA28-4B56-A7CB-5B8F47AD9824}" dt="2019-06-17T03:08:56.320" v="2" actId="6549"/>
        <pc:sldMkLst>
          <pc:docMk/>
          <pc:sldMk cId="1639952783" sldId="362"/>
        </pc:sldMkLst>
        <pc:spChg chg="mod">
          <ac:chgData name="Brian Grey" userId="c81e10d2-c836-482c-a664-6eb0416e1933" providerId="ADAL" clId="{92FB26A6-CA28-4B56-A7CB-5B8F47AD9824}" dt="2019-06-17T03:08:56.320" v="2" actId="6549"/>
          <ac:spMkLst>
            <pc:docMk/>
            <pc:sldMk cId="1639952783" sldId="362"/>
            <ac:spMk id="4" creationId="{ED4844DB-D908-415A-95B0-5C6259DE470E}"/>
          </ac:spMkLst>
        </pc:spChg>
      </pc:sldChg>
    </pc:docChg>
  </pc:docChgLst>
  <pc:docChgLst>
    <pc:chgData name="Matthew Sabo" userId="0a9be0c1-9800-49c1-92f6-d8e44c4ef445" providerId="ADAL" clId="{99CDACC5-B998-4C08-9348-F03C2EFBAEBC}"/>
    <pc:docChg chg="modSld">
      <pc:chgData name="Matthew Sabo" userId="0a9be0c1-9800-49c1-92f6-d8e44c4ef445" providerId="ADAL" clId="{99CDACC5-B998-4C08-9348-F03C2EFBAEBC}" dt="2024-04-10T03:05:27.876" v="5" actId="1076"/>
      <pc:docMkLst>
        <pc:docMk/>
      </pc:docMkLst>
      <pc:sldChg chg="modSp">
        <pc:chgData name="Matthew Sabo" userId="0a9be0c1-9800-49c1-92f6-d8e44c4ef445" providerId="ADAL" clId="{99CDACC5-B998-4C08-9348-F03C2EFBAEBC}" dt="2024-04-10T02:46:09.064" v="1" actId="20578"/>
        <pc:sldMkLst>
          <pc:docMk/>
          <pc:sldMk cId="2660684294" sldId="356"/>
        </pc:sldMkLst>
        <pc:spChg chg="mod">
          <ac:chgData name="Matthew Sabo" userId="0a9be0c1-9800-49c1-92f6-d8e44c4ef445" providerId="ADAL" clId="{99CDACC5-B998-4C08-9348-F03C2EFBAEBC}" dt="2024-04-10T02:46:09.064" v="1" actId="20578"/>
          <ac:spMkLst>
            <pc:docMk/>
            <pc:sldMk cId="2660684294" sldId="356"/>
            <ac:spMk id="4" creationId="{ED4844DB-D908-415A-95B0-5C6259DE470E}"/>
          </ac:spMkLst>
        </pc:spChg>
      </pc:sldChg>
      <pc:sldChg chg="modSp mod">
        <pc:chgData name="Matthew Sabo" userId="0a9be0c1-9800-49c1-92f6-d8e44c4ef445" providerId="ADAL" clId="{99CDACC5-B998-4C08-9348-F03C2EFBAEBC}" dt="2024-04-10T03:05:27.876" v="5" actId="1076"/>
        <pc:sldMkLst>
          <pc:docMk/>
          <pc:sldMk cId="2685506859" sldId="392"/>
        </pc:sldMkLst>
        <pc:picChg chg="mod">
          <ac:chgData name="Matthew Sabo" userId="0a9be0c1-9800-49c1-92f6-d8e44c4ef445" providerId="ADAL" clId="{99CDACC5-B998-4C08-9348-F03C2EFBAEBC}" dt="2024-04-10T03:05:27.876" v="5" actId="1076"/>
          <ac:picMkLst>
            <pc:docMk/>
            <pc:sldMk cId="2685506859" sldId="392"/>
            <ac:picMk id="7" creationId="{83152266-4C1F-4AC8-B6DE-05A0BE09A81B}"/>
          </ac:picMkLst>
        </pc:picChg>
      </pc:sldChg>
      <pc:sldChg chg="modSp mod">
        <pc:chgData name="Matthew Sabo" userId="0a9be0c1-9800-49c1-92f6-d8e44c4ef445" providerId="ADAL" clId="{99CDACC5-B998-4C08-9348-F03C2EFBAEBC}" dt="2024-04-10T03:05:18.387" v="4" actId="1076"/>
        <pc:sldMkLst>
          <pc:docMk/>
          <pc:sldMk cId="37424969" sldId="397"/>
        </pc:sldMkLst>
        <pc:picChg chg="mod">
          <ac:chgData name="Matthew Sabo" userId="0a9be0c1-9800-49c1-92f6-d8e44c4ef445" providerId="ADAL" clId="{99CDACC5-B998-4C08-9348-F03C2EFBAEBC}" dt="2024-04-10T03:05:18.387" v="4" actId="1076"/>
          <ac:picMkLst>
            <pc:docMk/>
            <pc:sldMk cId="37424969" sldId="397"/>
            <ac:picMk id="5" creationId="{5067208C-3C7B-4520-BB34-BA1C9B276271}"/>
          </ac:picMkLst>
        </pc:picChg>
      </pc:sldChg>
      <pc:sldChg chg="modSp mod">
        <pc:chgData name="Matthew Sabo" userId="0a9be0c1-9800-49c1-92f6-d8e44c4ef445" providerId="ADAL" clId="{99CDACC5-B998-4C08-9348-F03C2EFBAEBC}" dt="2024-04-10T03:05:12.566" v="2" actId="1076"/>
        <pc:sldMkLst>
          <pc:docMk/>
          <pc:sldMk cId="1444066198" sldId="398"/>
        </pc:sldMkLst>
        <pc:picChg chg="mod">
          <ac:chgData name="Matthew Sabo" userId="0a9be0c1-9800-49c1-92f6-d8e44c4ef445" providerId="ADAL" clId="{99CDACC5-B998-4C08-9348-F03C2EFBAEBC}" dt="2024-04-10T03:05:12.566" v="2" actId="1076"/>
          <ac:picMkLst>
            <pc:docMk/>
            <pc:sldMk cId="1444066198" sldId="398"/>
            <ac:picMk id="5" creationId="{F61A22EE-5F17-4A29-9963-190EADD7C6FE}"/>
          </ac:picMkLst>
        </pc:picChg>
      </pc:sldChg>
    </pc:docChg>
  </pc:docChgLst>
  <pc:docChgLst>
    <pc:chgData name="Brian Grey" userId="c81e10d2-c836-482c-a664-6eb0416e1933" providerId="ADAL" clId="{A5169C77-43CB-4C55-A2EB-5D788CEEF2CD}"/>
    <pc:docChg chg="custSel addSld delSld modSld sldOrd">
      <pc:chgData name="Brian Grey" userId="c81e10d2-c836-482c-a664-6eb0416e1933" providerId="ADAL" clId="{A5169C77-43CB-4C55-A2EB-5D788CEEF2CD}" dt="2019-11-11T16:21:44.775" v="1919" actId="20577"/>
      <pc:docMkLst>
        <pc:docMk/>
      </pc:docMkLst>
      <pc:sldChg chg="modSp">
        <pc:chgData name="Brian Grey" userId="c81e10d2-c836-482c-a664-6eb0416e1933" providerId="ADAL" clId="{A5169C77-43CB-4C55-A2EB-5D788CEEF2CD}" dt="2019-11-11T00:38:51.298" v="0"/>
        <pc:sldMkLst>
          <pc:docMk/>
          <pc:sldMk cId="2994068431" sldId="269"/>
        </pc:sldMkLst>
        <pc:spChg chg="mod">
          <ac:chgData name="Brian Grey" userId="c81e10d2-c836-482c-a664-6eb0416e1933" providerId="ADAL" clId="{A5169C77-43CB-4C55-A2EB-5D788CEEF2CD}" dt="2019-11-11T00:38:51.298" v="0"/>
          <ac:spMkLst>
            <pc:docMk/>
            <pc:sldMk cId="2994068431" sldId="269"/>
            <ac:spMk id="12" creationId="{742531F5-87C9-4B46-AE9F-F59785BA3097}"/>
          </ac:spMkLst>
        </pc:spChg>
      </pc:sldChg>
      <pc:sldChg chg="addSp delSp modSp add ord modAnim">
        <pc:chgData name="Brian Grey" userId="c81e10d2-c836-482c-a664-6eb0416e1933" providerId="ADAL" clId="{A5169C77-43CB-4C55-A2EB-5D788CEEF2CD}" dt="2019-11-11T01:17:39.253" v="15"/>
        <pc:sldMkLst>
          <pc:docMk/>
          <pc:sldMk cId="1080184522" sldId="355"/>
        </pc:sldMkLst>
        <pc:spChg chg="mod">
          <ac:chgData name="Brian Grey" userId="c81e10d2-c836-482c-a664-6eb0416e1933" providerId="ADAL" clId="{A5169C77-43CB-4C55-A2EB-5D788CEEF2CD}" dt="2019-11-11T01:17:38.233" v="14" actId="20577"/>
          <ac:spMkLst>
            <pc:docMk/>
            <pc:sldMk cId="1080184522" sldId="355"/>
            <ac:spMk id="4" creationId="{ED4844DB-D908-415A-95B0-5C6259DE470E}"/>
          </ac:spMkLst>
        </pc:spChg>
        <pc:picChg chg="add">
          <ac:chgData name="Brian Grey" userId="c81e10d2-c836-482c-a664-6eb0416e1933" providerId="ADAL" clId="{A5169C77-43CB-4C55-A2EB-5D788CEEF2CD}" dt="2019-11-11T01:17:39.253" v="15"/>
          <ac:picMkLst>
            <pc:docMk/>
            <pc:sldMk cId="1080184522" sldId="355"/>
            <ac:picMk id="6" creationId="{364DBAAE-B316-48B2-A562-ED2A501142C5}"/>
          </ac:picMkLst>
        </pc:picChg>
        <pc:picChg chg="del">
          <ac:chgData name="Brian Grey" userId="c81e10d2-c836-482c-a664-6eb0416e1933" providerId="ADAL" clId="{A5169C77-43CB-4C55-A2EB-5D788CEEF2CD}" dt="2019-11-11T01:17:11.998" v="10"/>
          <ac:picMkLst>
            <pc:docMk/>
            <pc:sldMk cId="1080184522" sldId="355"/>
            <ac:picMk id="7" creationId="{B9CC12F2-1FAB-4A4F-A7A2-FBE06712C40E}"/>
          </ac:picMkLst>
        </pc:picChg>
      </pc:sldChg>
      <pc:sldChg chg="addSp delSp del modAnim">
        <pc:chgData name="Brian Grey" userId="c81e10d2-c836-482c-a664-6eb0416e1933" providerId="ADAL" clId="{A5169C77-43CB-4C55-A2EB-5D788CEEF2CD}" dt="2019-11-11T01:16:59.114" v="8" actId="2696"/>
        <pc:sldMkLst>
          <pc:docMk/>
          <pc:sldMk cId="2135461300" sldId="355"/>
        </pc:sldMkLst>
        <pc:picChg chg="add del">
          <ac:chgData name="Brian Grey" userId="c81e10d2-c836-482c-a664-6eb0416e1933" providerId="ADAL" clId="{A5169C77-43CB-4C55-A2EB-5D788CEEF2CD}" dt="2019-11-11T01:16:32.484" v="6"/>
          <ac:picMkLst>
            <pc:docMk/>
            <pc:sldMk cId="2135461300" sldId="355"/>
            <ac:picMk id="7" creationId="{B9CC12F2-1FAB-4A4F-A7A2-FBE06712C40E}"/>
          </ac:picMkLst>
        </pc:picChg>
      </pc:sldChg>
      <pc:sldChg chg="delSp del modAnim">
        <pc:chgData name="Brian Grey" userId="c81e10d2-c836-482c-a664-6eb0416e1933" providerId="ADAL" clId="{A5169C77-43CB-4C55-A2EB-5D788CEEF2CD}" dt="2019-11-11T01:18:36.818" v="19" actId="2696"/>
        <pc:sldMkLst>
          <pc:docMk/>
          <pc:sldMk cId="2721000092" sldId="384"/>
        </pc:sldMkLst>
        <pc:picChg chg="del">
          <ac:chgData name="Brian Grey" userId="c81e10d2-c836-482c-a664-6eb0416e1933" providerId="ADAL" clId="{A5169C77-43CB-4C55-A2EB-5D788CEEF2CD}" dt="2019-11-11T01:16:09.904" v="3"/>
          <ac:picMkLst>
            <pc:docMk/>
            <pc:sldMk cId="2721000092" sldId="384"/>
            <ac:picMk id="6" creationId="{8582EBC9-4FB6-42A7-A37E-2CB6400FF30E}"/>
          </ac:picMkLst>
        </pc:picChg>
      </pc:sldChg>
      <pc:sldChg chg="addSp modAnim">
        <pc:chgData name="Brian Grey" userId="c81e10d2-c836-482c-a664-6eb0416e1933" providerId="ADAL" clId="{A5169C77-43CB-4C55-A2EB-5D788CEEF2CD}" dt="2019-11-11T01:16:14.136" v="4"/>
        <pc:sldMkLst>
          <pc:docMk/>
          <pc:sldMk cId="3643749717" sldId="385"/>
        </pc:sldMkLst>
        <pc:picChg chg="add">
          <ac:chgData name="Brian Grey" userId="c81e10d2-c836-482c-a664-6eb0416e1933" providerId="ADAL" clId="{A5169C77-43CB-4C55-A2EB-5D788CEEF2CD}" dt="2019-11-11T01:16:14.136" v="4"/>
          <ac:picMkLst>
            <pc:docMk/>
            <pc:sldMk cId="3643749717" sldId="385"/>
            <ac:picMk id="5" creationId="{4EE17B53-5ECF-491E-9EB9-24F7B5BAA161}"/>
          </ac:picMkLst>
        </pc:picChg>
      </pc:sldChg>
      <pc:sldChg chg="add modTransition modAnim">
        <pc:chgData name="Brian Grey" userId="c81e10d2-c836-482c-a664-6eb0416e1933" providerId="ADAL" clId="{A5169C77-43CB-4C55-A2EB-5D788CEEF2CD}" dt="2019-11-11T01:17:57.500" v="17"/>
        <pc:sldMkLst>
          <pc:docMk/>
          <pc:sldMk cId="1043041260" sldId="391"/>
        </pc:sldMkLst>
      </pc:sldChg>
      <pc:sldChg chg="addSp delSp modSp add modAnim">
        <pc:chgData name="Brian Grey" userId="c81e10d2-c836-482c-a664-6eb0416e1933" providerId="ADAL" clId="{A5169C77-43CB-4C55-A2EB-5D788CEEF2CD}" dt="2019-11-11T01:46:24.506" v="404"/>
        <pc:sldMkLst>
          <pc:docMk/>
          <pc:sldMk cId="2685506859" sldId="392"/>
        </pc:sldMkLst>
        <pc:spChg chg="mod">
          <ac:chgData name="Brian Grey" userId="c81e10d2-c836-482c-a664-6eb0416e1933" providerId="ADAL" clId="{A5169C77-43CB-4C55-A2EB-5D788CEEF2CD}" dt="2019-11-11T01:39:34.024" v="397" actId="20577"/>
          <ac:spMkLst>
            <pc:docMk/>
            <pc:sldMk cId="2685506859" sldId="392"/>
            <ac:spMk id="4" creationId="{ED4844DB-D908-415A-95B0-5C6259DE470E}"/>
          </ac:spMkLst>
        </pc:spChg>
        <pc:picChg chg="add del mod">
          <ac:chgData name="Brian Grey" userId="c81e10d2-c836-482c-a664-6eb0416e1933" providerId="ADAL" clId="{A5169C77-43CB-4C55-A2EB-5D788CEEF2CD}" dt="2019-11-11T01:41:09.313" v="399" actId="478"/>
          <ac:picMkLst>
            <pc:docMk/>
            <pc:sldMk cId="2685506859" sldId="392"/>
            <ac:picMk id="5" creationId="{90745CDF-A23A-48EE-B389-853C5B7264BE}"/>
          </ac:picMkLst>
        </pc:picChg>
        <pc:picChg chg="add mod">
          <ac:chgData name="Brian Grey" userId="c81e10d2-c836-482c-a664-6eb0416e1933" providerId="ADAL" clId="{A5169C77-43CB-4C55-A2EB-5D788CEEF2CD}" dt="2019-11-11T01:46:24.275" v="402" actId="962"/>
          <ac:picMkLst>
            <pc:docMk/>
            <pc:sldMk cId="2685506859" sldId="392"/>
            <ac:picMk id="7" creationId="{83152266-4C1F-4AC8-B6DE-05A0BE09A81B}"/>
          </ac:picMkLst>
        </pc:picChg>
      </pc:sldChg>
      <pc:sldChg chg="delSp modSp add delAnim modAnim">
        <pc:chgData name="Brian Grey" userId="c81e10d2-c836-482c-a664-6eb0416e1933" providerId="ADAL" clId="{A5169C77-43CB-4C55-A2EB-5D788CEEF2CD}" dt="2019-11-11T01:48:07.161" v="605" actId="20577"/>
        <pc:sldMkLst>
          <pc:docMk/>
          <pc:sldMk cId="3427088087" sldId="393"/>
        </pc:sldMkLst>
        <pc:spChg chg="mod">
          <ac:chgData name="Brian Grey" userId="c81e10d2-c836-482c-a664-6eb0416e1933" providerId="ADAL" clId="{A5169C77-43CB-4C55-A2EB-5D788CEEF2CD}" dt="2019-11-11T01:48:07.161" v="605" actId="20577"/>
          <ac:spMkLst>
            <pc:docMk/>
            <pc:sldMk cId="3427088087" sldId="393"/>
            <ac:spMk id="4" creationId="{ED4844DB-D908-415A-95B0-5C6259DE470E}"/>
          </ac:spMkLst>
        </pc:spChg>
        <pc:picChg chg="del">
          <ac:chgData name="Brian Grey" userId="c81e10d2-c836-482c-a664-6eb0416e1933" providerId="ADAL" clId="{A5169C77-43CB-4C55-A2EB-5D788CEEF2CD}" dt="2019-11-11T01:46:33.429" v="406" actId="478"/>
          <ac:picMkLst>
            <pc:docMk/>
            <pc:sldMk cId="3427088087" sldId="393"/>
            <ac:picMk id="7" creationId="{83152266-4C1F-4AC8-B6DE-05A0BE09A81B}"/>
          </ac:picMkLst>
        </pc:picChg>
      </pc:sldChg>
      <pc:sldChg chg="addSp modSp add modAnim">
        <pc:chgData name="Brian Grey" userId="c81e10d2-c836-482c-a664-6eb0416e1933" providerId="ADAL" clId="{A5169C77-43CB-4C55-A2EB-5D788CEEF2CD}" dt="2019-11-11T14:42:56.787" v="1052"/>
        <pc:sldMkLst>
          <pc:docMk/>
          <pc:sldMk cId="2906233309" sldId="394"/>
        </pc:sldMkLst>
        <pc:spChg chg="mod">
          <ac:chgData name="Brian Grey" userId="c81e10d2-c836-482c-a664-6eb0416e1933" providerId="ADAL" clId="{A5169C77-43CB-4C55-A2EB-5D788CEEF2CD}" dt="2019-11-11T01:56:22.612" v="641" actId="313"/>
          <ac:spMkLst>
            <pc:docMk/>
            <pc:sldMk cId="2906233309" sldId="394"/>
            <ac:spMk id="2" creationId="{00000000-0000-0000-0000-000000000000}"/>
          </ac:spMkLst>
        </pc:spChg>
        <pc:spChg chg="mod">
          <ac:chgData name="Brian Grey" userId="c81e10d2-c836-482c-a664-6eb0416e1933" providerId="ADAL" clId="{A5169C77-43CB-4C55-A2EB-5D788CEEF2CD}" dt="2019-11-11T14:40:05.660" v="1044" actId="6549"/>
          <ac:spMkLst>
            <pc:docMk/>
            <pc:sldMk cId="2906233309" sldId="394"/>
            <ac:spMk id="4" creationId="{ED4844DB-D908-415A-95B0-5C6259DE470E}"/>
          </ac:spMkLst>
        </pc:spChg>
        <pc:picChg chg="add mod">
          <ac:chgData name="Brian Grey" userId="c81e10d2-c836-482c-a664-6eb0416e1933" providerId="ADAL" clId="{A5169C77-43CB-4C55-A2EB-5D788CEEF2CD}" dt="2019-11-11T14:40:22.469" v="1050" actId="1076"/>
          <ac:picMkLst>
            <pc:docMk/>
            <pc:sldMk cId="2906233309" sldId="394"/>
            <ac:picMk id="5" creationId="{C450B8BC-1623-42C1-BB58-79DE8AEC17F3}"/>
          </ac:picMkLst>
        </pc:picChg>
      </pc:sldChg>
      <pc:sldChg chg="addSp modSp add modAnim">
        <pc:chgData name="Brian Grey" userId="c81e10d2-c836-482c-a664-6eb0416e1933" providerId="ADAL" clId="{A5169C77-43CB-4C55-A2EB-5D788CEEF2CD}" dt="2019-11-11T14:45:59.919" v="1152"/>
        <pc:sldMkLst>
          <pc:docMk/>
          <pc:sldMk cId="836461136" sldId="395"/>
        </pc:sldMkLst>
        <pc:spChg chg="mod">
          <ac:chgData name="Brian Grey" userId="c81e10d2-c836-482c-a664-6eb0416e1933" providerId="ADAL" clId="{A5169C77-43CB-4C55-A2EB-5D788CEEF2CD}" dt="2019-11-11T14:45:33.173" v="1149" actId="6549"/>
          <ac:spMkLst>
            <pc:docMk/>
            <pc:sldMk cId="836461136" sldId="395"/>
            <ac:spMk id="4" creationId="{ED4844DB-D908-415A-95B0-5C6259DE470E}"/>
          </ac:spMkLst>
        </pc:spChg>
        <pc:picChg chg="add mod">
          <ac:chgData name="Brian Grey" userId="c81e10d2-c836-482c-a664-6eb0416e1933" providerId="ADAL" clId="{A5169C77-43CB-4C55-A2EB-5D788CEEF2CD}" dt="2019-11-11T14:45:01.517" v="1148" actId="1076"/>
          <ac:picMkLst>
            <pc:docMk/>
            <pc:sldMk cId="836461136" sldId="395"/>
            <ac:picMk id="5" creationId="{D8E61AD9-8142-4F39-A5B8-4508AA3418DA}"/>
          </ac:picMkLst>
        </pc:picChg>
      </pc:sldChg>
      <pc:sldChg chg="modSp add modAnim">
        <pc:chgData name="Brian Grey" userId="c81e10d2-c836-482c-a664-6eb0416e1933" providerId="ADAL" clId="{A5169C77-43CB-4C55-A2EB-5D788CEEF2CD}" dt="2019-11-11T15:17:15.241" v="1524" actId="20577"/>
        <pc:sldMkLst>
          <pc:docMk/>
          <pc:sldMk cId="3616563712" sldId="396"/>
        </pc:sldMkLst>
        <pc:spChg chg="mod">
          <ac:chgData name="Brian Grey" userId="c81e10d2-c836-482c-a664-6eb0416e1933" providerId="ADAL" clId="{A5169C77-43CB-4C55-A2EB-5D788CEEF2CD}" dt="2019-11-11T14:57:18.940" v="1172" actId="20577"/>
          <ac:spMkLst>
            <pc:docMk/>
            <pc:sldMk cId="3616563712" sldId="396"/>
            <ac:spMk id="2" creationId="{00000000-0000-0000-0000-000000000000}"/>
          </ac:spMkLst>
        </pc:spChg>
        <pc:spChg chg="mod">
          <ac:chgData name="Brian Grey" userId="c81e10d2-c836-482c-a664-6eb0416e1933" providerId="ADAL" clId="{A5169C77-43CB-4C55-A2EB-5D788CEEF2CD}" dt="2019-11-11T15:17:15.241" v="1524" actId="20577"/>
          <ac:spMkLst>
            <pc:docMk/>
            <pc:sldMk cId="3616563712" sldId="396"/>
            <ac:spMk id="4" creationId="{ED4844DB-D908-415A-95B0-5C6259DE470E}"/>
          </ac:spMkLst>
        </pc:spChg>
      </pc:sldChg>
      <pc:sldChg chg="addSp modSp add modAnim">
        <pc:chgData name="Brian Grey" userId="c81e10d2-c836-482c-a664-6eb0416e1933" providerId="ADAL" clId="{A5169C77-43CB-4C55-A2EB-5D788CEEF2CD}" dt="2019-11-11T16:17:00.906" v="1680"/>
        <pc:sldMkLst>
          <pc:docMk/>
          <pc:sldMk cId="37424969" sldId="397"/>
        </pc:sldMkLst>
        <pc:spChg chg="mod">
          <ac:chgData name="Brian Grey" userId="c81e10d2-c836-482c-a664-6eb0416e1933" providerId="ADAL" clId="{A5169C77-43CB-4C55-A2EB-5D788CEEF2CD}" dt="2019-11-11T02:18:50.665" v="686" actId="6549"/>
          <ac:spMkLst>
            <pc:docMk/>
            <pc:sldMk cId="37424969" sldId="397"/>
            <ac:spMk id="2" creationId="{00000000-0000-0000-0000-000000000000}"/>
          </ac:spMkLst>
        </pc:spChg>
        <pc:spChg chg="mod">
          <ac:chgData name="Brian Grey" userId="c81e10d2-c836-482c-a664-6eb0416e1933" providerId="ADAL" clId="{A5169C77-43CB-4C55-A2EB-5D788CEEF2CD}" dt="2019-11-11T15:34:26.502" v="1675" actId="20577"/>
          <ac:spMkLst>
            <pc:docMk/>
            <pc:sldMk cId="37424969" sldId="397"/>
            <ac:spMk id="4" creationId="{ED4844DB-D908-415A-95B0-5C6259DE470E}"/>
          </ac:spMkLst>
        </pc:spChg>
        <pc:picChg chg="add mod">
          <ac:chgData name="Brian Grey" userId="c81e10d2-c836-482c-a664-6eb0416e1933" providerId="ADAL" clId="{A5169C77-43CB-4C55-A2EB-5D788CEEF2CD}" dt="2019-11-11T16:16:59.560" v="1678" actId="962"/>
          <ac:picMkLst>
            <pc:docMk/>
            <pc:sldMk cId="37424969" sldId="397"/>
            <ac:picMk id="5" creationId="{5067208C-3C7B-4520-BB34-BA1C9B276271}"/>
          </ac:picMkLst>
        </pc:picChg>
      </pc:sldChg>
      <pc:sldChg chg="addSp modSp add modAnim">
        <pc:chgData name="Brian Grey" userId="c81e10d2-c836-482c-a664-6eb0416e1933" providerId="ADAL" clId="{A5169C77-43CB-4C55-A2EB-5D788CEEF2CD}" dt="2019-11-11T14:56:45.938" v="1161"/>
        <pc:sldMkLst>
          <pc:docMk/>
          <pc:sldMk cId="1444066198" sldId="398"/>
        </pc:sldMkLst>
        <pc:spChg chg="mod">
          <ac:chgData name="Brian Grey" userId="c81e10d2-c836-482c-a664-6eb0416e1933" providerId="ADAL" clId="{A5169C77-43CB-4C55-A2EB-5D788CEEF2CD}" dt="2019-11-11T14:32:21.329" v="756" actId="20577"/>
          <ac:spMkLst>
            <pc:docMk/>
            <pc:sldMk cId="1444066198" sldId="398"/>
            <ac:spMk id="2" creationId="{00000000-0000-0000-0000-000000000000}"/>
          </ac:spMkLst>
        </pc:spChg>
        <pc:spChg chg="mod">
          <ac:chgData name="Brian Grey" userId="c81e10d2-c836-482c-a664-6eb0416e1933" providerId="ADAL" clId="{A5169C77-43CB-4C55-A2EB-5D788CEEF2CD}" dt="2019-11-11T14:34:54.056" v="988" actId="6549"/>
          <ac:spMkLst>
            <pc:docMk/>
            <pc:sldMk cId="1444066198" sldId="398"/>
            <ac:spMk id="4" creationId="{ED4844DB-D908-415A-95B0-5C6259DE470E}"/>
          </ac:spMkLst>
        </pc:spChg>
        <pc:picChg chg="add mod">
          <ac:chgData name="Brian Grey" userId="c81e10d2-c836-482c-a664-6eb0416e1933" providerId="ADAL" clId="{A5169C77-43CB-4C55-A2EB-5D788CEEF2CD}" dt="2019-11-11T14:56:43.029" v="1159" actId="962"/>
          <ac:picMkLst>
            <pc:docMk/>
            <pc:sldMk cId="1444066198" sldId="398"/>
            <ac:picMk id="5" creationId="{F61A22EE-5F17-4A29-9963-190EADD7C6FE}"/>
          </ac:picMkLst>
        </pc:picChg>
      </pc:sldChg>
      <pc:sldChg chg="modSp add del">
        <pc:chgData name="Brian Grey" userId="c81e10d2-c836-482c-a664-6eb0416e1933" providerId="ADAL" clId="{A5169C77-43CB-4C55-A2EB-5D788CEEF2CD}" dt="2019-11-11T14:56:29.603" v="1156" actId="2696"/>
        <pc:sldMkLst>
          <pc:docMk/>
          <pc:sldMk cId="172567749" sldId="399"/>
        </pc:sldMkLst>
        <pc:spChg chg="mod">
          <ac:chgData name="Brian Grey" userId="c81e10d2-c836-482c-a664-6eb0416e1933" providerId="ADAL" clId="{A5169C77-43CB-4C55-A2EB-5D788CEEF2CD}" dt="2019-11-11T14:43:17.202" v="1072" actId="20577"/>
          <ac:spMkLst>
            <pc:docMk/>
            <pc:sldMk cId="172567749" sldId="399"/>
            <ac:spMk id="2" creationId="{00000000-0000-0000-0000-000000000000}"/>
          </ac:spMkLst>
        </pc:spChg>
      </pc:sldChg>
      <pc:sldChg chg="modSp add">
        <pc:chgData name="Brian Grey" userId="c81e10d2-c836-482c-a664-6eb0416e1933" providerId="ADAL" clId="{A5169C77-43CB-4C55-A2EB-5D788CEEF2CD}" dt="2019-11-11T14:56:16.263" v="1155" actId="14826"/>
        <pc:sldMkLst>
          <pc:docMk/>
          <pc:sldMk cId="1867570379" sldId="400"/>
        </pc:sldMkLst>
        <pc:spChg chg="mod">
          <ac:chgData name="Brian Grey" userId="c81e10d2-c836-482c-a664-6eb0416e1933" providerId="ADAL" clId="{A5169C77-43CB-4C55-A2EB-5D788CEEF2CD}" dt="2019-11-11T14:46:24.847" v="1154"/>
          <ac:spMkLst>
            <pc:docMk/>
            <pc:sldMk cId="1867570379" sldId="400"/>
            <ac:spMk id="2" creationId="{00000000-0000-0000-0000-000000000000}"/>
          </ac:spMkLst>
        </pc:spChg>
        <pc:picChg chg="mod">
          <ac:chgData name="Brian Grey" userId="c81e10d2-c836-482c-a664-6eb0416e1933" providerId="ADAL" clId="{A5169C77-43CB-4C55-A2EB-5D788CEEF2CD}" dt="2019-11-11T14:56:16.263" v="1155" actId="14826"/>
          <ac:picMkLst>
            <pc:docMk/>
            <pc:sldMk cId="1867570379" sldId="400"/>
            <ac:picMk id="5" creationId="{D8E61AD9-8142-4F39-A5B8-4508AA3418DA}"/>
          </ac:picMkLst>
        </pc:picChg>
      </pc:sldChg>
      <pc:sldChg chg="add del">
        <pc:chgData name="Brian Grey" userId="c81e10d2-c836-482c-a664-6eb0416e1933" providerId="ADAL" clId="{A5169C77-43CB-4C55-A2EB-5D788CEEF2CD}" dt="2019-11-11T15:17:35.161" v="1525" actId="2696"/>
        <pc:sldMkLst>
          <pc:docMk/>
          <pc:sldMk cId="1479044341" sldId="401"/>
        </pc:sldMkLst>
      </pc:sldChg>
      <pc:sldChg chg="delSp modSp add delAnim modAnim">
        <pc:chgData name="Brian Grey" userId="c81e10d2-c836-482c-a664-6eb0416e1933" providerId="ADAL" clId="{A5169C77-43CB-4C55-A2EB-5D788CEEF2CD}" dt="2019-11-11T16:21:44.775" v="1919" actId="20577"/>
        <pc:sldMkLst>
          <pc:docMk/>
          <pc:sldMk cId="3329571910" sldId="401"/>
        </pc:sldMkLst>
        <pc:spChg chg="mod">
          <ac:chgData name="Brian Grey" userId="c81e10d2-c836-482c-a664-6eb0416e1933" providerId="ADAL" clId="{A5169C77-43CB-4C55-A2EB-5D788CEEF2CD}" dt="2019-11-11T16:21:44.775" v="1919" actId="20577"/>
          <ac:spMkLst>
            <pc:docMk/>
            <pc:sldMk cId="3329571910" sldId="401"/>
            <ac:spMk id="4" creationId="{ED4844DB-D908-415A-95B0-5C6259DE470E}"/>
          </ac:spMkLst>
        </pc:spChg>
        <pc:picChg chg="del">
          <ac:chgData name="Brian Grey" userId="c81e10d2-c836-482c-a664-6eb0416e1933" providerId="ADAL" clId="{A5169C77-43CB-4C55-A2EB-5D788CEEF2CD}" dt="2019-11-11T16:17:08.909" v="1682" actId="478"/>
          <ac:picMkLst>
            <pc:docMk/>
            <pc:sldMk cId="3329571910" sldId="401"/>
            <ac:picMk id="5" creationId="{5067208C-3C7B-4520-BB34-BA1C9B27627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5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5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9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4213" y="157797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316747" y="6089775"/>
            <a:ext cx="45200" cy="121861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247650" y="6088857"/>
            <a:ext cx="50007" cy="126205"/>
          </a:xfrm>
          <a:prstGeom prst="line">
            <a:avLst/>
          </a:prstGeom>
          <a:ln w="9525">
            <a:solidFill>
              <a:srgbClr val="FAF36C"/>
            </a:solidFill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90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57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0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7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3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1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583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B9DD5-D2B7-49DC-BA36-1E30DFBF7B8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88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AA65">
            <a:alpha val="2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B9DD5-D2B7-49DC-BA36-1E30DFBF7B84}" type="datetimeFigureOut">
              <a:rPr lang="en-US" smtClean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DEA5B-9948-40E0-9D22-EF4A730D5A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46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en.wikipedia.org/wiki/Gradient_descent#Pytho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R9OHn5ZF4Uo" TargetMode="External"/><Relationship Id="rId4" Type="http://schemas.openxmlformats.org/officeDocument/2006/relationships/hyperlink" Target="https://en.wikipedia.org/wiki/Generative_adversarial_network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8057" y="3581400"/>
            <a:ext cx="9144000" cy="2609844"/>
          </a:xfr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406164" y="914400"/>
            <a:ext cx="11785835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6F66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Artificial Neural Networks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3738562"/>
            <a:ext cx="12191998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CISC 340 Introduction to Artificial Intelligence</a:t>
            </a:r>
          </a:p>
          <a:p>
            <a:pPr lvl="0">
              <a:defRPr/>
            </a:pPr>
            <a:r>
              <a:rPr lang="en-US" sz="4000" dirty="0">
                <a:solidFill>
                  <a:prstClr val="black"/>
                </a:solidFill>
                <a:latin typeface="Calibri Light"/>
              </a:rPr>
              <a:t>Chad Van Chu &amp; Brian Grey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68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Raw Brain Power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If neurons are so crappy, why is our brain so fast?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7" name="Picture 6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4AD94E8-88B9-4793-A760-89A14C260E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159" y="0"/>
            <a:ext cx="8063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1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Raw Brain Power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If neurons are so crappy, why is our brain so fast?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Massively interconnected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MASSIVELY parallel on a hardware level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does that sound like?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 descr="A picture containing wall, indoor, object, table&#10;&#10;Description automatically generated">
            <a:extLst>
              <a:ext uri="{FF2B5EF4-FFF2-40B4-BE49-F238E27FC236}">
                <a16:creationId xmlns:a16="http://schemas.microsoft.com/office/drawing/2014/main" id="{3F80E1DB-66B3-4D1B-A93D-B03301E20C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350" y="0"/>
            <a:ext cx="9073299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03B9A9-E907-4FD2-A20A-4F9247CADE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146" y="718457"/>
            <a:ext cx="9069503" cy="5423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9032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Raw Brain Power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If neurons are so crappy, why is our brain so fast?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Massively interconnected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MASSIVELY parallel on a hardware level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does that sound like?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Artificial neural networks are the software equivalents of these parallel hardware architectures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And are frequently implemented on these hardware architectures to leverage the speed and synergies of the hardware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63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Our base unit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Base unit for calculations on a computer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bit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Base unit for calculating things on a computer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 CPU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Or a core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 guess it’s technically the ALU…whatever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Base unit for calculating things in the brain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neuron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Base unit for calculating things in an ANN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perceptron</a:t>
            </a:r>
          </a:p>
        </p:txBody>
      </p:sp>
    </p:spTree>
    <p:extLst>
      <p:ext uri="{BB962C8B-B14F-4D97-AF65-F5344CB8AC3E}">
        <p14:creationId xmlns:p14="http://schemas.microsoft.com/office/powerpoint/2010/main" val="2407564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The Neuron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Basic unit of processing power in the brain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4DBAAE-B316-48B2-A562-ED2A501142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896" y="352176"/>
            <a:ext cx="11524685" cy="613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8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The Neuron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Basic unit of processing power in the brain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Neurons connect via dendrites and axons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Each dendrite receives information from one other neuron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Each neuron has MANY dendrites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Each neuron has one axon and transmits information to many other neurons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Therefore, each neuron can only transmit one message per firing</a:t>
            </a:r>
          </a:p>
        </p:txBody>
      </p:sp>
    </p:spTree>
    <p:extLst>
      <p:ext uri="{BB962C8B-B14F-4D97-AF65-F5344CB8AC3E}">
        <p14:creationId xmlns:p14="http://schemas.microsoft.com/office/powerpoint/2010/main" val="1043041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The Perceptron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Digital analog to the brain’s neuron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Perceptrons connect via standard I/O and message passing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Each input channel is from one other neuron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Each perceptron has MANY input channels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Each perceptron has one output channel and transmits information to many other perceptrons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Therefore, each perceptron can only transmit one message per firing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E17B53-5ECF-491E-9EB9-24F7B5BAA16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821" y="356547"/>
            <a:ext cx="11521440" cy="61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74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Perceptron: Under the Hood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kumimoji="1" lang="en-US" sz="32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 inputs to any given perceptron, the output is: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sz="280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  <m:e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−1 </m:t>
                            </m:r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    </m:t>
                            </m:r>
                          </m:e>
                        </m:eqArr>
                      </m:e>
                    </m:d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has no associated input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Functionally, the inverse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is threshold that the sum of the other weighted inputs need to exceed for the perceptron to fire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Goal: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time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But what if they’re </a:t>
                </a:r>
                <a:r>
                  <a:rPr kumimoji="1" lang="en-US" sz="2800" kern="0" dirty="0" err="1">
                    <a:solidFill>
                      <a:srgbClr val="1E1C09"/>
                    </a:solidFill>
                    <a:latin typeface="Tahoma" pitchFamily="34" charset="0"/>
                  </a:rPr>
                  <a:t>notInputs</a:t>
                </a: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to be classified properly every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589" r="-74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068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Perceptron Training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First, begin with random weight vectors</a:t>
                </a:r>
              </a:p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Then begin training on data</a:t>
                </a:r>
              </a:p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For each piece of data, there are two options: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Inputs are passed through and output is correct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Do nothing.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Inputs are passed through and the output is incorrect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Weights are then modified: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280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is the correct output,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is the incorrect output, and</a:t>
                </a:r>
                <a:r>
                  <a:rPr kumimoji="1" lang="en-US" sz="2800" kern="0" dirty="0">
                    <a:solidFill>
                      <a:srgbClr val="1E1C09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is the learning rate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b="-9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50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What’s Actually Happening?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Perceptrons can be used to converge in a finite number of iterations on linearly separable space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What’s the problem?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MANY data sets are not linearly separable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do we fix this?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don’t use perceptrons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“Didn’t you say that perceptrons are the basis of all neural networks.”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Yeah…I sort of lied.</a:t>
            </a:r>
          </a:p>
        </p:txBody>
      </p:sp>
    </p:spTree>
    <p:extLst>
      <p:ext uri="{BB962C8B-B14F-4D97-AF65-F5344CB8AC3E}">
        <p14:creationId xmlns:p14="http://schemas.microsoft.com/office/powerpoint/2010/main" val="3280691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What are we doing today?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Artificial Neural Networks</a:t>
            </a:r>
            <a:endParaRPr kumimoji="1" lang="en-US" sz="3200" b="0" i="0" u="none" strike="noStrike" kern="0" cap="none" spc="0" normalizeH="0" baseline="0" noProof="0" dirty="0">
              <a:ln>
                <a:noFill/>
              </a:ln>
              <a:solidFill>
                <a:srgbClr val="1E1C09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E1C0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Why?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Brain stuff</a:t>
            </a:r>
            <a:endParaRPr kumimoji="1" lang="en-US" sz="2800" b="0" i="0" u="none" strike="noStrike" kern="0" cap="none" spc="0" normalizeH="0" baseline="0" noProof="0" dirty="0">
              <a:ln>
                <a:noFill/>
              </a:ln>
              <a:solidFill>
                <a:srgbClr val="1E1C09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Theory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Basics</a:t>
            </a: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1E1C09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Modern application</a:t>
            </a:r>
            <a:endParaRPr kumimoji="1" lang="en-US" sz="2800" b="0" i="0" u="none" strike="noStrike" kern="0" cap="none" spc="0" normalizeH="0" noProof="0" dirty="0">
              <a:ln>
                <a:noFill/>
              </a:ln>
              <a:solidFill>
                <a:srgbClr val="1E1C09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1298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Let’s Look at the Perceptron Diagram Again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can we change about the implementation from the diagram?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19BB7E-B803-4BFB-9B38-4E7F72D18231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0821" y="356547"/>
            <a:ext cx="11521440" cy="613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95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Let’s Look at the Perceptron Diagram Again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1" y="1485901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can we change about the implementation from the diagram?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Can we change the step function?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Can we change how error is calculated for a unit?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Changing either approach can fundamentally change how the system would work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67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Linear Unit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1" y="1485901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 if there’s no “step,” just an output?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Equation: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sz="280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kumimoji="1" lang="en-US" sz="280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Yields a perceptron that doesn’t have a -1 to 1 threshold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Training error: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sSup>
                          <m:sSupPr>
                            <m:ctrlP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sz="2800" i="1" ker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kumimoji="1" lang="en-US" sz="2800" b="0" i="1" kern="0" smtClean="0">
                                    <a:solidFill>
                                      <a:srgbClr val="1E1C09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kumimoji="1" lang="en-US" sz="2800" b="0" i="1" kern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brk m:alnAt="7"/>
                      </m:rP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is the set of training examples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which minimizes</a:t>
                </a:r>
                <a:r>
                  <a:rPr kumimoji="1" lang="en-US" sz="2800" kern="0" dirty="0">
                    <a:solidFill>
                      <a:srgbClr val="1E1C0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is likely the best answer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1" y="1485901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89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Sigmoid Unit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1" y="1485901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What if we wanted a smooth curve?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Equation: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sSub>
                          <m:sSubPr>
                            <m:ctrlP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sz="2800" i="1" ker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sz="280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acc>
                      <m:accPr>
                        <m:chr m:val="⃗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)</a:t>
                </a: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kumimoji="1" lang="en-US" sz="2800" kern="0" dirty="0">
                        <a:solidFill>
                          <a:srgbClr val="1E1C09"/>
                        </a:solidFill>
                        <a:latin typeface="Tahoma" pitchFamily="34" charset="0"/>
                      </a:rPr>
                      <m:t>)</m:t>
                    </m:r>
                    <m:r>
                      <m:rPr>
                        <m:nor/>
                      </m:rPr>
                      <a:rPr kumimoji="1" lang="en-US" sz="2800" b="0" i="0" kern="0" dirty="0" smtClean="0">
                        <a:solidFill>
                          <a:srgbClr val="1E1C09"/>
                        </a:solidFill>
                        <a:latin typeface="Tahoma" pitchFamily="34" charset="0"/>
                      </a:rPr>
                      <m:t>=</m:t>
                    </m:r>
                    <m:f>
                      <m:fPr>
                        <m:ctrlPr>
                          <a:rPr kumimoji="1" lang="en-US" sz="2800" b="0" i="1" kern="0" dirty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sz="2800" b="0" i="1" kern="0" dirty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sz="2800" b="0" i="1" kern="0" dirty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kumimoji="1" lang="en-US" sz="2800" b="0" i="1" kern="0" dirty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sz="2800" b="0" i="1" kern="0" dirty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kumimoji="1" lang="en-US" sz="2800" b="0" i="1" kern="0" dirty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sz="2800" b="0" i="1" kern="0" dirty="0" smtClean="0">
                                <a:solidFill>
                                  <a:srgbClr val="1E1C09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</m:den>
                    </m:f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Called a squashing function as it creates an output between 0 and 1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𝑡𝑎𝑛h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can also be used as the </a:t>
                </a:r>
                <a:r>
                  <a:rPr kumimoji="1" lang="en-US" sz="2800" kern="0">
                    <a:solidFill>
                      <a:srgbClr val="1E1C09"/>
                    </a:solidFill>
                    <a:latin typeface="Tahoma" pitchFamily="34" charset="0"/>
                  </a:rPr>
                  <a:t>squashing function</a:t>
                </a: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1371600" lvl="2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Easily derivable</a:t>
                </a:r>
              </a:p>
              <a:p>
                <a:pPr marL="1828800" lvl="3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1" lang="en-US" sz="280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m:rPr>
                            <m:nor/>
                          </m:rPr>
                          <a:rPr kumimoji="1" lang="en-US" sz="2800" kern="0" dirty="0">
                            <a:solidFill>
                              <a:srgbClr val="1E1C09"/>
                            </a:solidFill>
                            <a:latin typeface="Tahoma" pitchFamily="34" charset="0"/>
                          </a:rPr>
                          <m:t>)</m:t>
                        </m:r>
                      </m:num>
                      <m:den>
                        <m:r>
                          <a:rPr kumimoji="1" lang="en-US" sz="2800" b="0" i="1" kern="0" smtClea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m:rPr>
                        <m:nor/>
                      </m:rPr>
                      <a:rPr kumimoji="1" lang="en-US" sz="2800" kern="0" dirty="0">
                        <a:solidFill>
                          <a:srgbClr val="1E1C09"/>
                        </a:solidFill>
                        <a:latin typeface="Tahoma" pitchFamily="34" charset="0"/>
                      </a:rPr>
                      <m:t>=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kumimoji="1" lang="en-US" sz="2800" kern="0" dirty="0">
                        <a:solidFill>
                          <a:srgbClr val="1E1C09"/>
                        </a:solidFill>
                        <a:latin typeface="Tahoma" pitchFamily="34" charset="0"/>
                      </a:rPr>
                      <m:t>)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kumimoji="1" lang="en-US" sz="2800" b="0" i="1" kern="0" smtClea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m:rPr>
                        <m:nor/>
                      </m:rPr>
                      <a:rPr kumimoji="1" lang="en-US" sz="2800" kern="0" dirty="0">
                        <a:solidFill>
                          <a:srgbClr val="1E1C09"/>
                        </a:solidFill>
                        <a:latin typeface="Tahoma" pitchFamily="34" charset="0"/>
                      </a:rPr>
                      <m:t>)</m:t>
                    </m:r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1" y="1485901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 r="-5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16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Finally, Neural Networks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Remember, we have been talking about individual units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Neural networks are groups of units arranged in layers that do not communicate with one another but do with the layer below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Units must be adjusted individually but trained in unison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Thus, the network portion of a neural network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Training is done all at once and outputs from one unit become inputs for later units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This means understanding what’s going on inside the network can be difficult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Adjusting can be complicated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61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Finally, Neural Networks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Topology: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Digital neurons are arranged into layers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Typically, digital neurons from one layer feed into all digital neurons on the next layer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Inputs are frequently modeled as “nodes” in their own layer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Final layer tends to have 1 node per output value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83152266-4C1F-4AC8-B6DE-05A0BE09A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297" y="5179595"/>
            <a:ext cx="74041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06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Finally, Neural Networks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Topology: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Digital neurons are arranged into layers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Typically, digital neurons from one layer feed into all digital neurons on the next layer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Inputs are frequently modeled as “nodes” in their own layer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Output layer tends to have 1 node per output value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So what would our output layer look like for our golf data?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Is there any way we could configure this?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if we wanted to predict the Outlook instead of Play Golf?</a:t>
            </a:r>
          </a:p>
        </p:txBody>
      </p:sp>
    </p:spTree>
    <p:extLst>
      <p:ext uri="{BB962C8B-B14F-4D97-AF65-F5344CB8AC3E}">
        <p14:creationId xmlns:p14="http://schemas.microsoft.com/office/powerpoint/2010/main" val="3427088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 few algorithms, summarized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Gradient Descent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Greedy hill climbing approach that tries to minimize error calculations by systematically changing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 err="1">
                    <a:solidFill>
                      <a:srgbClr val="1E1C09"/>
                    </a:solidFill>
                    <a:latin typeface="Tahoma" pitchFamily="34" charset="0"/>
                  </a:rPr>
                  <a:t>Backpropogation</a:t>
                </a:r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Outputs are fed forward through the network, then error rates are started at the output units and fed backwards through the system</a:t>
                </a:r>
              </a:p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Recurrent Networks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Alteration of the standard feedforward configuration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Node in layer 2 communicates backwards as input to layer 1</a:t>
                </a:r>
                <a:endParaRPr kumimoji="1" lang="en-US" sz="3200" kern="0" dirty="0">
                  <a:solidFill>
                    <a:srgbClr val="1E1C09"/>
                  </a:solidFill>
                  <a:latin typeface="Tahoma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96971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Gradient Descent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Gradient Descent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Sample Python implementation 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hlinkClick r:id="rId4"/>
              </a:rPr>
              <a:t>can be found here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450B8BC-1623-42C1-BB58-79DE8AEC17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749" y="2674466"/>
            <a:ext cx="7579388" cy="400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333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Backpropagation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 descr="A screenshot of text&#10;&#10;Description automatically generated">
            <a:extLst>
              <a:ext uri="{FF2B5EF4-FFF2-40B4-BE49-F238E27FC236}">
                <a16:creationId xmlns:a16="http://schemas.microsoft.com/office/drawing/2014/main" id="{D8E61AD9-8142-4F39-A5B8-4508AA341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142" y="1288373"/>
            <a:ext cx="4993716" cy="548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46113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Artificial Neural Networks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are they?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Break down the words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Artificial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Not naturally occurring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Neural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Relating to the nervous system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Networks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Interconnected structures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What is the analog of a ANN?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brain</a:t>
            </a:r>
          </a:p>
        </p:txBody>
      </p:sp>
    </p:spTree>
    <p:extLst>
      <p:ext uri="{BB962C8B-B14F-4D97-AF65-F5344CB8AC3E}">
        <p14:creationId xmlns:p14="http://schemas.microsoft.com/office/powerpoint/2010/main" val="132434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Recurrent Networks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61AD9-8142-4F39-A5B8-4508AA341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52882" y="1288373"/>
            <a:ext cx="3686235" cy="548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57037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Hill Climb (Redux)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is the weakness of hill climb algorithms?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Getting stuck in local mins/maxes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How do we avoid this?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Random starts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Probabilistic climbs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Anything else?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F61A22EE-5F17-4A29-9963-190EADD7C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1622" y="4171948"/>
            <a:ext cx="63715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66198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Momentum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457200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3200" kern="0" dirty="0">
                    <a:solidFill>
                      <a:srgbClr val="1E1C09"/>
                    </a:solidFill>
                    <a:latin typeface="Tahoma" pitchFamily="34" charset="0"/>
                  </a:rPr>
                  <a:t>Alteration to any hill climb to prevent getting stuck in localized minima/maxima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Continue your motion in your previous direction (at least a little)</a:t>
                </a:r>
              </a:p>
              <a:p>
                <a:pPr lvl="1">
                  <a:spcBef>
                    <a:spcPct val="20000"/>
                  </a:spcBef>
                  <a:buClr>
                    <a:srgbClr val="00604E"/>
                  </a:buClr>
                  <a:buSzPct val="90000"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sz="2800" i="1" kern="0" smtClean="0">
                          <a:solidFill>
                            <a:srgbClr val="1E1C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sz="2800" i="1" kern="0" smtClean="0">
                              <a:solidFill>
                                <a:srgbClr val="1E1C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2800" b="0" i="1" kern="0" smtClean="0">
                              <a:solidFill>
                                <a:srgbClr val="1E1C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sz="2800" b="0" i="1" kern="0" smtClean="0">
                              <a:solidFill>
                                <a:srgbClr val="1E1C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kumimoji="1" lang="en-US" sz="2800" b="0" i="1" kern="0" smtClean="0">
                              <a:solidFill>
                                <a:srgbClr val="1E1C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sz="2800" b="0" i="1" kern="0" smtClean="0">
                              <a:solidFill>
                                <a:srgbClr val="1E1C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kumimoji="1" lang="en-US" sz="2800" b="0" i="1" kern="0" smtClean="0">
                          <a:solidFill>
                            <a:srgbClr val="1E1C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sz="2800" b="0" i="1" kern="0" smtClean="0">
                          <a:solidFill>
                            <a:srgbClr val="1E1C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b>
                        <m:sSubPr>
                          <m:ctrlPr>
                            <a:rPr kumimoji="1" lang="en-US" sz="2800" b="0" i="1" kern="0" smtClean="0">
                              <a:solidFill>
                                <a:srgbClr val="1E1C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2800" b="0" i="1" kern="0" smtClean="0">
                              <a:solidFill>
                                <a:srgbClr val="1E1C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kumimoji="1" lang="en-US" sz="2800" b="0" i="1" kern="0" smtClean="0">
                              <a:solidFill>
                                <a:srgbClr val="1E1C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kumimoji="1" lang="en-US" sz="2800" b="0" i="1" kern="0" smtClean="0">
                              <a:solidFill>
                                <a:srgbClr val="1E1C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2800" b="0" i="1" kern="0" smtClean="0">
                              <a:solidFill>
                                <a:srgbClr val="1E1C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sz="2800" b="0" i="1" kern="0" smtClean="0">
                              <a:solidFill>
                                <a:srgbClr val="1E1C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r>
                        <a:rPr kumimoji="1" lang="en-US" sz="2800" b="0" i="1" kern="0" smtClean="0">
                          <a:solidFill>
                            <a:srgbClr val="1E1C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sz="2800" b="0" i="1" kern="0" smtClean="0">
                          <a:solidFill>
                            <a:srgbClr val="1E1C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kumimoji="1" lang="en-US" sz="2800" i="1" kern="0">
                          <a:solidFill>
                            <a:srgbClr val="1E1C0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sz="2800" i="1" kern="0">
                              <a:solidFill>
                                <a:srgbClr val="1E1C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sz="2800" i="1" kern="0">
                              <a:solidFill>
                                <a:srgbClr val="1E1C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kumimoji="1" lang="en-US" sz="2800" i="1" kern="0">
                              <a:solidFill>
                                <a:srgbClr val="1E1C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d>
                        <m:dPr>
                          <m:ctrlPr>
                            <a:rPr kumimoji="1" lang="en-US" sz="2800" i="1" kern="0">
                              <a:solidFill>
                                <a:srgbClr val="1E1C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sz="2800" i="1" kern="0">
                              <a:solidFill>
                                <a:srgbClr val="1E1C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1" lang="en-US" sz="2800" b="0" i="1" kern="0" smtClean="0">
                              <a:solidFill>
                                <a:srgbClr val="1E1C0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en-US" sz="2800" kern="0" dirty="0">
                  <a:solidFill>
                    <a:srgbClr val="1E1C09"/>
                  </a:solidFill>
                  <a:latin typeface="Tahoma" pitchFamily="34" charset="0"/>
                </a:endParaRP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</m:sSub>
                    <m:d>
                      <m:d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= weight update during the nth iteration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= learning rate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= error rate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sz="2800" i="1" kern="0">
                            <a:solidFill>
                              <a:srgbClr val="1E1C0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= input</a:t>
                </a:r>
              </a:p>
              <a:p>
                <a:pPr marL="914400" lvl="1" indent="-457200">
                  <a:spcBef>
                    <a:spcPct val="20000"/>
                  </a:spcBef>
                  <a:buClr>
                    <a:srgbClr val="00604E"/>
                  </a:buClr>
                  <a:buSzPct val="90000"/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= momentum factor, 0 ≤ </a:t>
                </a:r>
                <a14:m>
                  <m:oMath xmlns:m="http://schemas.openxmlformats.org/officeDocument/2006/math">
                    <m:r>
                      <a:rPr kumimoji="1" lang="en-US" sz="2800" i="1" kern="0">
                        <a:solidFill>
                          <a:srgbClr val="1E1C0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sz="2800" kern="0" dirty="0">
                    <a:solidFill>
                      <a:srgbClr val="1E1C09"/>
                    </a:solidFill>
                    <a:latin typeface="Tahoma" pitchFamily="34" charset="0"/>
                  </a:rPr>
                  <a:t> &lt; 1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D4844DB-D908-415A-95B0-5C6259DE4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485899"/>
                <a:ext cx="11496274" cy="5372099"/>
              </a:xfrm>
              <a:prstGeom prst="rect">
                <a:avLst/>
              </a:prstGeom>
              <a:blipFill>
                <a:blip r:embed="rId4"/>
                <a:stretch>
                  <a:fillRect l="-1008" t="-14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563712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Issues with Neural Networks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Isn’t this supervised?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do we get data?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need a lot of classified images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could have people do it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5067208C-3C7B-4520-BB34-BA1C9B2762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9659" y="1486899"/>
            <a:ext cx="4432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96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Issues with Neural Networks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Isn’t this supervised?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How do we get data?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need a lot of classified images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could have people do it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Slow and lots of effort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could have computers do it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hlinkClick r:id="rId4"/>
              </a:rPr>
              <a:t>Adversarial Neural Networks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Two neural networks working against each other for common goals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  <a:hlinkClick r:id="rId5"/>
              </a:rPr>
              <a:t>Fun video about this topic (and others)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29571910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8057" y="3581400"/>
            <a:ext cx="9144000" cy="2609844"/>
          </a:xfrm>
        </p:spPr>
        <p:txBody>
          <a:bodyPr/>
          <a:lstStyle/>
          <a:p>
            <a:endParaRPr lang="en-US" dirty="0"/>
          </a:p>
          <a:p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608" y="47587"/>
            <a:ext cx="6156227" cy="7055524"/>
          </a:xfrm>
          <a:prstGeom prst="rect">
            <a:avLst/>
          </a:prstGeom>
          <a:noFill/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F9727386-A33F-4E6B-9AFA-42FD6931530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914400"/>
            <a:ext cx="12192000" cy="236219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29783" dir="3885598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rgbClr val="006F66"/>
                </a:solidFill>
                <a:latin typeface="+mn-lt"/>
              </a:rPr>
              <a:t>Questions?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742531F5-87C9-4B46-AE9F-F59785BA3097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738562"/>
            <a:ext cx="9144000" cy="2609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4000" dirty="0">
              <a:latin typeface="+mj-lt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91F4C9-F2CC-49DE-999A-F7F81646AFC1}"/>
              </a:ext>
            </a:extLst>
          </p:cNvPr>
          <p:cNvCxnSpPr>
            <a:cxnSpLocks/>
          </p:cNvCxnSpPr>
          <p:nvPr/>
        </p:nvCxnSpPr>
        <p:spPr bwMode="auto">
          <a:xfrm>
            <a:off x="0" y="9144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7C735A-428C-492C-986A-C0889D8CD71C}"/>
              </a:ext>
            </a:extLst>
          </p:cNvPr>
          <p:cNvCxnSpPr>
            <a:cxnSpLocks/>
          </p:cNvCxnSpPr>
          <p:nvPr/>
        </p:nvCxnSpPr>
        <p:spPr bwMode="auto">
          <a:xfrm>
            <a:off x="4876800" y="3276600"/>
            <a:ext cx="7315200" cy="0"/>
          </a:xfrm>
          <a:prstGeom prst="line">
            <a:avLst/>
          </a:prstGeom>
          <a:ln w="22225">
            <a:solidFill>
              <a:srgbClr val="B85521"/>
            </a:solidFill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23194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Why model the brain?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Sounds dumb let’s be serious</a:t>
            </a:r>
          </a:p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What is the brain responsible for?</a:t>
            </a: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Thought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Logic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Reason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Understanding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Imagination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Creativity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Free-will*</a:t>
            </a:r>
          </a:p>
          <a:p>
            <a:pPr marL="3200400" lvl="6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And so on…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3E7F482E-A9F1-44B1-9E92-AFE695A59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032" y="1489214"/>
            <a:ext cx="6503502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32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Learning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Motion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All Senses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Perception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Emotion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Memory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Language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891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The Brain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Some raw facts: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It weighs about 3 pounds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Primarily made of fat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Powered by electricity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Consumes approximately 20% of the body’s blood and oxygen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Separated from the rest of the body by the meninges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Divided up into many regions, each specializing differently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Constantly changing!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Goes through “critical periods” where certain tasks are easier to learn</a:t>
            </a:r>
          </a:p>
        </p:txBody>
      </p:sp>
    </p:spTree>
    <p:extLst>
      <p:ext uri="{BB962C8B-B14F-4D97-AF65-F5344CB8AC3E}">
        <p14:creationId xmlns:p14="http://schemas.microsoft.com/office/powerpoint/2010/main" val="5046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The Brain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99" y="1485899"/>
            <a:ext cx="11695771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Some fake facts: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We use 10% of our brain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Total BS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Published in a 1907 article in </a:t>
            </a:r>
            <a:r>
              <a:rPr kumimoji="1" lang="en-US" sz="2800" i="1" kern="0" dirty="0">
                <a:solidFill>
                  <a:srgbClr val="1E1C09"/>
                </a:solidFill>
                <a:latin typeface="Tahoma" pitchFamily="34" charset="0"/>
              </a:rPr>
              <a:t>Science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(percent was unspecified)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Dale Carnegie referenced this fact in </a:t>
            </a:r>
            <a:r>
              <a:rPr kumimoji="1" lang="en-US" sz="2800" i="1" kern="0" dirty="0">
                <a:solidFill>
                  <a:srgbClr val="1E1C09"/>
                </a:solidFill>
                <a:latin typeface="Tahoma" pitchFamily="34" charset="0"/>
              </a:rPr>
              <a:t>How to Win Friends and Influence People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in 1936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Scientists </a:t>
            </a:r>
            <a:r>
              <a:rPr kumimoji="1" lang="en-US" sz="2800" u="sng" kern="0" dirty="0">
                <a:solidFill>
                  <a:srgbClr val="1E1C09"/>
                </a:solidFill>
                <a:latin typeface="Tahoma" pitchFamily="34" charset="0"/>
              </a:rPr>
              <a:t>do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 </a:t>
            </a:r>
            <a:r>
              <a:rPr kumimoji="1" lang="en-US" sz="2800" kern="0">
                <a:solidFill>
                  <a:srgbClr val="1E1C09"/>
                </a:solidFill>
                <a:latin typeface="Tahoma" pitchFamily="34" charset="0"/>
              </a:rPr>
              <a:t>think 10</a:t>
            </a: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% of the cells in the brain are neurons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If only used 10% of the brain and our brain makes us distinctly human, then why would it evolve in that way?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You want to volunteer to have 90% of your brain removed?</a:t>
            </a:r>
          </a:p>
        </p:txBody>
      </p:sp>
    </p:spTree>
    <p:extLst>
      <p:ext uri="{BB962C8B-B14F-4D97-AF65-F5344CB8AC3E}">
        <p14:creationId xmlns:p14="http://schemas.microsoft.com/office/powerpoint/2010/main" val="928244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Raw Brain Power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Brain is constructed of many nerve cells call neurons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pic>
        <p:nvPicPr>
          <p:cNvPr id="5" name="Picture 4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69C2BAD1-68C3-4A24-A6A9-84A2C5D0D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525" y="2183533"/>
            <a:ext cx="760095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048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Brain is constructed of many nerve cells call neurons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Very slow!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Neurons fire, at best, 1,000 times per second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As compared to this garbage fire: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Raw Brain Power</a:t>
            </a:r>
          </a:p>
        </p:txBody>
      </p:sp>
      <p:pic>
        <p:nvPicPr>
          <p:cNvPr id="6" name="Picture 5" descr="A close up of a device&#10;&#10;Description automatically generated">
            <a:extLst>
              <a:ext uri="{FF2B5EF4-FFF2-40B4-BE49-F238E27FC236}">
                <a16:creationId xmlns:a16="http://schemas.microsoft.com/office/drawing/2014/main" id="{B87B2538-7A09-4D45-9593-020545855A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29" y="-12512"/>
            <a:ext cx="5167011" cy="687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725" y="1"/>
            <a:ext cx="11562549" cy="1485899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solidFill>
                  <a:srgbClr val="00604E"/>
                </a:solidFill>
              </a:rPr>
              <a:t>Raw Brain Power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alphaModFix amt="2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99" r="100000">
                        <a14:foregroundMark x1="38796" y1="96038" x2="38796" y2="96038"/>
                        <a14:foregroundMark x1="18460" y1="78725" x2="18460" y2="78725"/>
                        <a14:foregroundMark x1="19842" y1="21878" x2="19842" y2="218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048" y="0"/>
            <a:ext cx="6156227" cy="7055524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D4844DB-D908-415A-95B0-5C6259DE4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85899"/>
            <a:ext cx="11496274" cy="5372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3200" kern="0" dirty="0">
                <a:solidFill>
                  <a:srgbClr val="1E1C09"/>
                </a:solidFill>
                <a:latin typeface="Tahoma" pitchFamily="34" charset="0"/>
              </a:rPr>
              <a:t>Brain is constructed of many nerve cells call neurons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Very slow!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Neurons fire, at best, 1,000 times per second</a:t>
            </a:r>
          </a:p>
          <a:p>
            <a:pPr marL="1371600" lvl="2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As compared to this garbage fire: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VIC-20 advertised a WDC 6502 chipset</a:t>
            </a:r>
          </a:p>
          <a:p>
            <a:pPr marL="1828800" lvl="3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WDC 6502 chips maxed out at 1 MHz or 1,000,000 instructions per second</a:t>
            </a:r>
          </a:p>
          <a:p>
            <a:pPr marL="2286000" lvl="4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For $300</a:t>
            </a:r>
          </a:p>
          <a:p>
            <a:pPr marL="2743200" lvl="5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In 1980</a:t>
            </a:r>
          </a:p>
          <a:p>
            <a:pPr marL="3200400" lvl="6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r>
              <a:rPr kumimoji="1" lang="en-US" sz="2800" kern="0" dirty="0">
                <a:solidFill>
                  <a:srgbClr val="1E1C09"/>
                </a:solidFill>
                <a:latin typeface="Tahoma" pitchFamily="34" charset="0"/>
              </a:rPr>
              <a:t>The year I was born</a:t>
            </a: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  <a:p>
            <a:pPr marL="914400" lvl="1" indent="-457200">
              <a:spcBef>
                <a:spcPct val="20000"/>
              </a:spcBef>
              <a:buClr>
                <a:srgbClr val="00604E"/>
              </a:buClr>
              <a:buSzPct val="90000"/>
              <a:buFont typeface="Arial" panose="020B0604020202020204" pitchFamily="34" charset="0"/>
              <a:buChar char="•"/>
              <a:defRPr/>
            </a:pPr>
            <a:endParaRPr kumimoji="1" lang="en-US" sz="2800" kern="0" dirty="0">
              <a:solidFill>
                <a:srgbClr val="1E1C09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83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7019</TotalTime>
  <Words>1539</Words>
  <Application>Microsoft Office PowerPoint</Application>
  <PresentationFormat>Widescreen</PresentationFormat>
  <Paragraphs>262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Tahoma</vt:lpstr>
      <vt:lpstr>Office Theme</vt:lpstr>
      <vt:lpstr>PowerPoint Presentation</vt:lpstr>
      <vt:lpstr>What are we doing today?</vt:lpstr>
      <vt:lpstr>Artificial Neural Networks</vt:lpstr>
      <vt:lpstr>Why model the brain?</vt:lpstr>
      <vt:lpstr>The Brain</vt:lpstr>
      <vt:lpstr>The Brain</vt:lpstr>
      <vt:lpstr>Raw Brain Power</vt:lpstr>
      <vt:lpstr>Raw Brain Power</vt:lpstr>
      <vt:lpstr>Raw Brain Power</vt:lpstr>
      <vt:lpstr>Raw Brain Power</vt:lpstr>
      <vt:lpstr>Raw Brain Power</vt:lpstr>
      <vt:lpstr>Raw Brain Power</vt:lpstr>
      <vt:lpstr>Our base unit</vt:lpstr>
      <vt:lpstr>The Neuron</vt:lpstr>
      <vt:lpstr>The Neuron</vt:lpstr>
      <vt:lpstr>The Perceptron</vt:lpstr>
      <vt:lpstr>Perceptron: Under the Hood</vt:lpstr>
      <vt:lpstr>Perceptron Training</vt:lpstr>
      <vt:lpstr>What’s Actually Happening?</vt:lpstr>
      <vt:lpstr>Let’s Look at the Perceptron Diagram Again</vt:lpstr>
      <vt:lpstr>Let’s Look at the Perceptron Diagram Again</vt:lpstr>
      <vt:lpstr>Linear Unit</vt:lpstr>
      <vt:lpstr>Sigmoid Unit</vt:lpstr>
      <vt:lpstr>Finally, Neural Networks</vt:lpstr>
      <vt:lpstr>Finally, Neural Networks</vt:lpstr>
      <vt:lpstr>Finally, Neural Networks</vt:lpstr>
      <vt:lpstr>A few algorithms, summarized</vt:lpstr>
      <vt:lpstr>Gradient Descent</vt:lpstr>
      <vt:lpstr>Backpropagation</vt:lpstr>
      <vt:lpstr>Recurrent Networks</vt:lpstr>
      <vt:lpstr>Hill Climb (Redux)</vt:lpstr>
      <vt:lpstr>Momentum</vt:lpstr>
      <vt:lpstr>Issues with Neural Networks</vt:lpstr>
      <vt:lpstr>Issues with Neural Networks</vt:lpstr>
      <vt:lpstr>PowerPoint Presentation</vt:lpstr>
    </vt:vector>
  </TitlesOfParts>
  <Company>Harrisburg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Darr</dc:creator>
  <cp:lastModifiedBy>Matthew Sabo</cp:lastModifiedBy>
  <cp:revision>151</cp:revision>
  <cp:lastPrinted>2017-05-22T21:03:42Z</cp:lastPrinted>
  <dcterms:created xsi:type="dcterms:W3CDTF">2015-09-22T23:28:17Z</dcterms:created>
  <dcterms:modified xsi:type="dcterms:W3CDTF">2024-04-10T03:05:33Z</dcterms:modified>
</cp:coreProperties>
</file>