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8" r:id="rId11"/>
    <p:sldId id="287" r:id="rId12"/>
    <p:sldId id="290" r:id="rId13"/>
    <p:sldId id="289" r:id="rId14"/>
    <p:sldId id="291" r:id="rId15"/>
    <p:sldId id="286" r:id="rId16"/>
    <p:sldId id="280" r:id="rId17"/>
    <p:sldId id="265" r:id="rId18"/>
    <p:sldId id="264" r:id="rId19"/>
    <p:sldId id="260" r:id="rId20"/>
    <p:sldId id="263" r:id="rId21"/>
    <p:sldId id="281" r:id="rId22"/>
    <p:sldId id="283" r:id="rId23"/>
    <p:sldId id="2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012AD-CB67-4F38-9F95-0BCCF011C921}" v="235" dt="2023-04-19T14:21:03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935" autoAdjust="0"/>
  </p:normalViewPr>
  <p:slideViewPr>
    <p:cSldViewPr snapToGrid="0">
      <p:cViewPr varScale="1">
        <p:scale>
          <a:sx n="74" d="100"/>
          <a:sy n="74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191012AD-CB67-4F38-9F95-0BCCF011C921}"/>
    <pc:docChg chg="undo redo custSel addSld delSld modSld sldOrd">
      <pc:chgData name="Matthew Sabo" userId="0a9be0c1-9800-49c1-92f6-d8e44c4ef445" providerId="ADAL" clId="{191012AD-CB67-4F38-9F95-0BCCF011C921}" dt="2023-04-19T14:32:22.105" v="1557" actId="20577"/>
      <pc:docMkLst>
        <pc:docMk/>
      </pc:docMkLst>
      <pc:sldChg chg="addSp delSp modSp new mod setBg">
        <pc:chgData name="Matthew Sabo" userId="0a9be0c1-9800-49c1-92f6-d8e44c4ef445" providerId="ADAL" clId="{191012AD-CB67-4F38-9F95-0BCCF011C921}" dt="2023-04-19T14:16:24.669" v="1168" actId="20577"/>
        <pc:sldMkLst>
          <pc:docMk/>
          <pc:sldMk cId="3755147928" sldId="256"/>
        </pc:sldMkLst>
        <pc:spChg chg="mod">
          <ac:chgData name="Matthew Sabo" userId="0a9be0c1-9800-49c1-92f6-d8e44c4ef445" providerId="ADAL" clId="{191012AD-CB67-4F38-9F95-0BCCF011C921}" dt="2023-04-19T14:16:24.669" v="1168" actId="20577"/>
          <ac:spMkLst>
            <pc:docMk/>
            <pc:sldMk cId="3755147928" sldId="256"/>
            <ac:spMk id="2" creationId="{D2EC5A80-73E9-3DF0-F084-C98B2B66FC83}"/>
          </ac:spMkLst>
        </pc:spChg>
        <pc:spChg chg="mod">
          <ac:chgData name="Matthew Sabo" userId="0a9be0c1-9800-49c1-92f6-d8e44c4ef445" providerId="ADAL" clId="{191012AD-CB67-4F38-9F95-0BCCF011C921}" dt="2023-04-03T15:00:03.099" v="32"/>
          <ac:spMkLst>
            <pc:docMk/>
            <pc:sldMk cId="3755147928" sldId="256"/>
            <ac:spMk id="3" creationId="{2E115C23-817C-2512-A70E-381BBBF53763}"/>
          </ac:spMkLst>
        </pc:spChg>
        <pc:spChg chg="add del">
          <ac:chgData name="Matthew Sabo" userId="0a9be0c1-9800-49c1-92f6-d8e44c4ef445" providerId="ADAL" clId="{191012AD-CB67-4F38-9F95-0BCCF011C921}" dt="2023-04-03T14:59:41.075" v="31" actId="26606"/>
          <ac:spMkLst>
            <pc:docMk/>
            <pc:sldMk cId="3755147928" sldId="256"/>
            <ac:spMk id="8" creationId="{6F5A5072-7B47-4D32-B52A-4EBBF590B8A5}"/>
          </ac:spMkLst>
        </pc:spChg>
        <pc:spChg chg="add del">
          <ac:chgData name="Matthew Sabo" userId="0a9be0c1-9800-49c1-92f6-d8e44c4ef445" providerId="ADAL" clId="{191012AD-CB67-4F38-9F95-0BCCF011C921}" dt="2023-04-03T14:59:41.075" v="31" actId="26606"/>
          <ac:spMkLst>
            <pc:docMk/>
            <pc:sldMk cId="3755147928" sldId="256"/>
            <ac:spMk id="10" creationId="{9715DAF0-AE1B-46C9-8A6B-DB2AA05AB91D}"/>
          </ac:spMkLst>
        </pc:spChg>
        <pc:spChg chg="add del">
          <ac:chgData name="Matthew Sabo" userId="0a9be0c1-9800-49c1-92f6-d8e44c4ef445" providerId="ADAL" clId="{191012AD-CB67-4F38-9F95-0BCCF011C921}" dt="2023-04-03T14:59:41.075" v="31" actId="26606"/>
          <ac:spMkLst>
            <pc:docMk/>
            <pc:sldMk cId="3755147928" sldId="256"/>
            <ac:spMk id="12" creationId="{6016219D-510E-4184-9090-6D5578A87BD1}"/>
          </ac:spMkLst>
        </pc:spChg>
        <pc:spChg chg="add del">
          <ac:chgData name="Matthew Sabo" userId="0a9be0c1-9800-49c1-92f6-d8e44c4ef445" providerId="ADAL" clId="{191012AD-CB67-4F38-9F95-0BCCF011C921}" dt="2023-04-03T14:59:41.075" v="31" actId="26606"/>
          <ac:spMkLst>
            <pc:docMk/>
            <pc:sldMk cId="3755147928" sldId="256"/>
            <ac:spMk id="14" creationId="{AFF4A713-7B75-4B21-90D7-5AB19547C728}"/>
          </ac:spMkLst>
        </pc:spChg>
        <pc:spChg chg="add del">
          <ac:chgData name="Matthew Sabo" userId="0a9be0c1-9800-49c1-92f6-d8e44c4ef445" providerId="ADAL" clId="{191012AD-CB67-4F38-9F95-0BCCF011C921}" dt="2023-04-03T14:59:41.075" v="31" actId="26606"/>
          <ac:spMkLst>
            <pc:docMk/>
            <pc:sldMk cId="3755147928" sldId="256"/>
            <ac:spMk id="16" creationId="{DC631C0B-6DA6-4E57-8231-CE32B3434A7E}"/>
          </ac:spMkLst>
        </pc:spChg>
        <pc:spChg chg="add del">
          <ac:chgData name="Matthew Sabo" userId="0a9be0c1-9800-49c1-92f6-d8e44c4ef445" providerId="ADAL" clId="{191012AD-CB67-4F38-9F95-0BCCF011C921}" dt="2023-04-03T14:59:41.075" v="31" actId="26606"/>
          <ac:spMkLst>
            <pc:docMk/>
            <pc:sldMk cId="3755147928" sldId="256"/>
            <ac:spMk id="18" creationId="{C29501E6-A978-4A61-9689-9085AF97A53A}"/>
          </ac:spMkLst>
        </pc:spChg>
      </pc:sldChg>
      <pc:sldChg chg="modSp new mod">
        <pc:chgData name="Matthew Sabo" userId="0a9be0c1-9800-49c1-92f6-d8e44c4ef445" providerId="ADAL" clId="{191012AD-CB67-4F38-9F95-0BCCF011C921}" dt="2023-04-03T15:03:45.413" v="42" actId="20577"/>
        <pc:sldMkLst>
          <pc:docMk/>
          <pc:sldMk cId="4271294408" sldId="257"/>
        </pc:sldMkLst>
        <pc:spChg chg="mod">
          <ac:chgData name="Matthew Sabo" userId="0a9be0c1-9800-49c1-92f6-d8e44c4ef445" providerId="ADAL" clId="{191012AD-CB67-4F38-9F95-0BCCF011C921}" dt="2023-04-03T15:03:45.413" v="42" actId="20577"/>
          <ac:spMkLst>
            <pc:docMk/>
            <pc:sldMk cId="4271294408" sldId="257"/>
            <ac:spMk id="2" creationId="{0E840CE9-D3D7-607F-3247-71C1EE8D7E21}"/>
          </ac:spMkLst>
        </pc:spChg>
        <pc:spChg chg="mod">
          <ac:chgData name="Matthew Sabo" userId="0a9be0c1-9800-49c1-92f6-d8e44c4ef445" providerId="ADAL" clId="{191012AD-CB67-4F38-9F95-0BCCF011C921}" dt="2023-04-03T15:00:03.099" v="32"/>
          <ac:spMkLst>
            <pc:docMk/>
            <pc:sldMk cId="4271294408" sldId="257"/>
            <ac:spMk id="3" creationId="{C5D2BE2C-8EF3-6B92-7BE6-FD4F2B38CBAB}"/>
          </ac:spMkLst>
        </pc:spChg>
      </pc:sldChg>
      <pc:sldChg chg="modSp new del mod modShow">
        <pc:chgData name="Matthew Sabo" userId="0a9be0c1-9800-49c1-92f6-d8e44c4ef445" providerId="ADAL" clId="{191012AD-CB67-4F38-9F95-0BCCF011C921}" dt="2023-04-12T14:23:50.622" v="427" actId="2696"/>
        <pc:sldMkLst>
          <pc:docMk/>
          <pc:sldMk cId="3758716805" sldId="258"/>
        </pc:sldMkLst>
        <pc:spChg chg="mod">
          <ac:chgData name="Matthew Sabo" userId="0a9be0c1-9800-49c1-92f6-d8e44c4ef445" providerId="ADAL" clId="{191012AD-CB67-4F38-9F95-0BCCF011C921}" dt="2023-04-03T15:03:59.732" v="68" actId="20577"/>
          <ac:spMkLst>
            <pc:docMk/>
            <pc:sldMk cId="3758716805" sldId="258"/>
            <ac:spMk id="2" creationId="{E3208102-7268-1B95-B412-B77C4B861612}"/>
          </ac:spMkLst>
        </pc:spChg>
        <pc:spChg chg="mod">
          <ac:chgData name="Matthew Sabo" userId="0a9be0c1-9800-49c1-92f6-d8e44c4ef445" providerId="ADAL" clId="{191012AD-CB67-4F38-9F95-0BCCF011C921}" dt="2023-04-03T15:00:03.099" v="32"/>
          <ac:spMkLst>
            <pc:docMk/>
            <pc:sldMk cId="3758716805" sldId="258"/>
            <ac:spMk id="3" creationId="{793077ED-1119-13DF-8BE6-948A320C7B7A}"/>
          </ac:spMkLst>
        </pc:spChg>
      </pc:sldChg>
      <pc:sldChg chg="modSp new mod">
        <pc:chgData name="Matthew Sabo" userId="0a9be0c1-9800-49c1-92f6-d8e44c4ef445" providerId="ADAL" clId="{191012AD-CB67-4F38-9F95-0BCCF011C921}" dt="2023-04-03T15:04:27.673" v="84" actId="20577"/>
        <pc:sldMkLst>
          <pc:docMk/>
          <pc:sldMk cId="1190587116" sldId="259"/>
        </pc:sldMkLst>
        <pc:spChg chg="mod">
          <ac:chgData name="Matthew Sabo" userId="0a9be0c1-9800-49c1-92f6-d8e44c4ef445" providerId="ADAL" clId="{191012AD-CB67-4F38-9F95-0BCCF011C921}" dt="2023-04-03T15:04:27.673" v="84" actId="20577"/>
          <ac:spMkLst>
            <pc:docMk/>
            <pc:sldMk cId="1190587116" sldId="259"/>
            <ac:spMk id="2" creationId="{C0FC3670-DEB7-5ED5-67F4-2E1944483DDA}"/>
          </ac:spMkLst>
        </pc:spChg>
        <pc:spChg chg="mod">
          <ac:chgData name="Matthew Sabo" userId="0a9be0c1-9800-49c1-92f6-d8e44c4ef445" providerId="ADAL" clId="{191012AD-CB67-4F38-9F95-0BCCF011C921}" dt="2023-04-03T15:00:03.099" v="32"/>
          <ac:spMkLst>
            <pc:docMk/>
            <pc:sldMk cId="1190587116" sldId="259"/>
            <ac:spMk id="3" creationId="{8BE3FCCB-6E17-F686-99A5-B7FC771D2CCE}"/>
          </ac:spMkLst>
        </pc:spChg>
      </pc:sldChg>
      <pc:sldChg chg="addSp delSp modSp new mod ord setBg">
        <pc:chgData name="Matthew Sabo" userId="0a9be0c1-9800-49c1-92f6-d8e44c4ef445" providerId="ADAL" clId="{191012AD-CB67-4F38-9F95-0BCCF011C921}" dt="2023-04-05T15:01:17.303" v="330" actId="26606"/>
        <pc:sldMkLst>
          <pc:docMk/>
          <pc:sldMk cId="2313031503" sldId="260"/>
        </pc:sldMkLst>
        <pc:spChg chg="mod">
          <ac:chgData name="Matthew Sabo" userId="0a9be0c1-9800-49c1-92f6-d8e44c4ef445" providerId="ADAL" clId="{191012AD-CB67-4F38-9F95-0BCCF011C921}" dt="2023-04-03T15:07:26.463" v="173" actId="26606"/>
          <ac:spMkLst>
            <pc:docMk/>
            <pc:sldMk cId="2313031503" sldId="260"/>
            <ac:spMk id="2" creationId="{7C2E947B-56A8-98C7-362A-FFBDB7174DA6}"/>
          </ac:spMkLst>
        </pc:spChg>
        <pc:spChg chg="del mod">
          <ac:chgData name="Matthew Sabo" userId="0a9be0c1-9800-49c1-92f6-d8e44c4ef445" providerId="ADAL" clId="{191012AD-CB67-4F38-9F95-0BCCF011C921}" dt="2023-04-03T15:07:26.463" v="173" actId="26606"/>
          <ac:spMkLst>
            <pc:docMk/>
            <pc:sldMk cId="2313031503" sldId="260"/>
            <ac:spMk id="3" creationId="{A5972A6F-C91B-BDFC-0F5A-152CD708987D}"/>
          </ac:spMkLst>
        </pc:spChg>
        <pc:spChg chg="add del mod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7" creationId="{6046A8FB-ADB7-F0B5-D758-5948BDA00F59}"/>
          </ac:spMkLst>
        </pc:spChg>
        <pc:spChg chg="add del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9" creationId="{5D5E0904-721C-4D68-9EB8-1C9752E329A7}"/>
          </ac:spMkLst>
        </pc:spChg>
        <pc:spChg chg="add del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11" creationId="{B298ECBA-3258-45DF-8FD4-7581736BCCBC}"/>
          </ac:spMkLst>
        </pc:spChg>
        <pc:spChg chg="add del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13" creationId="{B62BF453-BD82-4B90-9FE7-51703133806E}"/>
          </ac:spMkLst>
        </pc:spChg>
        <pc:spChg chg="add del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15" creationId="{072366D3-9B5C-42E1-9906-77FF6BB55EAB}"/>
          </ac:spMkLst>
        </pc:spChg>
        <pc:spChg chg="add del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17" creationId="{121F5E60-4E89-4B16-A245-12BD9935998D}"/>
          </ac:spMkLst>
        </pc:spChg>
        <pc:spChg chg="add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22" creationId="{5D5E0904-721C-4D68-9EB8-1C9752E329A7}"/>
          </ac:spMkLst>
        </pc:spChg>
        <pc:spChg chg="add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24" creationId="{B298ECBA-3258-45DF-8FD4-7581736BCCBC}"/>
          </ac:spMkLst>
        </pc:spChg>
        <pc:spChg chg="add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26" creationId="{B62BF453-BD82-4B90-9FE7-51703133806E}"/>
          </ac:spMkLst>
        </pc:spChg>
        <pc:spChg chg="add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28" creationId="{072366D3-9B5C-42E1-9906-77FF6BB55EAB}"/>
          </ac:spMkLst>
        </pc:spChg>
        <pc:spChg chg="add">
          <ac:chgData name="Matthew Sabo" userId="0a9be0c1-9800-49c1-92f6-d8e44c4ef445" providerId="ADAL" clId="{191012AD-CB67-4F38-9F95-0BCCF011C921}" dt="2023-04-05T15:01:17.303" v="330" actId="26606"/>
          <ac:spMkLst>
            <pc:docMk/>
            <pc:sldMk cId="2313031503" sldId="260"/>
            <ac:spMk id="30" creationId="{121F5E60-4E89-4B16-A245-12BD9935998D}"/>
          </ac:spMkLst>
        </pc:spChg>
        <pc:picChg chg="add del mod">
          <ac:chgData name="Matthew Sabo" userId="0a9be0c1-9800-49c1-92f6-d8e44c4ef445" providerId="ADAL" clId="{191012AD-CB67-4F38-9F95-0BCCF011C921}" dt="2023-04-05T15:01:05.887" v="328" actId="21"/>
          <ac:picMkLst>
            <pc:docMk/>
            <pc:sldMk cId="2313031503" sldId="260"/>
            <ac:picMk id="4" creationId="{EA3F5F69-FF79-939A-3DCF-15A86D610EE0}"/>
          </ac:picMkLst>
        </pc:picChg>
        <pc:picChg chg="add mod">
          <ac:chgData name="Matthew Sabo" userId="0a9be0c1-9800-49c1-92f6-d8e44c4ef445" providerId="ADAL" clId="{191012AD-CB67-4F38-9F95-0BCCF011C921}" dt="2023-04-05T15:01:17.303" v="330" actId="26606"/>
          <ac:picMkLst>
            <pc:docMk/>
            <pc:sldMk cId="2313031503" sldId="260"/>
            <ac:picMk id="5" creationId="{FD027462-E2EE-D45B-6F92-C7DBB41F7A88}"/>
          </ac:picMkLst>
        </pc:picChg>
      </pc:sldChg>
      <pc:sldChg chg="modSp new mod">
        <pc:chgData name="Matthew Sabo" userId="0a9be0c1-9800-49c1-92f6-d8e44c4ef445" providerId="ADAL" clId="{191012AD-CB67-4F38-9F95-0BCCF011C921}" dt="2023-04-17T14:26:23.691" v="1082" actId="20577"/>
        <pc:sldMkLst>
          <pc:docMk/>
          <pc:sldMk cId="566682554" sldId="261"/>
        </pc:sldMkLst>
        <pc:spChg chg="mod">
          <ac:chgData name="Matthew Sabo" userId="0a9be0c1-9800-49c1-92f6-d8e44c4ef445" providerId="ADAL" clId="{191012AD-CB67-4F38-9F95-0BCCF011C921}" dt="2023-04-03T15:04:42.089" v="103" actId="20577"/>
          <ac:spMkLst>
            <pc:docMk/>
            <pc:sldMk cId="566682554" sldId="261"/>
            <ac:spMk id="2" creationId="{57739A80-45F9-0FD1-3FBB-9D0F2F7398D8}"/>
          </ac:spMkLst>
        </pc:spChg>
        <pc:spChg chg="mod">
          <ac:chgData name="Matthew Sabo" userId="0a9be0c1-9800-49c1-92f6-d8e44c4ef445" providerId="ADAL" clId="{191012AD-CB67-4F38-9F95-0BCCF011C921}" dt="2023-04-17T14:26:23.691" v="1082" actId="20577"/>
          <ac:spMkLst>
            <pc:docMk/>
            <pc:sldMk cId="566682554" sldId="261"/>
            <ac:spMk id="3" creationId="{1F20D832-2A0B-4ADB-5B69-BDBBA97000B9}"/>
          </ac:spMkLst>
        </pc:spChg>
      </pc:sldChg>
      <pc:sldChg chg="modSp new mod">
        <pc:chgData name="Matthew Sabo" userId="0a9be0c1-9800-49c1-92f6-d8e44c4ef445" providerId="ADAL" clId="{191012AD-CB67-4F38-9F95-0BCCF011C921}" dt="2023-04-03T15:08:31.792" v="185" actId="5793"/>
        <pc:sldMkLst>
          <pc:docMk/>
          <pc:sldMk cId="1358382244" sldId="262"/>
        </pc:sldMkLst>
        <pc:spChg chg="mod">
          <ac:chgData name="Matthew Sabo" userId="0a9be0c1-9800-49c1-92f6-d8e44c4ef445" providerId="ADAL" clId="{191012AD-CB67-4F38-9F95-0BCCF011C921}" dt="2023-04-03T15:05:28.428" v="127" actId="20577"/>
          <ac:spMkLst>
            <pc:docMk/>
            <pc:sldMk cId="1358382244" sldId="262"/>
            <ac:spMk id="2" creationId="{083D1587-1A51-8F51-9F50-C761B9771BF8}"/>
          </ac:spMkLst>
        </pc:spChg>
        <pc:spChg chg="mod">
          <ac:chgData name="Matthew Sabo" userId="0a9be0c1-9800-49c1-92f6-d8e44c4ef445" providerId="ADAL" clId="{191012AD-CB67-4F38-9F95-0BCCF011C921}" dt="2023-04-03T15:08:31.792" v="185" actId="5793"/>
          <ac:spMkLst>
            <pc:docMk/>
            <pc:sldMk cId="1358382244" sldId="262"/>
            <ac:spMk id="3" creationId="{47CE1E6D-E48D-EF58-51BA-CCF1F688FA58}"/>
          </ac:spMkLst>
        </pc:spChg>
      </pc:sldChg>
      <pc:sldChg chg="modSp new mod">
        <pc:chgData name="Matthew Sabo" userId="0a9be0c1-9800-49c1-92f6-d8e44c4ef445" providerId="ADAL" clId="{191012AD-CB67-4F38-9F95-0BCCF011C921}" dt="2023-04-03T15:06:51.610" v="144" actId="20577"/>
        <pc:sldMkLst>
          <pc:docMk/>
          <pc:sldMk cId="2760635034" sldId="263"/>
        </pc:sldMkLst>
        <pc:spChg chg="mod">
          <ac:chgData name="Matthew Sabo" userId="0a9be0c1-9800-49c1-92f6-d8e44c4ef445" providerId="ADAL" clId="{191012AD-CB67-4F38-9F95-0BCCF011C921}" dt="2023-04-03T15:06:51.610" v="144" actId="20577"/>
          <ac:spMkLst>
            <pc:docMk/>
            <pc:sldMk cId="2760635034" sldId="263"/>
            <ac:spMk id="2" creationId="{3651874F-B160-B8AD-F5EF-2208B728E1F6}"/>
          </ac:spMkLst>
        </pc:spChg>
      </pc:sldChg>
      <pc:sldChg chg="modSp new mod">
        <pc:chgData name="Matthew Sabo" userId="0a9be0c1-9800-49c1-92f6-d8e44c4ef445" providerId="ADAL" clId="{191012AD-CB67-4F38-9F95-0BCCF011C921}" dt="2023-04-12T14:57:45.705" v="922" actId="20577"/>
        <pc:sldMkLst>
          <pc:docMk/>
          <pc:sldMk cId="4258902854" sldId="264"/>
        </pc:sldMkLst>
        <pc:spChg chg="mod">
          <ac:chgData name="Matthew Sabo" userId="0a9be0c1-9800-49c1-92f6-d8e44c4ef445" providerId="ADAL" clId="{191012AD-CB67-4F38-9F95-0BCCF011C921}" dt="2023-04-12T14:57:45.705" v="922" actId="20577"/>
          <ac:spMkLst>
            <pc:docMk/>
            <pc:sldMk cId="4258902854" sldId="264"/>
            <ac:spMk id="2" creationId="{9BF4594B-C4C1-834C-0E01-9F95DDFFE22A}"/>
          </ac:spMkLst>
        </pc:spChg>
      </pc:sldChg>
      <pc:sldChg chg="addSp delSp modSp new mod setBg">
        <pc:chgData name="Matthew Sabo" userId="0a9be0c1-9800-49c1-92f6-d8e44c4ef445" providerId="ADAL" clId="{191012AD-CB67-4F38-9F95-0BCCF011C921}" dt="2023-04-03T15:10:39.456" v="233" actId="26606"/>
        <pc:sldMkLst>
          <pc:docMk/>
          <pc:sldMk cId="1446874807" sldId="265"/>
        </pc:sldMkLst>
        <pc:spChg chg="mod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2" creationId="{871DA672-2380-2A94-7AB4-C9A2FD3560AF}"/>
          </ac:spMkLst>
        </pc:spChg>
        <pc:spChg chg="del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3" creationId="{BEF47513-198A-7B7E-3007-36E0C8370B15}"/>
          </ac:spMkLst>
        </pc:spChg>
        <pc:spChg chg="add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10" creationId="{5D5E0904-721C-4D68-9EB8-1C9752E329A7}"/>
          </ac:spMkLst>
        </pc:spChg>
        <pc:spChg chg="add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12" creationId="{B298ECBA-3258-45DF-8FD4-7581736BCCBC}"/>
          </ac:spMkLst>
        </pc:spChg>
        <pc:spChg chg="add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14" creationId="{B62BF453-BD82-4B90-9FE7-51703133806E}"/>
          </ac:spMkLst>
        </pc:spChg>
        <pc:spChg chg="add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16" creationId="{072366D3-9B5C-42E1-9906-77FF6BB55EAB}"/>
          </ac:spMkLst>
        </pc:spChg>
        <pc:spChg chg="add">
          <ac:chgData name="Matthew Sabo" userId="0a9be0c1-9800-49c1-92f6-d8e44c4ef445" providerId="ADAL" clId="{191012AD-CB67-4F38-9F95-0BCCF011C921}" dt="2023-04-03T15:10:39.456" v="233" actId="26606"/>
          <ac:spMkLst>
            <pc:docMk/>
            <pc:sldMk cId="1446874807" sldId="265"/>
            <ac:spMk id="18" creationId="{121F5E60-4E89-4B16-A245-12BD9935998D}"/>
          </ac:spMkLst>
        </pc:spChg>
        <pc:picChg chg="add mod">
          <ac:chgData name="Matthew Sabo" userId="0a9be0c1-9800-49c1-92f6-d8e44c4ef445" providerId="ADAL" clId="{191012AD-CB67-4F38-9F95-0BCCF011C921}" dt="2023-04-03T15:10:39.456" v="233" actId="26606"/>
          <ac:picMkLst>
            <pc:docMk/>
            <pc:sldMk cId="1446874807" sldId="265"/>
            <ac:picMk id="5" creationId="{7B16A467-BFF7-9201-1B58-C71C7CA7D4F8}"/>
          </ac:picMkLst>
        </pc:picChg>
      </pc:sldChg>
      <pc:sldChg chg="modSp new mod modShow">
        <pc:chgData name="Matthew Sabo" userId="0a9be0c1-9800-49c1-92f6-d8e44c4ef445" providerId="ADAL" clId="{191012AD-CB67-4F38-9F95-0BCCF011C921}" dt="2023-04-12T14:26:48.548" v="428" actId="729"/>
        <pc:sldMkLst>
          <pc:docMk/>
          <pc:sldMk cId="1817074487" sldId="266"/>
        </pc:sldMkLst>
        <pc:spChg chg="mod">
          <ac:chgData name="Matthew Sabo" userId="0a9be0c1-9800-49c1-92f6-d8e44c4ef445" providerId="ADAL" clId="{191012AD-CB67-4F38-9F95-0BCCF011C921}" dt="2023-04-03T15:22:11.895" v="320" actId="20577"/>
          <ac:spMkLst>
            <pc:docMk/>
            <pc:sldMk cId="1817074487" sldId="266"/>
            <ac:spMk id="2" creationId="{E6666804-7ED8-3BAE-B246-B586494E0043}"/>
          </ac:spMkLst>
        </pc:spChg>
        <pc:spChg chg="mod">
          <ac:chgData name="Matthew Sabo" userId="0a9be0c1-9800-49c1-92f6-d8e44c4ef445" providerId="ADAL" clId="{191012AD-CB67-4F38-9F95-0BCCF011C921}" dt="2023-04-03T15:23:34.842" v="325" actId="20577"/>
          <ac:spMkLst>
            <pc:docMk/>
            <pc:sldMk cId="1817074487" sldId="266"/>
            <ac:spMk id="3" creationId="{A0EC1E80-3166-8811-31FB-F139B03495B9}"/>
          </ac:spMkLst>
        </pc:spChg>
      </pc:sldChg>
      <pc:sldChg chg="modSp new mod modShow">
        <pc:chgData name="Matthew Sabo" userId="0a9be0c1-9800-49c1-92f6-d8e44c4ef445" providerId="ADAL" clId="{191012AD-CB67-4F38-9F95-0BCCF011C921}" dt="2023-04-12T14:26:57.289" v="436"/>
        <pc:sldMkLst>
          <pc:docMk/>
          <pc:sldMk cId="536143014" sldId="267"/>
        </pc:sldMkLst>
        <pc:spChg chg="mod">
          <ac:chgData name="Matthew Sabo" userId="0a9be0c1-9800-49c1-92f6-d8e44c4ef445" providerId="ADAL" clId="{191012AD-CB67-4F38-9F95-0BCCF011C921}" dt="2023-04-12T14:26:54.910" v="435" actId="20577"/>
          <ac:spMkLst>
            <pc:docMk/>
            <pc:sldMk cId="536143014" sldId="267"/>
            <ac:spMk id="2" creationId="{7EAB1E9B-ECD5-2FCC-AF39-CD0B741C7252}"/>
          </ac:spMkLst>
        </pc:spChg>
        <pc:spChg chg="mod">
          <ac:chgData name="Matthew Sabo" userId="0a9be0c1-9800-49c1-92f6-d8e44c4ef445" providerId="ADAL" clId="{191012AD-CB67-4F38-9F95-0BCCF011C921}" dt="2023-04-12T14:26:57.289" v="436"/>
          <ac:spMkLst>
            <pc:docMk/>
            <pc:sldMk cId="536143014" sldId="267"/>
            <ac:spMk id="3" creationId="{6AC5AB0D-8DFC-FF6F-7314-95C1A385FEE3}"/>
          </ac:spMkLst>
        </pc:spChg>
      </pc:sldChg>
      <pc:sldChg chg="addSp modSp new mod">
        <pc:chgData name="Matthew Sabo" userId="0a9be0c1-9800-49c1-92f6-d8e44c4ef445" providerId="ADAL" clId="{191012AD-CB67-4F38-9F95-0BCCF011C921}" dt="2023-04-12T15:14:07.982" v="925" actId="1076"/>
        <pc:sldMkLst>
          <pc:docMk/>
          <pc:sldMk cId="1435674706" sldId="268"/>
        </pc:sldMkLst>
        <pc:spChg chg="mod">
          <ac:chgData name="Matthew Sabo" userId="0a9be0c1-9800-49c1-92f6-d8e44c4ef445" providerId="ADAL" clId="{191012AD-CB67-4F38-9F95-0BCCF011C921}" dt="2023-04-12T14:49:47.746" v="552" actId="20577"/>
          <ac:spMkLst>
            <pc:docMk/>
            <pc:sldMk cId="1435674706" sldId="268"/>
            <ac:spMk id="2" creationId="{54D605FE-02CC-F159-20C8-1F2964EA0ECC}"/>
          </ac:spMkLst>
        </pc:spChg>
        <pc:spChg chg="mod">
          <ac:chgData name="Matthew Sabo" userId="0a9be0c1-9800-49c1-92f6-d8e44c4ef445" providerId="ADAL" clId="{191012AD-CB67-4F38-9F95-0BCCF011C921}" dt="2023-04-12T15:14:04.522" v="924" actId="20577"/>
          <ac:spMkLst>
            <pc:docMk/>
            <pc:sldMk cId="1435674706" sldId="268"/>
            <ac:spMk id="3" creationId="{2912E10D-E748-6E74-2306-DF2FA3B3914D}"/>
          </ac:spMkLst>
        </pc:spChg>
        <pc:picChg chg="add mod">
          <ac:chgData name="Matthew Sabo" userId="0a9be0c1-9800-49c1-92f6-d8e44c4ef445" providerId="ADAL" clId="{191012AD-CB67-4F38-9F95-0BCCF011C921}" dt="2023-04-12T15:14:07.982" v="925" actId="1076"/>
          <ac:picMkLst>
            <pc:docMk/>
            <pc:sldMk cId="1435674706" sldId="268"/>
            <ac:picMk id="5" creationId="{49F652FB-056C-5530-B93A-220FC596BFAF}"/>
          </ac:picMkLst>
        </pc:picChg>
      </pc:sldChg>
      <pc:sldChg chg="modSp mod">
        <pc:chgData name="Matthew Sabo" userId="0a9be0c1-9800-49c1-92f6-d8e44c4ef445" providerId="ADAL" clId="{191012AD-CB67-4F38-9F95-0BCCF011C921}" dt="2023-04-19T14:32:22.105" v="1557" actId="20577"/>
        <pc:sldMkLst>
          <pc:docMk/>
          <pc:sldMk cId="1273530908" sldId="272"/>
        </pc:sldMkLst>
        <pc:spChg chg="mod">
          <ac:chgData name="Matthew Sabo" userId="0a9be0c1-9800-49c1-92f6-d8e44c4ef445" providerId="ADAL" clId="{191012AD-CB67-4F38-9F95-0BCCF011C921}" dt="2023-04-19T14:32:22.105" v="1557" actId="20577"/>
          <ac:spMkLst>
            <pc:docMk/>
            <pc:sldMk cId="1273530908" sldId="272"/>
            <ac:spMk id="3" creationId="{51F09CAB-4FC1-BE82-2ADF-F8E7E7A3BCB9}"/>
          </ac:spMkLst>
        </pc:spChg>
      </pc:sldChg>
      <pc:sldChg chg="modSp mod">
        <pc:chgData name="Matthew Sabo" userId="0a9be0c1-9800-49c1-92f6-d8e44c4ef445" providerId="ADAL" clId="{191012AD-CB67-4F38-9F95-0BCCF011C921}" dt="2023-04-17T14:26:14.892" v="1081" actId="20577"/>
        <pc:sldMkLst>
          <pc:docMk/>
          <pc:sldMk cId="627092227" sldId="273"/>
        </pc:sldMkLst>
        <pc:spChg chg="mod">
          <ac:chgData name="Matthew Sabo" userId="0a9be0c1-9800-49c1-92f6-d8e44c4ef445" providerId="ADAL" clId="{191012AD-CB67-4F38-9F95-0BCCF011C921}" dt="2023-04-17T14:26:14.892" v="1081" actId="20577"/>
          <ac:spMkLst>
            <pc:docMk/>
            <pc:sldMk cId="627092227" sldId="273"/>
            <ac:spMk id="3" creationId="{76E8B7D8-8EC5-E31A-80FB-B8F34E631A9F}"/>
          </ac:spMkLst>
        </pc:spChg>
      </pc:sldChg>
      <pc:sldChg chg="modSp">
        <pc:chgData name="Matthew Sabo" userId="0a9be0c1-9800-49c1-92f6-d8e44c4ef445" providerId="ADAL" clId="{191012AD-CB67-4F38-9F95-0BCCF011C921}" dt="2023-04-17T14:25:34.602" v="1051" actId="20577"/>
        <pc:sldMkLst>
          <pc:docMk/>
          <pc:sldMk cId="4073877420" sldId="275"/>
        </pc:sldMkLst>
        <pc:graphicFrameChg chg="mod">
          <ac:chgData name="Matthew Sabo" userId="0a9be0c1-9800-49c1-92f6-d8e44c4ef445" providerId="ADAL" clId="{191012AD-CB67-4F38-9F95-0BCCF011C921}" dt="2023-04-17T14:25:34.602" v="1051" actId="20577"/>
          <ac:graphicFrameMkLst>
            <pc:docMk/>
            <pc:sldMk cId="4073877420" sldId="275"/>
            <ac:graphicFrameMk id="5" creationId="{B84A05E6-D6B9-9A92-6900-9AD18BD665C7}"/>
          </ac:graphicFrameMkLst>
        </pc:graphicFrameChg>
      </pc:sldChg>
      <pc:sldChg chg="modSp">
        <pc:chgData name="Matthew Sabo" userId="0a9be0c1-9800-49c1-92f6-d8e44c4ef445" providerId="ADAL" clId="{191012AD-CB67-4F38-9F95-0BCCF011C921}" dt="2023-04-19T14:21:03.776" v="1320" actId="33524"/>
        <pc:sldMkLst>
          <pc:docMk/>
          <pc:sldMk cId="2678334787" sldId="277"/>
        </pc:sldMkLst>
        <pc:graphicFrameChg chg="mod">
          <ac:chgData name="Matthew Sabo" userId="0a9be0c1-9800-49c1-92f6-d8e44c4ef445" providerId="ADAL" clId="{191012AD-CB67-4F38-9F95-0BCCF011C921}" dt="2023-04-19T14:21:03.776" v="1320" actId="33524"/>
          <ac:graphicFrameMkLst>
            <pc:docMk/>
            <pc:sldMk cId="2678334787" sldId="277"/>
            <ac:graphicFrameMk id="5" creationId="{9C688C04-AF1A-23A5-0D95-B5B004C451DA}"/>
          </ac:graphicFrameMkLst>
        </pc:graphicFrameChg>
      </pc:sldChg>
      <pc:sldChg chg="modSp mod">
        <pc:chgData name="Matthew Sabo" userId="0a9be0c1-9800-49c1-92f6-d8e44c4ef445" providerId="ADAL" clId="{191012AD-CB67-4F38-9F95-0BCCF011C921}" dt="2023-04-17T14:14:31.864" v="940" actId="20577"/>
        <pc:sldMkLst>
          <pc:docMk/>
          <pc:sldMk cId="1065866613" sldId="278"/>
        </pc:sldMkLst>
        <pc:spChg chg="mod">
          <ac:chgData name="Matthew Sabo" userId="0a9be0c1-9800-49c1-92f6-d8e44c4ef445" providerId="ADAL" clId="{191012AD-CB67-4F38-9F95-0BCCF011C921}" dt="2023-04-17T14:14:31.864" v="940" actId="20577"/>
          <ac:spMkLst>
            <pc:docMk/>
            <pc:sldMk cId="1065866613" sldId="278"/>
            <ac:spMk id="3" creationId="{7B46017B-1EBA-704E-7C70-0D7B122B43E5}"/>
          </ac:spMkLst>
        </pc:spChg>
      </pc:sldChg>
      <pc:sldChg chg="addSp delSp modSp mod">
        <pc:chgData name="Matthew Sabo" userId="0a9be0c1-9800-49c1-92f6-d8e44c4ef445" providerId="ADAL" clId="{191012AD-CB67-4F38-9F95-0BCCF011C921}" dt="2023-04-19T14:14:54.716" v="1139" actId="26606"/>
        <pc:sldMkLst>
          <pc:docMk/>
          <pc:sldMk cId="2732073244" sldId="280"/>
        </pc:sldMkLst>
        <pc:spChg chg="mod">
          <ac:chgData name="Matthew Sabo" userId="0a9be0c1-9800-49c1-92f6-d8e44c4ef445" providerId="ADAL" clId="{191012AD-CB67-4F38-9F95-0BCCF011C921}" dt="2023-04-19T14:14:54.716" v="1139" actId="26606"/>
          <ac:spMkLst>
            <pc:docMk/>
            <pc:sldMk cId="2732073244" sldId="280"/>
            <ac:spMk id="2" creationId="{711C587B-8E00-1B4E-B439-68F863F0B639}"/>
          </ac:spMkLst>
        </pc:spChg>
        <pc:spChg chg="add del mod">
          <ac:chgData name="Matthew Sabo" userId="0a9be0c1-9800-49c1-92f6-d8e44c4ef445" providerId="ADAL" clId="{191012AD-CB67-4F38-9F95-0BCCF011C921}" dt="2023-04-19T14:13:51.676" v="1112"/>
          <ac:spMkLst>
            <pc:docMk/>
            <pc:sldMk cId="2732073244" sldId="280"/>
            <ac:spMk id="5" creationId="{BF804F07-1024-6490-0CAC-E372D9D5D03E}"/>
          </ac:spMkLst>
        </pc:spChg>
        <pc:spChg chg="add del">
          <ac:chgData name="Matthew Sabo" userId="0a9be0c1-9800-49c1-92f6-d8e44c4ef445" providerId="ADAL" clId="{191012AD-CB67-4F38-9F95-0BCCF011C921}" dt="2023-04-19T14:14:54.716" v="1139" actId="26606"/>
          <ac:spMkLst>
            <pc:docMk/>
            <pc:sldMk cId="2732073244" sldId="280"/>
            <ac:spMk id="58" creationId="{5D5E0904-721C-4D68-9EB8-1C9752E329A7}"/>
          </ac:spMkLst>
        </pc:spChg>
        <pc:spChg chg="add del">
          <ac:chgData name="Matthew Sabo" userId="0a9be0c1-9800-49c1-92f6-d8e44c4ef445" providerId="ADAL" clId="{191012AD-CB67-4F38-9F95-0BCCF011C921}" dt="2023-04-19T14:14:54.716" v="1139" actId="26606"/>
          <ac:spMkLst>
            <pc:docMk/>
            <pc:sldMk cId="2732073244" sldId="280"/>
            <ac:spMk id="59" creationId="{B298ECBA-3258-45DF-8FD4-7581736BCCBC}"/>
          </ac:spMkLst>
        </pc:spChg>
        <pc:spChg chg="add del">
          <ac:chgData name="Matthew Sabo" userId="0a9be0c1-9800-49c1-92f6-d8e44c4ef445" providerId="ADAL" clId="{191012AD-CB67-4F38-9F95-0BCCF011C921}" dt="2023-04-19T14:14:54.716" v="1139" actId="26606"/>
          <ac:spMkLst>
            <pc:docMk/>
            <pc:sldMk cId="2732073244" sldId="280"/>
            <ac:spMk id="60" creationId="{B62BF453-BD82-4B90-9FE7-51703133806E}"/>
          </ac:spMkLst>
        </pc:spChg>
        <pc:spChg chg="add del">
          <ac:chgData name="Matthew Sabo" userId="0a9be0c1-9800-49c1-92f6-d8e44c4ef445" providerId="ADAL" clId="{191012AD-CB67-4F38-9F95-0BCCF011C921}" dt="2023-04-19T14:14:54.716" v="1139" actId="26606"/>
          <ac:spMkLst>
            <pc:docMk/>
            <pc:sldMk cId="2732073244" sldId="280"/>
            <ac:spMk id="61" creationId="{072366D3-9B5C-42E1-9906-77FF6BB55EAB}"/>
          </ac:spMkLst>
        </pc:spChg>
        <pc:spChg chg="add del">
          <ac:chgData name="Matthew Sabo" userId="0a9be0c1-9800-49c1-92f6-d8e44c4ef445" providerId="ADAL" clId="{191012AD-CB67-4F38-9F95-0BCCF011C921}" dt="2023-04-19T14:14:54.716" v="1139" actId="26606"/>
          <ac:spMkLst>
            <pc:docMk/>
            <pc:sldMk cId="2732073244" sldId="280"/>
            <ac:spMk id="62" creationId="{121F5E60-4E89-4B16-A245-12BD9935998D}"/>
          </ac:spMkLst>
        </pc:spChg>
        <pc:spChg chg="add del">
          <ac:chgData name="Matthew Sabo" userId="0a9be0c1-9800-49c1-92f6-d8e44c4ef445" providerId="ADAL" clId="{191012AD-CB67-4F38-9F95-0BCCF011C921}" dt="2023-04-19T14:13:59.750" v="1114" actId="26606"/>
          <ac:spMkLst>
            <pc:docMk/>
            <pc:sldMk cId="2732073244" sldId="280"/>
            <ac:spMk id="64" creationId="{876248C8-0720-48AB-91BA-5F530BB41E5E}"/>
          </ac:spMkLst>
        </pc:spChg>
        <pc:spChg chg="add del">
          <ac:chgData name="Matthew Sabo" userId="0a9be0c1-9800-49c1-92f6-d8e44c4ef445" providerId="ADAL" clId="{191012AD-CB67-4F38-9F95-0BCCF011C921}" dt="2023-04-19T14:13:59.750" v="1114" actId="26606"/>
          <ac:spMkLst>
            <pc:docMk/>
            <pc:sldMk cId="2732073244" sldId="280"/>
            <ac:spMk id="65" creationId="{523BEDA7-D0B8-4802-8168-92452653BC9F}"/>
          </ac:spMkLst>
        </pc:spChg>
        <pc:spChg chg="add del">
          <ac:chgData name="Matthew Sabo" userId="0a9be0c1-9800-49c1-92f6-d8e44c4ef445" providerId="ADAL" clId="{191012AD-CB67-4F38-9F95-0BCCF011C921}" dt="2023-04-19T14:13:59.750" v="1114" actId="26606"/>
          <ac:spMkLst>
            <pc:docMk/>
            <pc:sldMk cId="2732073244" sldId="280"/>
            <ac:spMk id="66" creationId="{D2EFF34B-7B1A-4F9D-8CEE-A40962BC7C21}"/>
          </ac:spMkLst>
        </pc:spChg>
        <pc:spChg chg="add del">
          <ac:chgData name="Matthew Sabo" userId="0a9be0c1-9800-49c1-92f6-d8e44c4ef445" providerId="ADAL" clId="{191012AD-CB67-4F38-9F95-0BCCF011C921}" dt="2023-04-19T14:14:05.332" v="1116" actId="26606"/>
          <ac:spMkLst>
            <pc:docMk/>
            <pc:sldMk cId="2732073244" sldId="280"/>
            <ac:spMk id="68" creationId="{5D5E0904-721C-4D68-9EB8-1C9752E329A7}"/>
          </ac:spMkLst>
        </pc:spChg>
        <pc:spChg chg="add del">
          <ac:chgData name="Matthew Sabo" userId="0a9be0c1-9800-49c1-92f6-d8e44c4ef445" providerId="ADAL" clId="{191012AD-CB67-4F38-9F95-0BCCF011C921}" dt="2023-04-19T14:14:05.332" v="1116" actId="26606"/>
          <ac:spMkLst>
            <pc:docMk/>
            <pc:sldMk cId="2732073244" sldId="280"/>
            <ac:spMk id="70" creationId="{B298ECBA-3258-45DF-8FD4-7581736BCCBC}"/>
          </ac:spMkLst>
        </pc:spChg>
        <pc:spChg chg="add del">
          <ac:chgData name="Matthew Sabo" userId="0a9be0c1-9800-49c1-92f6-d8e44c4ef445" providerId="ADAL" clId="{191012AD-CB67-4F38-9F95-0BCCF011C921}" dt="2023-04-19T14:14:05.332" v="1116" actId="26606"/>
          <ac:spMkLst>
            <pc:docMk/>
            <pc:sldMk cId="2732073244" sldId="280"/>
            <ac:spMk id="72" creationId="{B62BF453-BD82-4B90-9FE7-51703133806E}"/>
          </ac:spMkLst>
        </pc:spChg>
        <pc:spChg chg="add del">
          <ac:chgData name="Matthew Sabo" userId="0a9be0c1-9800-49c1-92f6-d8e44c4ef445" providerId="ADAL" clId="{191012AD-CB67-4F38-9F95-0BCCF011C921}" dt="2023-04-19T14:14:05.332" v="1116" actId="26606"/>
          <ac:spMkLst>
            <pc:docMk/>
            <pc:sldMk cId="2732073244" sldId="280"/>
            <ac:spMk id="74" creationId="{072366D3-9B5C-42E1-9906-77FF6BB55EAB}"/>
          </ac:spMkLst>
        </pc:spChg>
        <pc:spChg chg="add del">
          <ac:chgData name="Matthew Sabo" userId="0a9be0c1-9800-49c1-92f6-d8e44c4ef445" providerId="ADAL" clId="{191012AD-CB67-4F38-9F95-0BCCF011C921}" dt="2023-04-19T14:14:05.332" v="1116" actId="26606"/>
          <ac:spMkLst>
            <pc:docMk/>
            <pc:sldMk cId="2732073244" sldId="280"/>
            <ac:spMk id="76" creationId="{121F5E60-4E89-4B16-A245-12BD9935998D}"/>
          </ac:spMkLst>
        </pc:spChg>
        <pc:spChg chg="add del">
          <ac:chgData name="Matthew Sabo" userId="0a9be0c1-9800-49c1-92f6-d8e44c4ef445" providerId="ADAL" clId="{191012AD-CB67-4F38-9F95-0BCCF011C921}" dt="2023-04-19T14:14:18.423" v="1120" actId="26606"/>
          <ac:spMkLst>
            <pc:docMk/>
            <pc:sldMk cId="2732073244" sldId="280"/>
            <ac:spMk id="82" creationId="{5D5E0904-721C-4D68-9EB8-1C9752E329A7}"/>
          </ac:spMkLst>
        </pc:spChg>
        <pc:spChg chg="add del">
          <ac:chgData name="Matthew Sabo" userId="0a9be0c1-9800-49c1-92f6-d8e44c4ef445" providerId="ADAL" clId="{191012AD-CB67-4F38-9F95-0BCCF011C921}" dt="2023-04-19T14:14:18.423" v="1120" actId="26606"/>
          <ac:spMkLst>
            <pc:docMk/>
            <pc:sldMk cId="2732073244" sldId="280"/>
            <ac:spMk id="83" creationId="{B298ECBA-3258-45DF-8FD4-7581736BCCBC}"/>
          </ac:spMkLst>
        </pc:spChg>
        <pc:spChg chg="add del">
          <ac:chgData name="Matthew Sabo" userId="0a9be0c1-9800-49c1-92f6-d8e44c4ef445" providerId="ADAL" clId="{191012AD-CB67-4F38-9F95-0BCCF011C921}" dt="2023-04-19T14:14:18.423" v="1120" actId="26606"/>
          <ac:spMkLst>
            <pc:docMk/>
            <pc:sldMk cId="2732073244" sldId="280"/>
            <ac:spMk id="84" creationId="{B62BF453-BD82-4B90-9FE7-51703133806E}"/>
          </ac:spMkLst>
        </pc:spChg>
        <pc:spChg chg="add del">
          <ac:chgData name="Matthew Sabo" userId="0a9be0c1-9800-49c1-92f6-d8e44c4ef445" providerId="ADAL" clId="{191012AD-CB67-4F38-9F95-0BCCF011C921}" dt="2023-04-19T14:14:18.423" v="1120" actId="26606"/>
          <ac:spMkLst>
            <pc:docMk/>
            <pc:sldMk cId="2732073244" sldId="280"/>
            <ac:spMk id="85" creationId="{072366D3-9B5C-42E1-9906-77FF6BB55EAB}"/>
          </ac:spMkLst>
        </pc:spChg>
        <pc:spChg chg="add del">
          <ac:chgData name="Matthew Sabo" userId="0a9be0c1-9800-49c1-92f6-d8e44c4ef445" providerId="ADAL" clId="{191012AD-CB67-4F38-9F95-0BCCF011C921}" dt="2023-04-19T14:14:18.423" v="1120" actId="26606"/>
          <ac:spMkLst>
            <pc:docMk/>
            <pc:sldMk cId="2732073244" sldId="280"/>
            <ac:spMk id="86" creationId="{121F5E60-4E89-4B16-A245-12BD9935998D}"/>
          </ac:spMkLst>
        </pc:spChg>
        <pc:spChg chg="add del">
          <ac:chgData name="Matthew Sabo" userId="0a9be0c1-9800-49c1-92f6-d8e44c4ef445" providerId="ADAL" clId="{191012AD-CB67-4F38-9F95-0BCCF011C921}" dt="2023-04-19T14:14:31.002" v="1126" actId="26606"/>
          <ac:spMkLst>
            <pc:docMk/>
            <pc:sldMk cId="2732073244" sldId="280"/>
            <ac:spMk id="87" creationId="{876248C8-0720-48AB-91BA-5F530BB41E5E}"/>
          </ac:spMkLst>
        </pc:spChg>
        <pc:spChg chg="add del">
          <ac:chgData name="Matthew Sabo" userId="0a9be0c1-9800-49c1-92f6-d8e44c4ef445" providerId="ADAL" clId="{191012AD-CB67-4F38-9F95-0BCCF011C921}" dt="2023-04-19T14:14:26.913" v="1122" actId="26606"/>
          <ac:spMkLst>
            <pc:docMk/>
            <pc:sldMk cId="2732073244" sldId="280"/>
            <ac:spMk id="88" creationId="{5D5E0904-721C-4D68-9EB8-1C9752E329A7}"/>
          </ac:spMkLst>
        </pc:spChg>
        <pc:spChg chg="add del">
          <ac:chgData name="Matthew Sabo" userId="0a9be0c1-9800-49c1-92f6-d8e44c4ef445" providerId="ADAL" clId="{191012AD-CB67-4F38-9F95-0BCCF011C921}" dt="2023-04-19T14:14:26.913" v="1122" actId="26606"/>
          <ac:spMkLst>
            <pc:docMk/>
            <pc:sldMk cId="2732073244" sldId="280"/>
            <ac:spMk id="89" creationId="{B298ECBA-3258-45DF-8FD4-7581736BCCBC}"/>
          </ac:spMkLst>
        </pc:spChg>
        <pc:spChg chg="add del">
          <ac:chgData name="Matthew Sabo" userId="0a9be0c1-9800-49c1-92f6-d8e44c4ef445" providerId="ADAL" clId="{191012AD-CB67-4F38-9F95-0BCCF011C921}" dt="2023-04-19T14:14:26.913" v="1122" actId="26606"/>
          <ac:spMkLst>
            <pc:docMk/>
            <pc:sldMk cId="2732073244" sldId="280"/>
            <ac:spMk id="90" creationId="{B62BF453-BD82-4B90-9FE7-51703133806E}"/>
          </ac:spMkLst>
        </pc:spChg>
        <pc:spChg chg="add del">
          <ac:chgData name="Matthew Sabo" userId="0a9be0c1-9800-49c1-92f6-d8e44c4ef445" providerId="ADAL" clId="{191012AD-CB67-4F38-9F95-0BCCF011C921}" dt="2023-04-19T14:14:26.913" v="1122" actId="26606"/>
          <ac:spMkLst>
            <pc:docMk/>
            <pc:sldMk cId="2732073244" sldId="280"/>
            <ac:spMk id="91" creationId="{072366D3-9B5C-42E1-9906-77FF6BB55EAB}"/>
          </ac:spMkLst>
        </pc:spChg>
        <pc:spChg chg="add del">
          <ac:chgData name="Matthew Sabo" userId="0a9be0c1-9800-49c1-92f6-d8e44c4ef445" providerId="ADAL" clId="{191012AD-CB67-4F38-9F95-0BCCF011C921}" dt="2023-04-19T14:14:26.913" v="1122" actId="26606"/>
          <ac:spMkLst>
            <pc:docMk/>
            <pc:sldMk cId="2732073244" sldId="280"/>
            <ac:spMk id="92" creationId="{121F5E60-4E89-4B16-A245-12BD9935998D}"/>
          </ac:spMkLst>
        </pc:spChg>
        <pc:spChg chg="add del">
          <ac:chgData name="Matthew Sabo" userId="0a9be0c1-9800-49c1-92f6-d8e44c4ef445" providerId="ADAL" clId="{191012AD-CB67-4F38-9F95-0BCCF011C921}" dt="2023-04-19T14:14:31.002" v="1126" actId="26606"/>
          <ac:spMkLst>
            <pc:docMk/>
            <pc:sldMk cId="2732073244" sldId="280"/>
            <ac:spMk id="93" creationId="{523BEDA7-D0B8-4802-8168-92452653BC9F}"/>
          </ac:spMkLst>
        </pc:spChg>
        <pc:spChg chg="add del">
          <ac:chgData name="Matthew Sabo" userId="0a9be0c1-9800-49c1-92f6-d8e44c4ef445" providerId="ADAL" clId="{191012AD-CB67-4F38-9F95-0BCCF011C921}" dt="2023-04-19T14:14:31.002" v="1126" actId="26606"/>
          <ac:spMkLst>
            <pc:docMk/>
            <pc:sldMk cId="2732073244" sldId="280"/>
            <ac:spMk id="94" creationId="{D2EFF34B-7B1A-4F9D-8CEE-A40962BC7C21}"/>
          </ac:spMkLst>
        </pc:spChg>
        <pc:spChg chg="add del">
          <ac:chgData name="Matthew Sabo" userId="0a9be0c1-9800-49c1-92f6-d8e44c4ef445" providerId="ADAL" clId="{191012AD-CB67-4F38-9F95-0BCCF011C921}" dt="2023-04-19T14:14:49.349" v="1134" actId="26606"/>
          <ac:spMkLst>
            <pc:docMk/>
            <pc:sldMk cId="2732073244" sldId="280"/>
            <ac:spMk id="95" creationId="{876248C8-0720-48AB-91BA-5F530BB41E5E}"/>
          </ac:spMkLst>
        </pc:spChg>
        <pc:spChg chg="add del">
          <ac:chgData name="Matthew Sabo" userId="0a9be0c1-9800-49c1-92f6-d8e44c4ef445" providerId="ADAL" clId="{191012AD-CB67-4F38-9F95-0BCCF011C921}" dt="2023-04-19T14:14:49.349" v="1134" actId="26606"/>
          <ac:spMkLst>
            <pc:docMk/>
            <pc:sldMk cId="2732073244" sldId="280"/>
            <ac:spMk id="96" creationId="{523BEDA7-D0B8-4802-8168-92452653BC9F}"/>
          </ac:spMkLst>
        </pc:spChg>
        <pc:spChg chg="add del">
          <ac:chgData name="Matthew Sabo" userId="0a9be0c1-9800-49c1-92f6-d8e44c4ef445" providerId="ADAL" clId="{191012AD-CB67-4F38-9F95-0BCCF011C921}" dt="2023-04-19T14:14:49.349" v="1134" actId="26606"/>
          <ac:spMkLst>
            <pc:docMk/>
            <pc:sldMk cId="2732073244" sldId="280"/>
            <ac:spMk id="97" creationId="{D2EFF34B-7B1A-4F9D-8CEE-A40962BC7C21}"/>
          </ac:spMkLst>
        </pc:spChg>
        <pc:graphicFrameChg chg="del">
          <ac:chgData name="Matthew Sabo" userId="0a9be0c1-9800-49c1-92f6-d8e44c4ef445" providerId="ADAL" clId="{191012AD-CB67-4F38-9F95-0BCCF011C921}" dt="2023-04-19T14:13:26.980" v="1111" actId="21"/>
          <ac:graphicFrameMkLst>
            <pc:docMk/>
            <pc:sldMk cId="2732073244" sldId="280"/>
            <ac:graphicFrameMk id="4" creationId="{079D7129-4BAD-B309-8820-6E613B3F0DA6}"/>
          </ac:graphicFrameMkLst>
        </pc:graphicFrameChg>
        <pc:graphicFrameChg chg="add mod modGraphic">
          <ac:chgData name="Matthew Sabo" userId="0a9be0c1-9800-49c1-92f6-d8e44c4ef445" providerId="ADAL" clId="{191012AD-CB67-4F38-9F95-0BCCF011C921}" dt="2023-04-19T14:14:54.716" v="1139" actId="26606"/>
          <ac:graphicFrameMkLst>
            <pc:docMk/>
            <pc:sldMk cId="2732073244" sldId="280"/>
            <ac:graphicFrameMk id="6" creationId="{7890F975-471D-61BA-CB95-A7CB0528F72D}"/>
          </ac:graphicFrameMkLst>
        </pc:graphicFrameChg>
      </pc:sldChg>
      <pc:sldChg chg="modSp">
        <pc:chgData name="Matthew Sabo" userId="0a9be0c1-9800-49c1-92f6-d8e44c4ef445" providerId="ADAL" clId="{191012AD-CB67-4F38-9F95-0BCCF011C921}" dt="2023-04-17T14:29:13.096" v="1109" actId="20577"/>
        <pc:sldMkLst>
          <pc:docMk/>
          <pc:sldMk cId="995599419" sldId="287"/>
        </pc:sldMkLst>
        <pc:graphicFrameChg chg="mod">
          <ac:chgData name="Matthew Sabo" userId="0a9be0c1-9800-49c1-92f6-d8e44c4ef445" providerId="ADAL" clId="{191012AD-CB67-4F38-9F95-0BCCF011C921}" dt="2023-04-17T14:29:13.096" v="1109" actId="20577"/>
          <ac:graphicFrameMkLst>
            <pc:docMk/>
            <pc:sldMk cId="995599419" sldId="287"/>
            <ac:graphicFrameMk id="5" creationId="{07B60716-6D5F-80F2-8D0E-BB3F3F72A9BE}"/>
          </ac:graphicFrameMkLst>
        </pc:graphicFrameChg>
      </pc:sldChg>
      <pc:sldChg chg="modSp mod">
        <pc:chgData name="Matthew Sabo" userId="0a9be0c1-9800-49c1-92f6-d8e44c4ef445" providerId="ADAL" clId="{191012AD-CB67-4F38-9F95-0BCCF011C921}" dt="2023-04-19T14:18:33.792" v="1240" actId="20577"/>
        <pc:sldMkLst>
          <pc:docMk/>
          <pc:sldMk cId="165855191" sldId="288"/>
        </pc:sldMkLst>
        <pc:spChg chg="mod">
          <ac:chgData name="Matthew Sabo" userId="0a9be0c1-9800-49c1-92f6-d8e44c4ef445" providerId="ADAL" clId="{191012AD-CB67-4F38-9F95-0BCCF011C921}" dt="2023-04-19T14:18:33.792" v="1240" actId="20577"/>
          <ac:spMkLst>
            <pc:docMk/>
            <pc:sldMk cId="165855191" sldId="288"/>
            <ac:spMk id="27" creationId="{CEC2735B-2651-FA8B-43BE-DD8BA48AD0DD}"/>
          </ac:spMkLst>
        </pc:spChg>
      </pc:sldChg>
      <pc:sldChg chg="modSp mod">
        <pc:chgData name="Matthew Sabo" userId="0a9be0c1-9800-49c1-92f6-d8e44c4ef445" providerId="ADAL" clId="{191012AD-CB67-4F38-9F95-0BCCF011C921}" dt="2023-04-19T14:25:01.571" v="1541" actId="313"/>
        <pc:sldMkLst>
          <pc:docMk/>
          <pc:sldMk cId="145089685" sldId="290"/>
        </pc:sldMkLst>
        <pc:spChg chg="mod">
          <ac:chgData name="Matthew Sabo" userId="0a9be0c1-9800-49c1-92f6-d8e44c4ef445" providerId="ADAL" clId="{191012AD-CB67-4F38-9F95-0BCCF011C921}" dt="2023-04-19T14:25:01.571" v="1541" actId="313"/>
          <ac:spMkLst>
            <pc:docMk/>
            <pc:sldMk cId="145089685" sldId="290"/>
            <ac:spMk id="3" creationId="{FFD6F790-5B40-1ACC-C1B5-BAF38008CCCD}"/>
          </ac:spMkLst>
        </pc:spChg>
      </pc:sldChg>
      <pc:sldChg chg="addSp delSp modSp del mod">
        <pc:chgData name="Matthew Sabo" userId="0a9be0c1-9800-49c1-92f6-d8e44c4ef445" providerId="ADAL" clId="{191012AD-CB67-4F38-9F95-0BCCF011C921}" dt="2023-04-17T14:32:25.294" v="1110" actId="2696"/>
        <pc:sldMkLst>
          <pc:docMk/>
          <pc:sldMk cId="393538070" sldId="292"/>
        </pc:sldMkLst>
        <pc:spChg chg="add del mod">
          <ac:chgData name="Matthew Sabo" userId="0a9be0c1-9800-49c1-92f6-d8e44c4ef445" providerId="ADAL" clId="{191012AD-CB67-4F38-9F95-0BCCF011C921}" dt="2023-04-17T14:22:04.883" v="942" actId="21"/>
          <ac:spMkLst>
            <pc:docMk/>
            <pc:sldMk cId="393538070" sldId="292"/>
            <ac:spMk id="4" creationId="{D90BD541-C7DD-93BA-3DFC-17B27AE264E8}"/>
          </ac:spMkLst>
        </pc:spChg>
        <pc:picChg chg="add del">
          <ac:chgData name="Matthew Sabo" userId="0a9be0c1-9800-49c1-92f6-d8e44c4ef445" providerId="ADAL" clId="{191012AD-CB67-4F38-9F95-0BCCF011C921}" dt="2023-04-17T14:22:04.883" v="942" actId="21"/>
          <ac:picMkLst>
            <pc:docMk/>
            <pc:sldMk cId="393538070" sldId="292"/>
            <ac:picMk id="5" creationId="{A1EFAD7C-8A45-963C-1981-6EA2DDA62CBF}"/>
          </ac:picMkLst>
        </pc:picChg>
      </pc:sldChg>
    </pc:docChg>
  </pc:docChgLst>
  <pc:docChgLst>
    <pc:chgData name="Matthew Sabo" userId="0a9be0c1-9800-49c1-92f6-d8e44c4ef445" providerId="ADAL" clId="{3D836671-F954-4B23-A36C-FD9C6A2C24D4}"/>
    <pc:docChg chg="undo redo custSel addSld delSld modSld sldOrd">
      <pc:chgData name="Matthew Sabo" userId="0a9be0c1-9800-49c1-92f6-d8e44c4ef445" providerId="ADAL" clId="{3D836671-F954-4B23-A36C-FD9C6A2C24D4}" dt="2023-04-17T03:30:17.063" v="14293" actId="207"/>
      <pc:docMkLst>
        <pc:docMk/>
      </pc:docMkLst>
      <pc:sldChg chg="addSp modSp mod setBg setClrOvrMap">
        <pc:chgData name="Matthew Sabo" userId="0a9be0c1-9800-49c1-92f6-d8e44c4ef445" providerId="ADAL" clId="{3D836671-F954-4B23-A36C-FD9C6A2C24D4}" dt="2023-04-16T23:12:26.179" v="5295" actId="20577"/>
        <pc:sldMkLst>
          <pc:docMk/>
          <pc:sldMk cId="3755147928" sldId="256"/>
        </pc:sldMkLst>
        <pc:spChg chg="mod">
          <ac:chgData name="Matthew Sabo" userId="0a9be0c1-9800-49c1-92f6-d8e44c4ef445" providerId="ADAL" clId="{3D836671-F954-4B23-A36C-FD9C6A2C24D4}" dt="2023-04-16T23:12:26.179" v="5295" actId="20577"/>
          <ac:spMkLst>
            <pc:docMk/>
            <pc:sldMk cId="3755147928" sldId="256"/>
            <ac:spMk id="2" creationId="{D2EC5A80-73E9-3DF0-F084-C98B2B66FC83}"/>
          </ac:spMkLst>
        </pc:spChg>
        <pc:spChg chg="mod">
          <ac:chgData name="Matthew Sabo" userId="0a9be0c1-9800-49c1-92f6-d8e44c4ef445" providerId="ADAL" clId="{3D836671-F954-4B23-A36C-FD9C6A2C24D4}" dt="2023-04-16T20:52:49.016" v="319" actId="26606"/>
          <ac:spMkLst>
            <pc:docMk/>
            <pc:sldMk cId="3755147928" sldId="256"/>
            <ac:spMk id="3" creationId="{2E115C23-817C-2512-A70E-381BBBF53763}"/>
          </ac:spMkLst>
        </pc:spChg>
        <pc:spChg chg="add">
          <ac:chgData name="Matthew Sabo" userId="0a9be0c1-9800-49c1-92f6-d8e44c4ef445" providerId="ADAL" clId="{3D836671-F954-4B23-A36C-FD9C6A2C24D4}" dt="2023-04-16T20:52:49.016" v="319" actId="26606"/>
          <ac:spMkLst>
            <pc:docMk/>
            <pc:sldMk cId="3755147928" sldId="256"/>
            <ac:spMk id="7" creationId="{B298ECBA-3258-45DF-8FD4-7581736BCCBC}"/>
          </ac:spMkLst>
        </pc:spChg>
        <pc:spChg chg="add">
          <ac:chgData name="Matthew Sabo" userId="0a9be0c1-9800-49c1-92f6-d8e44c4ef445" providerId="ADAL" clId="{3D836671-F954-4B23-A36C-FD9C6A2C24D4}" dt="2023-04-16T20:52:49.016" v="319" actId="26606"/>
          <ac:spMkLst>
            <pc:docMk/>
            <pc:sldMk cId="3755147928" sldId="256"/>
            <ac:spMk id="9" creationId="{B62BF453-BD82-4B90-9FE7-51703133806E}"/>
          </ac:spMkLst>
        </pc:spChg>
        <pc:spChg chg="add">
          <ac:chgData name="Matthew Sabo" userId="0a9be0c1-9800-49c1-92f6-d8e44c4ef445" providerId="ADAL" clId="{3D836671-F954-4B23-A36C-FD9C6A2C24D4}" dt="2023-04-16T20:52:49.016" v="319" actId="26606"/>
          <ac:spMkLst>
            <pc:docMk/>
            <pc:sldMk cId="3755147928" sldId="256"/>
            <ac:spMk id="11" creationId="{072366D3-9B5C-42E1-9906-77FF6BB55EAB}"/>
          </ac:spMkLst>
        </pc:spChg>
        <pc:spChg chg="add">
          <ac:chgData name="Matthew Sabo" userId="0a9be0c1-9800-49c1-92f6-d8e44c4ef445" providerId="ADAL" clId="{3D836671-F954-4B23-A36C-FD9C6A2C24D4}" dt="2023-04-16T20:52:49.016" v="319" actId="26606"/>
          <ac:spMkLst>
            <pc:docMk/>
            <pc:sldMk cId="3755147928" sldId="256"/>
            <ac:spMk id="13" creationId="{121F5E60-4E89-4B16-A245-12BD9935998D}"/>
          </ac:spMkLst>
        </pc:spChg>
        <pc:picChg chg="add mod">
          <ac:chgData name="Matthew Sabo" userId="0a9be0c1-9800-49c1-92f6-d8e44c4ef445" providerId="ADAL" clId="{3D836671-F954-4B23-A36C-FD9C6A2C24D4}" dt="2023-04-16T20:52:49.016" v="319" actId="26606"/>
          <ac:picMkLst>
            <pc:docMk/>
            <pc:sldMk cId="3755147928" sldId="256"/>
            <ac:picMk id="5" creationId="{1D4C3D00-CA48-F071-FB01-E67216A3EBA8}"/>
          </ac:picMkLst>
        </pc:picChg>
      </pc:sldChg>
      <pc:sldChg chg="del">
        <pc:chgData name="Matthew Sabo" userId="0a9be0c1-9800-49c1-92f6-d8e44c4ef445" providerId="ADAL" clId="{3D836671-F954-4B23-A36C-FD9C6A2C24D4}" dt="2023-04-16T20:17:45.880" v="55" actId="2696"/>
        <pc:sldMkLst>
          <pc:docMk/>
          <pc:sldMk cId="4271294408" sldId="257"/>
        </pc:sldMkLst>
      </pc:sldChg>
      <pc:sldChg chg="modSp del mod ord">
        <pc:chgData name="Matthew Sabo" userId="0a9be0c1-9800-49c1-92f6-d8e44c4ef445" providerId="ADAL" clId="{3D836671-F954-4B23-A36C-FD9C6A2C24D4}" dt="2023-04-16T22:18:55.658" v="3767" actId="2696"/>
        <pc:sldMkLst>
          <pc:docMk/>
          <pc:sldMk cId="1190587116" sldId="259"/>
        </pc:sldMkLst>
        <pc:spChg chg="mod">
          <ac:chgData name="Matthew Sabo" userId="0a9be0c1-9800-49c1-92f6-d8e44c4ef445" providerId="ADAL" clId="{3D836671-F954-4B23-A36C-FD9C6A2C24D4}" dt="2023-04-10T02:41:40.477" v="2" actId="27636"/>
          <ac:spMkLst>
            <pc:docMk/>
            <pc:sldMk cId="1190587116" sldId="259"/>
            <ac:spMk id="3" creationId="{8BE3FCCB-6E17-F686-99A5-B7FC771D2CCE}"/>
          </ac:spMkLst>
        </pc:spChg>
      </pc:sldChg>
      <pc:sldChg chg="addSp modSp mod ord setBg">
        <pc:chgData name="Matthew Sabo" userId="0a9be0c1-9800-49c1-92f6-d8e44c4ef445" providerId="ADAL" clId="{3D836671-F954-4B23-A36C-FD9C6A2C24D4}" dt="2023-04-16T23:01:26.991" v="4965" actId="26606"/>
        <pc:sldMkLst>
          <pc:docMk/>
          <pc:sldMk cId="566682554" sldId="261"/>
        </pc:sldMkLst>
        <pc:spChg chg="mod">
          <ac:chgData name="Matthew Sabo" userId="0a9be0c1-9800-49c1-92f6-d8e44c4ef445" providerId="ADAL" clId="{3D836671-F954-4B23-A36C-FD9C6A2C24D4}" dt="2023-04-16T23:01:26.991" v="4965" actId="26606"/>
          <ac:spMkLst>
            <pc:docMk/>
            <pc:sldMk cId="566682554" sldId="261"/>
            <ac:spMk id="2" creationId="{57739A80-45F9-0FD1-3FBB-9D0F2F7398D8}"/>
          </ac:spMkLst>
        </pc:spChg>
        <pc:spChg chg="mod">
          <ac:chgData name="Matthew Sabo" userId="0a9be0c1-9800-49c1-92f6-d8e44c4ef445" providerId="ADAL" clId="{3D836671-F954-4B23-A36C-FD9C6A2C24D4}" dt="2023-04-16T23:01:26.991" v="4965" actId="26606"/>
          <ac:spMkLst>
            <pc:docMk/>
            <pc:sldMk cId="566682554" sldId="261"/>
            <ac:spMk id="3" creationId="{1F20D832-2A0B-4ADB-5B69-BDBBA97000B9}"/>
          </ac:spMkLst>
        </pc:spChg>
        <pc:picChg chg="add">
          <ac:chgData name="Matthew Sabo" userId="0a9be0c1-9800-49c1-92f6-d8e44c4ef445" providerId="ADAL" clId="{3D836671-F954-4B23-A36C-FD9C6A2C24D4}" dt="2023-04-16T23:01:26.991" v="4965" actId="26606"/>
          <ac:picMkLst>
            <pc:docMk/>
            <pc:sldMk cId="566682554" sldId="261"/>
            <ac:picMk id="5" creationId="{13F74510-3BC6-71A4-6501-EDC888743BB1}"/>
          </ac:picMkLst>
        </pc:picChg>
      </pc:sldChg>
      <pc:sldChg chg="del">
        <pc:chgData name="Matthew Sabo" userId="0a9be0c1-9800-49c1-92f6-d8e44c4ef445" providerId="ADAL" clId="{3D836671-F954-4B23-A36C-FD9C6A2C24D4}" dt="2023-04-16T22:51:08.351" v="4762" actId="2696"/>
        <pc:sldMkLst>
          <pc:docMk/>
          <pc:sldMk cId="1358382244" sldId="262"/>
        </pc:sldMkLst>
      </pc:sldChg>
      <pc:sldChg chg="addSp delSp modSp mod setBg">
        <pc:chgData name="Matthew Sabo" userId="0a9be0c1-9800-49c1-92f6-d8e44c4ef445" providerId="ADAL" clId="{3D836671-F954-4B23-A36C-FD9C6A2C24D4}" dt="2023-04-17T03:06:31.091" v="13490" actId="26606"/>
        <pc:sldMkLst>
          <pc:docMk/>
          <pc:sldMk cId="2760635034" sldId="263"/>
        </pc:sldMkLst>
        <pc:spChg chg="mod">
          <ac:chgData name="Matthew Sabo" userId="0a9be0c1-9800-49c1-92f6-d8e44c4ef445" providerId="ADAL" clId="{3D836671-F954-4B23-A36C-FD9C6A2C24D4}" dt="2023-04-12T04:39:50.535" v="31" actId="26606"/>
          <ac:spMkLst>
            <pc:docMk/>
            <pc:sldMk cId="2760635034" sldId="263"/>
            <ac:spMk id="2" creationId="{3651874F-B160-B8AD-F5EF-2208B728E1F6}"/>
          </ac:spMkLst>
        </pc:spChg>
        <pc:spChg chg="add del">
          <ac:chgData name="Matthew Sabo" userId="0a9be0c1-9800-49c1-92f6-d8e44c4ef445" providerId="ADAL" clId="{3D836671-F954-4B23-A36C-FD9C6A2C24D4}" dt="2023-04-12T04:39:50.535" v="31" actId="26606"/>
          <ac:spMkLst>
            <pc:docMk/>
            <pc:sldMk cId="2760635034" sldId="263"/>
            <ac:spMk id="3" creationId="{623E2BE6-7D75-9609-45A7-EBBC84BFB69F}"/>
          </ac:spMkLst>
        </pc:spChg>
        <pc:spChg chg="add del mod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4" creationId="{77BAA380-0AA1-6E50-AF67-1220299DEEDD}"/>
          </ac:spMkLst>
        </pc:spChg>
        <pc:spChg chg="add del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9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2T04:39:40.397" v="28" actId="26606"/>
          <ac:spMkLst>
            <pc:docMk/>
            <pc:sldMk cId="2760635034" sldId="263"/>
            <ac:spMk id="10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11" creationId="{D0CDF5D3-7220-42A0-9D37-ECF3BF283B37}"/>
          </ac:spMkLst>
        </pc:spChg>
        <pc:spChg chg="add del">
          <ac:chgData name="Matthew Sabo" userId="0a9be0c1-9800-49c1-92f6-d8e44c4ef445" providerId="ADAL" clId="{3D836671-F954-4B23-A36C-FD9C6A2C24D4}" dt="2023-04-12T04:39:40.397" v="28" actId="26606"/>
          <ac:spMkLst>
            <pc:docMk/>
            <pc:sldMk cId="2760635034" sldId="263"/>
            <ac:spMk id="12" creationId="{D0CDF5D3-7220-42A0-9D37-ECF3BF283B37}"/>
          </ac:spMkLst>
        </pc:spChg>
        <pc:spChg chg="add del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13" creationId="{64BC717F-58B3-4A4E-BC3B-1B11323AD5C9}"/>
          </ac:spMkLst>
        </pc:spChg>
        <pc:spChg chg="add del">
          <ac:chgData name="Matthew Sabo" userId="0a9be0c1-9800-49c1-92f6-d8e44c4ef445" providerId="ADAL" clId="{3D836671-F954-4B23-A36C-FD9C6A2C24D4}" dt="2023-04-12T04:39:40.397" v="28" actId="26606"/>
          <ac:spMkLst>
            <pc:docMk/>
            <pc:sldMk cId="2760635034" sldId="263"/>
            <ac:spMk id="14" creationId="{64BC717F-58B3-4A4E-BC3B-1B11323AD5C9}"/>
          </ac:spMkLst>
        </pc:spChg>
        <pc:spChg chg="add del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15" creationId="{1EE75710-64C5-4CA8-8A7C-82EE4125C90D}"/>
          </ac:spMkLst>
        </pc:spChg>
        <pc:spChg chg="add del">
          <ac:chgData name="Matthew Sabo" userId="0a9be0c1-9800-49c1-92f6-d8e44c4ef445" providerId="ADAL" clId="{3D836671-F954-4B23-A36C-FD9C6A2C24D4}" dt="2023-04-12T04:39:40.397" v="28" actId="26606"/>
          <ac:spMkLst>
            <pc:docMk/>
            <pc:sldMk cId="2760635034" sldId="263"/>
            <ac:spMk id="16" creationId="{1EE75710-64C5-4CA8-8A7C-82EE4125C90D}"/>
          </ac:spMkLst>
        </pc:spChg>
        <pc:spChg chg="add del">
          <ac:chgData name="Matthew Sabo" userId="0a9be0c1-9800-49c1-92f6-d8e44c4ef445" providerId="ADAL" clId="{3D836671-F954-4B23-A36C-FD9C6A2C24D4}" dt="2023-04-12T04:39:40.397" v="28" actId="26606"/>
          <ac:spMkLst>
            <pc:docMk/>
            <pc:sldMk cId="2760635034" sldId="263"/>
            <ac:spMk id="18" creationId="{435050B1-74E1-4A81-923D-0F5971A3BC01}"/>
          </ac:spMkLst>
        </pc:spChg>
        <pc:spChg chg="add del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20" creationId="{435050B1-74E1-4A81-923D-0F5971A3BC01}"/>
          </ac:spMkLst>
        </pc:spChg>
        <pc:spChg chg="add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25" creationId="{5D5E0904-721C-4D68-9EB8-1C9752E329A7}"/>
          </ac:spMkLst>
        </pc:spChg>
        <pc:spChg chg="add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27" creationId="{D0CDF5D3-7220-42A0-9D37-ECF3BF283B37}"/>
          </ac:spMkLst>
        </pc:spChg>
        <pc:spChg chg="add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29" creationId="{64BC717F-58B3-4A4E-BC3B-1B11323AD5C9}"/>
          </ac:spMkLst>
        </pc:spChg>
        <pc:spChg chg="add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31" creationId="{1EE75710-64C5-4CA8-8A7C-82EE4125C90D}"/>
          </ac:spMkLst>
        </pc:spChg>
        <pc:spChg chg="add">
          <ac:chgData name="Matthew Sabo" userId="0a9be0c1-9800-49c1-92f6-d8e44c4ef445" providerId="ADAL" clId="{3D836671-F954-4B23-A36C-FD9C6A2C24D4}" dt="2023-04-17T03:06:31.091" v="13490" actId="26606"/>
          <ac:spMkLst>
            <pc:docMk/>
            <pc:sldMk cId="2760635034" sldId="263"/>
            <ac:spMk id="33" creationId="{435050B1-74E1-4A81-923D-0F5971A3BC01}"/>
          </ac:spMkLst>
        </pc:spChg>
        <pc:picChg chg="add del mod">
          <ac:chgData name="Matthew Sabo" userId="0a9be0c1-9800-49c1-92f6-d8e44c4ef445" providerId="ADAL" clId="{3D836671-F954-4B23-A36C-FD9C6A2C24D4}" dt="2023-04-12T04:39:41.329" v="29" actId="22"/>
          <ac:picMkLst>
            <pc:docMk/>
            <pc:sldMk cId="2760635034" sldId="263"/>
            <ac:picMk id="5" creationId="{3367DDA7-5D08-5901-F5D6-E76F6DD00E73}"/>
          </ac:picMkLst>
        </pc:picChg>
        <pc:picChg chg="add del mod">
          <ac:chgData name="Matthew Sabo" userId="0a9be0c1-9800-49c1-92f6-d8e44c4ef445" providerId="ADAL" clId="{3D836671-F954-4B23-A36C-FD9C6A2C24D4}" dt="2023-04-17T03:06:01.461" v="13488" actId="21"/>
          <ac:picMkLst>
            <pc:docMk/>
            <pc:sldMk cId="2760635034" sldId="263"/>
            <ac:picMk id="5" creationId="{6B633C19-33CC-D17D-B812-ABF661358852}"/>
          </ac:picMkLst>
        </pc:picChg>
        <pc:picChg chg="add del mod">
          <ac:chgData name="Matthew Sabo" userId="0a9be0c1-9800-49c1-92f6-d8e44c4ef445" providerId="ADAL" clId="{3D836671-F954-4B23-A36C-FD9C6A2C24D4}" dt="2023-04-17T03:05:54.198" v="13486" actId="21"/>
          <ac:picMkLst>
            <pc:docMk/>
            <pc:sldMk cId="2760635034" sldId="263"/>
            <ac:picMk id="7" creationId="{92F12756-B23C-2DE6-FF0D-95E1702EDD5D}"/>
          </ac:picMkLst>
        </pc:picChg>
        <pc:picChg chg="add mod">
          <ac:chgData name="Matthew Sabo" userId="0a9be0c1-9800-49c1-92f6-d8e44c4ef445" providerId="ADAL" clId="{3D836671-F954-4B23-A36C-FD9C6A2C24D4}" dt="2023-04-17T03:06:31.091" v="13490" actId="26606"/>
          <ac:picMkLst>
            <pc:docMk/>
            <pc:sldMk cId="2760635034" sldId="263"/>
            <ac:picMk id="8" creationId="{FC799384-6773-BB97-A35F-3AC7A9AA67FB}"/>
          </ac:picMkLst>
        </pc:picChg>
      </pc:sldChg>
      <pc:sldChg chg="addSp delSp modSp mod ord setBg">
        <pc:chgData name="Matthew Sabo" userId="0a9be0c1-9800-49c1-92f6-d8e44c4ef445" providerId="ADAL" clId="{3D836671-F954-4B23-A36C-FD9C6A2C24D4}" dt="2023-04-17T03:26:09.991" v="14237"/>
        <pc:sldMkLst>
          <pc:docMk/>
          <pc:sldMk cId="4258902854" sldId="264"/>
        </pc:sldMkLst>
        <pc:spChg chg="mod">
          <ac:chgData name="Matthew Sabo" userId="0a9be0c1-9800-49c1-92f6-d8e44c4ef445" providerId="ADAL" clId="{3D836671-F954-4B23-A36C-FD9C6A2C24D4}" dt="2023-04-12T02:34:38.839" v="25" actId="26606"/>
          <ac:spMkLst>
            <pc:docMk/>
            <pc:sldMk cId="4258902854" sldId="264"/>
            <ac:spMk id="2" creationId="{9BF4594B-C4C1-834C-0E01-9F95DDFFE22A}"/>
          </ac:spMkLst>
        </pc:spChg>
        <pc:spChg chg="add del">
          <ac:chgData name="Matthew Sabo" userId="0a9be0c1-9800-49c1-92f6-d8e44c4ef445" providerId="ADAL" clId="{3D836671-F954-4B23-A36C-FD9C6A2C24D4}" dt="2023-04-12T02:34:38.839" v="25" actId="26606"/>
          <ac:spMkLst>
            <pc:docMk/>
            <pc:sldMk cId="4258902854" sldId="264"/>
            <ac:spMk id="3" creationId="{B4FF0B0E-C733-41CD-0011-C7615DAB0BF3}"/>
          </ac:spMkLst>
        </pc:spChg>
        <pc:spChg chg="add del">
          <ac:chgData name="Matthew Sabo" userId="0a9be0c1-9800-49c1-92f6-d8e44c4ef445" providerId="ADAL" clId="{3D836671-F954-4B23-A36C-FD9C6A2C24D4}" dt="2023-04-12T02:27:04.388" v="12" actId="26606"/>
          <ac:spMkLst>
            <pc:docMk/>
            <pc:sldMk cId="4258902854" sldId="264"/>
            <ac:spMk id="10" creationId="{876248C8-0720-48AB-91BA-5F530BB41E5E}"/>
          </ac:spMkLst>
        </pc:spChg>
        <pc:spChg chg="add">
          <ac:chgData name="Matthew Sabo" userId="0a9be0c1-9800-49c1-92f6-d8e44c4ef445" providerId="ADAL" clId="{3D836671-F954-4B23-A36C-FD9C6A2C24D4}" dt="2023-04-12T02:34:38.839" v="25" actId="26606"/>
          <ac:spMkLst>
            <pc:docMk/>
            <pc:sldMk cId="4258902854" sldId="264"/>
            <ac:spMk id="11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2T02:27:04.388" v="12" actId="26606"/>
          <ac:spMkLst>
            <pc:docMk/>
            <pc:sldMk cId="4258902854" sldId="264"/>
            <ac:spMk id="12" creationId="{523BEDA7-D0B8-4802-8168-92452653BC9F}"/>
          </ac:spMkLst>
        </pc:spChg>
        <pc:spChg chg="add">
          <ac:chgData name="Matthew Sabo" userId="0a9be0c1-9800-49c1-92f6-d8e44c4ef445" providerId="ADAL" clId="{3D836671-F954-4B23-A36C-FD9C6A2C24D4}" dt="2023-04-12T02:34:38.839" v="25" actId="26606"/>
          <ac:spMkLst>
            <pc:docMk/>
            <pc:sldMk cId="4258902854" sldId="264"/>
            <ac:spMk id="13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2T02:27:04.388" v="12" actId="26606"/>
          <ac:spMkLst>
            <pc:docMk/>
            <pc:sldMk cId="4258902854" sldId="264"/>
            <ac:spMk id="14" creationId="{D2EFF34B-7B1A-4F9D-8CEE-A40962BC7C21}"/>
          </ac:spMkLst>
        </pc:spChg>
        <pc:spChg chg="add">
          <ac:chgData name="Matthew Sabo" userId="0a9be0c1-9800-49c1-92f6-d8e44c4ef445" providerId="ADAL" clId="{3D836671-F954-4B23-A36C-FD9C6A2C24D4}" dt="2023-04-12T02:34:38.839" v="25" actId="26606"/>
          <ac:spMkLst>
            <pc:docMk/>
            <pc:sldMk cId="4258902854" sldId="264"/>
            <ac:spMk id="15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2T02:27:05.963" v="14" actId="26606"/>
          <ac:spMkLst>
            <pc:docMk/>
            <pc:sldMk cId="4258902854" sldId="264"/>
            <ac:spMk id="16" creationId="{30B3D270-B19D-4DB8-BD3C-3E707485B515}"/>
          </ac:spMkLst>
        </pc:spChg>
        <pc:spChg chg="add del">
          <ac:chgData name="Matthew Sabo" userId="0a9be0c1-9800-49c1-92f6-d8e44c4ef445" providerId="ADAL" clId="{3D836671-F954-4B23-A36C-FD9C6A2C24D4}" dt="2023-04-12T02:27:05.963" v="14" actId="26606"/>
          <ac:spMkLst>
            <pc:docMk/>
            <pc:sldMk cId="4258902854" sldId="264"/>
            <ac:spMk id="17" creationId="{49BDAF94-B52E-4307-B54C-EF413086FC77}"/>
          </ac:spMkLst>
        </pc:spChg>
        <pc:spChg chg="add del">
          <ac:chgData name="Matthew Sabo" userId="0a9be0c1-9800-49c1-92f6-d8e44c4ef445" providerId="ADAL" clId="{3D836671-F954-4B23-A36C-FD9C6A2C24D4}" dt="2023-04-12T02:27:06.980" v="16" actId="26606"/>
          <ac:spMkLst>
            <pc:docMk/>
            <pc:sldMk cId="4258902854" sldId="264"/>
            <ac:spMk id="20" creationId="{E4CFB4D4-CFF3-4172-AB21-A2B3D1223E9E}"/>
          </ac:spMkLst>
        </pc:spChg>
        <pc:spChg chg="add del">
          <ac:chgData name="Matthew Sabo" userId="0a9be0c1-9800-49c1-92f6-d8e44c4ef445" providerId="ADAL" clId="{3D836671-F954-4B23-A36C-FD9C6A2C24D4}" dt="2023-04-12T02:34:28.712" v="20" actId="26606"/>
          <ac:spMkLst>
            <pc:docMk/>
            <pc:sldMk cId="4258902854" sldId="264"/>
            <ac:spMk id="23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2T02:34:28.712" v="20" actId="26606"/>
          <ac:spMkLst>
            <pc:docMk/>
            <pc:sldMk cId="4258902854" sldId="264"/>
            <ac:spMk id="24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2T02:34:28.712" v="20" actId="26606"/>
          <ac:spMkLst>
            <pc:docMk/>
            <pc:sldMk cId="4258902854" sldId="264"/>
            <ac:spMk id="25" creationId="{D2EFF34B-7B1A-4F9D-8CEE-A40962BC7C21}"/>
          </ac:spMkLst>
        </pc:spChg>
        <pc:graphicFrameChg chg="add del mod">
          <ac:chgData name="Matthew Sabo" userId="0a9be0c1-9800-49c1-92f6-d8e44c4ef445" providerId="ADAL" clId="{3D836671-F954-4B23-A36C-FD9C6A2C24D4}" dt="2023-04-12T02:34:29.058" v="21"/>
          <ac:graphicFrameMkLst>
            <pc:docMk/>
            <pc:sldMk cId="4258902854" sldId="264"/>
            <ac:graphicFrameMk id="4" creationId="{438B1F61-525E-4186-08F5-1840E21A888C}"/>
          </ac:graphicFrameMkLst>
        </pc:graphicFrameChg>
        <pc:graphicFrameChg chg="add mod">
          <ac:chgData name="Matthew Sabo" userId="0a9be0c1-9800-49c1-92f6-d8e44c4ef445" providerId="ADAL" clId="{3D836671-F954-4B23-A36C-FD9C6A2C24D4}" dt="2023-04-12T02:34:14.560" v="19"/>
          <ac:graphicFrameMkLst>
            <pc:docMk/>
            <pc:sldMk cId="4258902854" sldId="264"/>
            <ac:graphicFrameMk id="5" creationId="{438B1F61-525E-4186-08F5-1840E21A888C}"/>
          </ac:graphicFrameMkLst>
        </pc:graphicFrameChg>
        <pc:graphicFrameChg chg="add del mod">
          <ac:chgData name="Matthew Sabo" userId="0a9be0c1-9800-49c1-92f6-d8e44c4ef445" providerId="ADAL" clId="{3D836671-F954-4B23-A36C-FD9C6A2C24D4}" dt="2023-04-12T02:34:38.839" v="25" actId="26606"/>
          <ac:graphicFrameMkLst>
            <pc:docMk/>
            <pc:sldMk cId="4258902854" sldId="264"/>
            <ac:graphicFrameMk id="6" creationId="{438B1F61-525E-4186-08F5-1840E21A888C}"/>
          </ac:graphicFrameMkLst>
        </pc:graphicFrameChg>
        <pc:graphicFrameChg chg="add del">
          <ac:chgData name="Matthew Sabo" userId="0a9be0c1-9800-49c1-92f6-d8e44c4ef445" providerId="ADAL" clId="{3D836671-F954-4B23-A36C-FD9C6A2C24D4}" dt="2023-04-12T02:26:59.358" v="10" actId="26606"/>
          <ac:graphicFrameMkLst>
            <pc:docMk/>
            <pc:sldMk cId="4258902854" sldId="264"/>
            <ac:graphicFrameMk id="7" creationId="{438B1F61-525E-4186-08F5-1840E21A888C}"/>
          </ac:graphicFrameMkLst>
        </pc:graphicFrameChg>
        <pc:graphicFrameChg chg="add del">
          <ac:chgData name="Matthew Sabo" userId="0a9be0c1-9800-49c1-92f6-d8e44c4ef445" providerId="ADAL" clId="{3D836671-F954-4B23-A36C-FD9C6A2C24D4}" dt="2023-04-12T02:34:38.833" v="24" actId="26606"/>
          <ac:graphicFrameMkLst>
            <pc:docMk/>
            <pc:sldMk cId="4258902854" sldId="264"/>
            <ac:graphicFrameMk id="8" creationId="{438B1F61-525E-4186-08F5-1840E21A888C}"/>
          </ac:graphicFrameMkLst>
        </pc:graphicFrameChg>
        <pc:graphicFrameChg chg="add del">
          <ac:chgData name="Matthew Sabo" userId="0a9be0c1-9800-49c1-92f6-d8e44c4ef445" providerId="ADAL" clId="{3D836671-F954-4B23-A36C-FD9C6A2C24D4}" dt="2023-04-12T02:27:04.388" v="12" actId="26606"/>
          <ac:graphicFrameMkLst>
            <pc:docMk/>
            <pc:sldMk cId="4258902854" sldId="264"/>
            <ac:graphicFrameMk id="9" creationId="{438B1F61-525E-4186-08F5-1840E21A888C}"/>
          </ac:graphicFrameMkLst>
        </pc:graphicFrameChg>
        <pc:graphicFrameChg chg="add del">
          <ac:chgData name="Matthew Sabo" userId="0a9be0c1-9800-49c1-92f6-d8e44c4ef445" providerId="ADAL" clId="{3D836671-F954-4B23-A36C-FD9C6A2C24D4}" dt="2023-04-12T02:27:05.963" v="14" actId="26606"/>
          <ac:graphicFrameMkLst>
            <pc:docMk/>
            <pc:sldMk cId="4258902854" sldId="264"/>
            <ac:graphicFrameMk id="18" creationId="{438B1F61-525E-4186-08F5-1840E21A888C}"/>
          </ac:graphicFrameMkLst>
        </pc:graphicFrameChg>
        <pc:graphicFrameChg chg="add">
          <ac:chgData name="Matthew Sabo" userId="0a9be0c1-9800-49c1-92f6-d8e44c4ef445" providerId="ADAL" clId="{3D836671-F954-4B23-A36C-FD9C6A2C24D4}" dt="2023-04-12T02:34:38.839" v="25" actId="26606"/>
          <ac:graphicFrameMkLst>
            <pc:docMk/>
            <pc:sldMk cId="4258902854" sldId="264"/>
            <ac:graphicFrameMk id="19" creationId="{438B1F61-525E-4186-08F5-1840E21A888C}"/>
          </ac:graphicFrameMkLst>
        </pc:graphicFrameChg>
        <pc:graphicFrameChg chg="add del">
          <ac:chgData name="Matthew Sabo" userId="0a9be0c1-9800-49c1-92f6-d8e44c4ef445" providerId="ADAL" clId="{3D836671-F954-4B23-A36C-FD9C6A2C24D4}" dt="2023-04-12T02:27:06.980" v="16" actId="26606"/>
          <ac:graphicFrameMkLst>
            <pc:docMk/>
            <pc:sldMk cId="4258902854" sldId="264"/>
            <ac:graphicFrameMk id="21" creationId="{438B1F61-525E-4186-08F5-1840E21A888C}"/>
          </ac:graphicFrameMkLst>
        </pc:graphicFrameChg>
        <pc:graphicFrameChg chg="add del">
          <ac:chgData name="Matthew Sabo" userId="0a9be0c1-9800-49c1-92f6-d8e44c4ef445" providerId="ADAL" clId="{3D836671-F954-4B23-A36C-FD9C6A2C24D4}" dt="2023-04-12T02:34:28.712" v="20" actId="26606"/>
          <ac:graphicFrameMkLst>
            <pc:docMk/>
            <pc:sldMk cId="4258902854" sldId="264"/>
            <ac:graphicFrameMk id="26" creationId="{438B1F61-525E-4186-08F5-1840E21A888C}"/>
          </ac:graphicFrameMkLst>
        </pc:graphicFrameChg>
      </pc:sldChg>
      <pc:sldChg chg="addSp delSp modSp mod ord">
        <pc:chgData name="Matthew Sabo" userId="0a9be0c1-9800-49c1-92f6-d8e44c4ef445" providerId="ADAL" clId="{3D836671-F954-4B23-A36C-FD9C6A2C24D4}" dt="2023-04-17T02:12:16.136" v="12625" actId="20577"/>
        <pc:sldMkLst>
          <pc:docMk/>
          <pc:sldMk cId="1446874807" sldId="265"/>
        </pc:sldMkLst>
        <pc:spChg chg="mod">
          <ac:chgData name="Matthew Sabo" userId="0a9be0c1-9800-49c1-92f6-d8e44c4ef445" providerId="ADAL" clId="{3D836671-F954-4B23-A36C-FD9C6A2C24D4}" dt="2023-04-17T02:12:16.136" v="12625" actId="20577"/>
          <ac:spMkLst>
            <pc:docMk/>
            <pc:sldMk cId="1446874807" sldId="265"/>
            <ac:spMk id="2" creationId="{871DA672-2380-2A94-7AB4-C9A2FD3560AF}"/>
          </ac:spMkLst>
        </pc:spChg>
        <pc:spChg chg="add del mod">
          <ac:chgData name="Matthew Sabo" userId="0a9be0c1-9800-49c1-92f6-d8e44c4ef445" providerId="ADAL" clId="{3D836671-F954-4B23-A36C-FD9C6A2C24D4}" dt="2023-04-16T19:58:03.441" v="36" actId="26606"/>
          <ac:spMkLst>
            <pc:docMk/>
            <pc:sldMk cId="1446874807" sldId="265"/>
            <ac:spMk id="4" creationId="{7FB92507-F18C-5FDE-5F3D-E105D450F82E}"/>
          </ac:spMkLst>
        </pc:spChg>
        <pc:spChg chg="del">
          <ac:chgData name="Matthew Sabo" userId="0a9be0c1-9800-49c1-92f6-d8e44c4ef445" providerId="ADAL" clId="{3D836671-F954-4B23-A36C-FD9C6A2C24D4}" dt="2023-04-16T19:58:03.441" v="36" actId="26606"/>
          <ac:spMkLst>
            <pc:docMk/>
            <pc:sldMk cId="1446874807" sldId="265"/>
            <ac:spMk id="10" creationId="{5D5E0904-721C-4D68-9EB8-1C9752E329A7}"/>
          </ac:spMkLst>
        </pc:spChg>
        <pc:spChg chg="del">
          <ac:chgData name="Matthew Sabo" userId="0a9be0c1-9800-49c1-92f6-d8e44c4ef445" providerId="ADAL" clId="{3D836671-F954-4B23-A36C-FD9C6A2C24D4}" dt="2023-04-16T19:58:03.441" v="36" actId="26606"/>
          <ac:spMkLst>
            <pc:docMk/>
            <pc:sldMk cId="1446874807" sldId="265"/>
            <ac:spMk id="12" creationId="{B298ECBA-3258-45DF-8FD4-7581736BCCBC}"/>
          </ac:spMkLst>
        </pc:spChg>
        <pc:spChg chg="del">
          <ac:chgData name="Matthew Sabo" userId="0a9be0c1-9800-49c1-92f6-d8e44c4ef445" providerId="ADAL" clId="{3D836671-F954-4B23-A36C-FD9C6A2C24D4}" dt="2023-04-16T19:58:03.441" v="36" actId="26606"/>
          <ac:spMkLst>
            <pc:docMk/>
            <pc:sldMk cId="1446874807" sldId="265"/>
            <ac:spMk id="14" creationId="{B62BF453-BD82-4B90-9FE7-51703133806E}"/>
          </ac:spMkLst>
        </pc:spChg>
        <pc:spChg chg="del">
          <ac:chgData name="Matthew Sabo" userId="0a9be0c1-9800-49c1-92f6-d8e44c4ef445" providerId="ADAL" clId="{3D836671-F954-4B23-A36C-FD9C6A2C24D4}" dt="2023-04-16T19:58:03.441" v="36" actId="26606"/>
          <ac:spMkLst>
            <pc:docMk/>
            <pc:sldMk cId="1446874807" sldId="265"/>
            <ac:spMk id="16" creationId="{072366D3-9B5C-42E1-9906-77FF6BB55EAB}"/>
          </ac:spMkLst>
        </pc:spChg>
        <pc:spChg chg="add del mod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17" creationId="{7678B261-5B7D-F172-57AC-36061943706C}"/>
          </ac:spMkLst>
        </pc:spChg>
        <pc:spChg chg="del">
          <ac:chgData name="Matthew Sabo" userId="0a9be0c1-9800-49c1-92f6-d8e44c4ef445" providerId="ADAL" clId="{3D836671-F954-4B23-A36C-FD9C6A2C24D4}" dt="2023-04-16T19:58:03.441" v="36" actId="26606"/>
          <ac:spMkLst>
            <pc:docMk/>
            <pc:sldMk cId="1446874807" sldId="265"/>
            <ac:spMk id="18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5:26.007" v="4881" actId="26606"/>
          <ac:spMkLst>
            <pc:docMk/>
            <pc:sldMk cId="1446874807" sldId="265"/>
            <ac:spMk id="23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5:26.007" v="4881" actId="26606"/>
          <ac:spMkLst>
            <pc:docMk/>
            <pc:sldMk cId="1446874807" sldId="265"/>
            <ac:spMk id="25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5:26.007" v="4881" actId="26606"/>
          <ac:spMkLst>
            <pc:docMk/>
            <pc:sldMk cId="1446874807" sldId="265"/>
            <ac:spMk id="27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2:55:26.007" v="4881" actId="26606"/>
          <ac:spMkLst>
            <pc:docMk/>
            <pc:sldMk cId="1446874807" sldId="265"/>
            <ac:spMk id="29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5:26.007" v="4881" actId="26606"/>
          <ac:spMkLst>
            <pc:docMk/>
            <pc:sldMk cId="1446874807" sldId="265"/>
            <ac:spMk id="31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5:26.003" v="4880" actId="26606"/>
          <ac:spMkLst>
            <pc:docMk/>
            <pc:sldMk cId="1446874807" sldId="265"/>
            <ac:spMk id="35" creationId="{E7D07052-A716-9740-B342-CBFB6A659361}"/>
          </ac:spMkLst>
        </pc:spChg>
        <pc:spChg chg="add del">
          <ac:chgData name="Matthew Sabo" userId="0a9be0c1-9800-49c1-92f6-d8e44c4ef445" providerId="ADAL" clId="{3D836671-F954-4B23-A36C-FD9C6A2C24D4}" dt="2023-04-16T22:55:24.161" v="4878" actId="26606"/>
          <ac:spMkLst>
            <pc:docMk/>
            <pc:sldMk cId="1446874807" sldId="265"/>
            <ac:spMk id="36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37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5:24.161" v="4878" actId="26606"/>
          <ac:spMkLst>
            <pc:docMk/>
            <pc:sldMk cId="1446874807" sldId="265"/>
            <ac:spMk id="38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39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5:24.161" v="4878" actId="26606"/>
          <ac:spMkLst>
            <pc:docMk/>
            <pc:sldMk cId="1446874807" sldId="265"/>
            <ac:spMk id="40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41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2:55:24.161" v="4878" actId="26606"/>
          <ac:spMkLst>
            <pc:docMk/>
            <pc:sldMk cId="1446874807" sldId="265"/>
            <ac:spMk id="42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43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5:24.161" v="4878" actId="26606"/>
          <ac:spMkLst>
            <pc:docMk/>
            <pc:sldMk cId="1446874807" sldId="265"/>
            <ac:spMk id="44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45" creationId="{121F5E60-4E89-4B16-A245-12BD9935998D}"/>
          </ac:spMkLst>
        </pc:spChg>
        <pc:spChg chg="add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50" creationId="{5D5E0904-721C-4D68-9EB8-1C9752E329A7}"/>
          </ac:spMkLst>
        </pc:spChg>
        <pc:spChg chg="add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52" creationId="{B298ECBA-3258-45DF-8FD4-7581736BCCBC}"/>
          </ac:spMkLst>
        </pc:spChg>
        <pc:spChg chg="add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54" creationId="{B62BF453-BD82-4B90-9FE7-51703133806E}"/>
          </ac:spMkLst>
        </pc:spChg>
        <pc:spChg chg="add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56" creationId="{072366D3-9B5C-42E1-9906-77FF6BB55EAB}"/>
          </ac:spMkLst>
        </pc:spChg>
        <pc:spChg chg="add">
          <ac:chgData name="Matthew Sabo" userId="0a9be0c1-9800-49c1-92f6-d8e44c4ef445" providerId="ADAL" clId="{3D836671-F954-4B23-A36C-FD9C6A2C24D4}" dt="2023-04-16T22:57:33.082" v="4885" actId="26606"/>
          <ac:spMkLst>
            <pc:docMk/>
            <pc:sldMk cId="1446874807" sldId="265"/>
            <ac:spMk id="58" creationId="{121F5E60-4E89-4B16-A245-12BD9935998D}"/>
          </ac:spMkLst>
        </pc:spChg>
        <pc:picChg chg="del">
          <ac:chgData name="Matthew Sabo" userId="0a9be0c1-9800-49c1-92f6-d8e44c4ef445" providerId="ADAL" clId="{3D836671-F954-4B23-A36C-FD9C6A2C24D4}" dt="2023-04-16T19:57:40.133" v="32" actId="21"/>
          <ac:picMkLst>
            <pc:docMk/>
            <pc:sldMk cId="1446874807" sldId="265"/>
            <ac:picMk id="5" creationId="{7B16A467-BFF7-9201-1B58-C71C7CA7D4F8}"/>
          </ac:picMkLst>
        </pc:picChg>
        <pc:picChg chg="add del mod">
          <ac:chgData name="Matthew Sabo" userId="0a9be0c1-9800-49c1-92f6-d8e44c4ef445" providerId="ADAL" clId="{3D836671-F954-4B23-A36C-FD9C6A2C24D4}" dt="2023-04-16T19:57:43.139" v="34" actId="21"/>
          <ac:picMkLst>
            <pc:docMk/>
            <pc:sldMk cId="1446874807" sldId="265"/>
            <ac:picMk id="6" creationId="{63311BE9-489F-0B8F-9DDC-D79727350CE9}"/>
          </ac:picMkLst>
        </pc:picChg>
        <pc:picChg chg="add del mod">
          <ac:chgData name="Matthew Sabo" userId="0a9be0c1-9800-49c1-92f6-d8e44c4ef445" providerId="ADAL" clId="{3D836671-F954-4B23-A36C-FD9C6A2C24D4}" dt="2023-04-16T22:57:28.247" v="4883" actId="21"/>
          <ac:picMkLst>
            <pc:docMk/>
            <pc:sldMk cId="1446874807" sldId="265"/>
            <ac:picMk id="8" creationId="{F7D8F798-9B84-9AB1-DE36-13C93D143AA7}"/>
          </ac:picMkLst>
        </pc:picChg>
        <pc:picChg chg="add mod">
          <ac:chgData name="Matthew Sabo" userId="0a9be0c1-9800-49c1-92f6-d8e44c4ef445" providerId="ADAL" clId="{3D836671-F954-4B23-A36C-FD9C6A2C24D4}" dt="2023-04-16T22:57:37.250" v="4886" actId="27614"/>
          <ac:picMkLst>
            <pc:docMk/>
            <pc:sldMk cId="1446874807" sldId="265"/>
            <ac:picMk id="13" creationId="{15BA584B-E84E-580C-DCF9-3286FB3AD7BB}"/>
          </ac:picMkLst>
        </pc:picChg>
      </pc:sldChg>
      <pc:sldChg chg="del">
        <pc:chgData name="Matthew Sabo" userId="0a9be0c1-9800-49c1-92f6-d8e44c4ef445" providerId="ADAL" clId="{3D836671-F954-4B23-A36C-FD9C6A2C24D4}" dt="2023-04-17T00:05:16.996" v="5455" actId="2696"/>
        <pc:sldMkLst>
          <pc:docMk/>
          <pc:sldMk cId="1817074487" sldId="266"/>
        </pc:sldMkLst>
      </pc:sldChg>
      <pc:sldChg chg="modSp del mod">
        <pc:chgData name="Matthew Sabo" userId="0a9be0c1-9800-49c1-92f6-d8e44c4ef445" providerId="ADAL" clId="{3D836671-F954-4B23-A36C-FD9C6A2C24D4}" dt="2023-04-17T03:04:28.582" v="13485" actId="2696"/>
        <pc:sldMkLst>
          <pc:docMk/>
          <pc:sldMk cId="536143014" sldId="267"/>
        </pc:sldMkLst>
        <pc:spChg chg="mod">
          <ac:chgData name="Matthew Sabo" userId="0a9be0c1-9800-49c1-92f6-d8e44c4ef445" providerId="ADAL" clId="{3D836671-F954-4B23-A36C-FD9C6A2C24D4}" dt="2023-04-17T00:05:22.985" v="5457" actId="20577"/>
          <ac:spMkLst>
            <pc:docMk/>
            <pc:sldMk cId="536143014" sldId="267"/>
            <ac:spMk id="3" creationId="{6AC5AB0D-8DFC-FF6F-7314-95C1A385FEE3}"/>
          </ac:spMkLst>
        </pc:spChg>
      </pc:sldChg>
      <pc:sldChg chg="del">
        <pc:chgData name="Matthew Sabo" userId="0a9be0c1-9800-49c1-92f6-d8e44c4ef445" providerId="ADAL" clId="{3D836671-F954-4B23-A36C-FD9C6A2C24D4}" dt="2023-04-17T03:00:33.717" v="13484" actId="2696"/>
        <pc:sldMkLst>
          <pc:docMk/>
          <pc:sldMk cId="1435674706" sldId="268"/>
        </pc:sldMkLst>
      </pc:sldChg>
      <pc:sldChg chg="modSp new del mod ord">
        <pc:chgData name="Matthew Sabo" userId="0a9be0c1-9800-49c1-92f6-d8e44c4ef445" providerId="ADAL" clId="{3D836671-F954-4B23-A36C-FD9C6A2C24D4}" dt="2023-04-17T01:16:44.953" v="8971" actId="2696"/>
        <pc:sldMkLst>
          <pc:docMk/>
          <pc:sldMk cId="2542768261" sldId="269"/>
        </pc:sldMkLst>
        <pc:spChg chg="mod">
          <ac:chgData name="Matthew Sabo" userId="0a9be0c1-9800-49c1-92f6-d8e44c4ef445" providerId="ADAL" clId="{3D836671-F954-4B23-A36C-FD9C6A2C24D4}" dt="2023-04-16T20:17:42.608" v="54" actId="20577"/>
          <ac:spMkLst>
            <pc:docMk/>
            <pc:sldMk cId="2542768261" sldId="269"/>
            <ac:spMk id="2" creationId="{C1F66E03-6130-93C1-B5A9-610ED9E981A9}"/>
          </ac:spMkLst>
        </pc:spChg>
        <pc:spChg chg="mod">
          <ac:chgData name="Matthew Sabo" userId="0a9be0c1-9800-49c1-92f6-d8e44c4ef445" providerId="ADAL" clId="{3D836671-F954-4B23-A36C-FD9C6A2C24D4}" dt="2023-04-16T20:27:03.696" v="75"/>
          <ac:spMkLst>
            <pc:docMk/>
            <pc:sldMk cId="2542768261" sldId="269"/>
            <ac:spMk id="3" creationId="{98F87C98-551A-AEC5-8062-2A6005FFCDAA}"/>
          </ac:spMkLst>
        </pc:spChg>
      </pc:sldChg>
      <pc:sldChg chg="modSp new del mod ord">
        <pc:chgData name="Matthew Sabo" userId="0a9be0c1-9800-49c1-92f6-d8e44c4ef445" providerId="ADAL" clId="{3D836671-F954-4B23-A36C-FD9C6A2C24D4}" dt="2023-04-17T00:22:33.582" v="6968" actId="2696"/>
        <pc:sldMkLst>
          <pc:docMk/>
          <pc:sldMk cId="1476077837" sldId="270"/>
        </pc:sldMkLst>
        <pc:spChg chg="mod">
          <ac:chgData name="Matthew Sabo" userId="0a9be0c1-9800-49c1-92f6-d8e44c4ef445" providerId="ADAL" clId="{3D836671-F954-4B23-A36C-FD9C6A2C24D4}" dt="2023-04-16T20:18:10.244" v="74" actId="20577"/>
          <ac:spMkLst>
            <pc:docMk/>
            <pc:sldMk cId="1476077837" sldId="270"/>
            <ac:spMk id="2" creationId="{B7D4547E-22F9-A341-87AC-F7D039F5F037}"/>
          </ac:spMkLst>
        </pc:spChg>
        <pc:spChg chg="mod">
          <ac:chgData name="Matthew Sabo" userId="0a9be0c1-9800-49c1-92f6-d8e44c4ef445" providerId="ADAL" clId="{3D836671-F954-4B23-A36C-FD9C6A2C24D4}" dt="2023-04-16T20:27:20.130" v="76"/>
          <ac:spMkLst>
            <pc:docMk/>
            <pc:sldMk cId="1476077837" sldId="270"/>
            <ac:spMk id="3" creationId="{C97EF270-7F16-2893-190C-7463CE481879}"/>
          </ac:spMkLst>
        </pc:spChg>
      </pc:sldChg>
      <pc:sldChg chg="modSp new del mod">
        <pc:chgData name="Matthew Sabo" userId="0a9be0c1-9800-49c1-92f6-d8e44c4ef445" providerId="ADAL" clId="{3D836671-F954-4B23-A36C-FD9C6A2C24D4}" dt="2023-04-16T21:15:05.255" v="655" actId="2696"/>
        <pc:sldMkLst>
          <pc:docMk/>
          <pc:sldMk cId="2994232980" sldId="271"/>
        </pc:sldMkLst>
        <pc:spChg chg="mod">
          <ac:chgData name="Matthew Sabo" userId="0a9be0c1-9800-49c1-92f6-d8e44c4ef445" providerId="ADAL" clId="{3D836671-F954-4B23-A36C-FD9C6A2C24D4}" dt="2023-04-16T21:11:02.867" v="532" actId="20577"/>
          <ac:spMkLst>
            <pc:docMk/>
            <pc:sldMk cId="2994232980" sldId="271"/>
            <ac:spMk id="2" creationId="{58274F59-0003-BABB-7763-93B89B992877}"/>
          </ac:spMkLst>
        </pc:spChg>
      </pc:sldChg>
      <pc:sldChg chg="addSp delSp modSp new mod setBg">
        <pc:chgData name="Matthew Sabo" userId="0a9be0c1-9800-49c1-92f6-d8e44c4ef445" providerId="ADAL" clId="{3D836671-F954-4B23-A36C-FD9C6A2C24D4}" dt="2023-04-16T23:01:47.332" v="4972" actId="26606"/>
        <pc:sldMkLst>
          <pc:docMk/>
          <pc:sldMk cId="1273530908" sldId="272"/>
        </pc:sldMkLst>
        <pc:spChg chg="mod">
          <ac:chgData name="Matthew Sabo" userId="0a9be0c1-9800-49c1-92f6-d8e44c4ef445" providerId="ADAL" clId="{3D836671-F954-4B23-A36C-FD9C6A2C24D4}" dt="2023-04-16T23:01:47.332" v="4972" actId="26606"/>
          <ac:spMkLst>
            <pc:docMk/>
            <pc:sldMk cId="1273530908" sldId="272"/>
            <ac:spMk id="2" creationId="{F1963729-84DB-A7F9-6CED-144185AE5BFE}"/>
          </ac:spMkLst>
        </pc:spChg>
        <pc:spChg chg="mod">
          <ac:chgData name="Matthew Sabo" userId="0a9be0c1-9800-49c1-92f6-d8e44c4ef445" providerId="ADAL" clId="{3D836671-F954-4B23-A36C-FD9C6A2C24D4}" dt="2023-04-16T23:01:47.332" v="4972" actId="26606"/>
          <ac:spMkLst>
            <pc:docMk/>
            <pc:sldMk cId="1273530908" sldId="272"/>
            <ac:spMk id="3" creationId="{51F09CAB-4FC1-BE82-2ADF-F8E7E7A3BCB9}"/>
          </ac:spMkLst>
        </pc:spChg>
        <pc:spChg chg="add del">
          <ac:chgData name="Matthew Sabo" userId="0a9be0c1-9800-49c1-92f6-d8e44c4ef445" providerId="ADAL" clId="{3D836671-F954-4B23-A36C-FD9C6A2C24D4}" dt="2023-04-16T23:01:42.821" v="4967" actId="26606"/>
          <ac:spMkLst>
            <pc:docMk/>
            <pc:sldMk cId="1273530908" sldId="272"/>
            <ac:spMk id="9" creationId="{0B67D982-25C5-4CC2-AA64-276BE3B2CA75}"/>
          </ac:spMkLst>
        </pc:spChg>
        <pc:spChg chg="add del">
          <ac:chgData name="Matthew Sabo" userId="0a9be0c1-9800-49c1-92f6-d8e44c4ef445" providerId="ADAL" clId="{3D836671-F954-4B23-A36C-FD9C6A2C24D4}" dt="2023-04-16T23:01:47.328" v="4971" actId="26606"/>
          <ac:spMkLst>
            <pc:docMk/>
            <pc:sldMk cId="1273530908" sldId="272"/>
            <ac:spMk id="13" creationId="{0B67D982-25C5-4CC2-AA64-276BE3B2CA75}"/>
          </ac:spMkLst>
        </pc:spChg>
        <pc:picChg chg="add del">
          <ac:chgData name="Matthew Sabo" userId="0a9be0c1-9800-49c1-92f6-d8e44c4ef445" providerId="ADAL" clId="{3D836671-F954-4B23-A36C-FD9C6A2C24D4}" dt="2023-04-16T23:01:42.821" v="4967" actId="26606"/>
          <ac:picMkLst>
            <pc:docMk/>
            <pc:sldMk cId="1273530908" sldId="272"/>
            <ac:picMk id="5" creationId="{BD7785BA-E902-53E4-6492-DB693A41CCB0}"/>
          </ac:picMkLst>
        </pc:picChg>
        <pc:picChg chg="add del">
          <ac:chgData name="Matthew Sabo" userId="0a9be0c1-9800-49c1-92f6-d8e44c4ef445" providerId="ADAL" clId="{3D836671-F954-4B23-A36C-FD9C6A2C24D4}" dt="2023-04-16T23:01:45.236" v="4969" actId="26606"/>
          <ac:picMkLst>
            <pc:docMk/>
            <pc:sldMk cId="1273530908" sldId="272"/>
            <ac:picMk id="11" creationId="{3D07615C-7C70-9527-D119-34D7FE410600}"/>
          </ac:picMkLst>
        </pc:picChg>
        <pc:picChg chg="add del">
          <ac:chgData name="Matthew Sabo" userId="0a9be0c1-9800-49c1-92f6-d8e44c4ef445" providerId="ADAL" clId="{3D836671-F954-4B23-A36C-FD9C6A2C24D4}" dt="2023-04-16T23:01:47.328" v="4971" actId="26606"/>
          <ac:picMkLst>
            <pc:docMk/>
            <pc:sldMk cId="1273530908" sldId="272"/>
            <ac:picMk id="14" creationId="{BD7785BA-E902-53E4-6492-DB693A41CCB0}"/>
          </ac:picMkLst>
        </pc:picChg>
        <pc:picChg chg="add">
          <ac:chgData name="Matthew Sabo" userId="0a9be0c1-9800-49c1-92f6-d8e44c4ef445" providerId="ADAL" clId="{3D836671-F954-4B23-A36C-FD9C6A2C24D4}" dt="2023-04-16T23:01:47.332" v="4972" actId="26606"/>
          <ac:picMkLst>
            <pc:docMk/>
            <pc:sldMk cId="1273530908" sldId="272"/>
            <ac:picMk id="16" creationId="{3D07615C-7C70-9527-D119-34D7FE410600}"/>
          </ac:picMkLst>
        </pc:picChg>
      </pc:sldChg>
      <pc:sldChg chg="addSp modSp new mod setBg">
        <pc:chgData name="Matthew Sabo" userId="0a9be0c1-9800-49c1-92f6-d8e44c4ef445" providerId="ADAL" clId="{3D836671-F954-4B23-A36C-FD9C6A2C24D4}" dt="2023-04-16T23:01:52.650" v="4973" actId="26606"/>
        <pc:sldMkLst>
          <pc:docMk/>
          <pc:sldMk cId="627092227" sldId="273"/>
        </pc:sldMkLst>
        <pc:spChg chg="mod">
          <ac:chgData name="Matthew Sabo" userId="0a9be0c1-9800-49c1-92f6-d8e44c4ef445" providerId="ADAL" clId="{3D836671-F954-4B23-A36C-FD9C6A2C24D4}" dt="2023-04-16T23:01:52.650" v="4973" actId="26606"/>
          <ac:spMkLst>
            <pc:docMk/>
            <pc:sldMk cId="627092227" sldId="273"/>
            <ac:spMk id="2" creationId="{DCF4A28B-5529-7061-0D9A-7D96C4284001}"/>
          </ac:spMkLst>
        </pc:spChg>
        <pc:spChg chg="mod">
          <ac:chgData name="Matthew Sabo" userId="0a9be0c1-9800-49c1-92f6-d8e44c4ef445" providerId="ADAL" clId="{3D836671-F954-4B23-A36C-FD9C6A2C24D4}" dt="2023-04-16T23:01:52.650" v="4973" actId="26606"/>
          <ac:spMkLst>
            <pc:docMk/>
            <pc:sldMk cId="627092227" sldId="273"/>
            <ac:spMk id="3" creationId="{76E8B7D8-8EC5-E31A-80FB-B8F34E631A9F}"/>
          </ac:spMkLst>
        </pc:spChg>
        <pc:picChg chg="add">
          <ac:chgData name="Matthew Sabo" userId="0a9be0c1-9800-49c1-92f6-d8e44c4ef445" providerId="ADAL" clId="{3D836671-F954-4B23-A36C-FD9C6A2C24D4}" dt="2023-04-16T23:01:52.650" v="4973" actId="26606"/>
          <ac:picMkLst>
            <pc:docMk/>
            <pc:sldMk cId="627092227" sldId="273"/>
            <ac:picMk id="5" creationId="{7154BE72-D3F5-09A9-BB30-F8F3CBFBB4C9}"/>
          </ac:picMkLst>
        </pc:picChg>
      </pc:sldChg>
      <pc:sldChg chg="addSp delSp modSp new mod setBg">
        <pc:chgData name="Matthew Sabo" userId="0a9be0c1-9800-49c1-92f6-d8e44c4ef445" providerId="ADAL" clId="{3D836671-F954-4B23-A36C-FD9C6A2C24D4}" dt="2023-04-17T03:28:18.276" v="14288" actId="20577"/>
        <pc:sldMkLst>
          <pc:docMk/>
          <pc:sldMk cId="606839547" sldId="274"/>
        </pc:sldMkLst>
        <pc:spChg chg="mod">
          <ac:chgData name="Matthew Sabo" userId="0a9be0c1-9800-49c1-92f6-d8e44c4ef445" providerId="ADAL" clId="{3D836671-F954-4B23-A36C-FD9C6A2C24D4}" dt="2023-04-17T03:28:18.276" v="14288" actId="20577"/>
          <ac:spMkLst>
            <pc:docMk/>
            <pc:sldMk cId="606839547" sldId="274"/>
            <ac:spMk id="2" creationId="{18C3553B-873E-4CA9-0AE7-FD268C3BDA12}"/>
          </ac:spMkLst>
        </pc:spChg>
        <pc:spChg chg="del mod">
          <ac:chgData name="Matthew Sabo" userId="0a9be0c1-9800-49c1-92f6-d8e44c4ef445" providerId="ADAL" clId="{3D836671-F954-4B23-A36C-FD9C6A2C24D4}" dt="2023-04-16T23:02:03.016" v="4974" actId="26606"/>
          <ac:spMkLst>
            <pc:docMk/>
            <pc:sldMk cId="606839547" sldId="274"/>
            <ac:spMk id="3" creationId="{EEEAA9EC-FE66-448E-7CD5-079912D5B6D7}"/>
          </ac:spMkLst>
        </pc:spChg>
        <pc:spChg chg="add">
          <ac:chgData name="Matthew Sabo" userId="0a9be0c1-9800-49c1-92f6-d8e44c4ef445" providerId="ADAL" clId="{3D836671-F954-4B23-A36C-FD9C6A2C24D4}" dt="2023-04-16T23:02:03.016" v="4974" actId="26606"/>
          <ac:spMkLst>
            <pc:docMk/>
            <pc:sldMk cId="606839547" sldId="274"/>
            <ac:spMk id="9" creationId="{30B3D270-B19D-4DB8-BD3C-3E707485B515}"/>
          </ac:spMkLst>
        </pc:spChg>
        <pc:spChg chg="add">
          <ac:chgData name="Matthew Sabo" userId="0a9be0c1-9800-49c1-92f6-d8e44c4ef445" providerId="ADAL" clId="{3D836671-F954-4B23-A36C-FD9C6A2C24D4}" dt="2023-04-16T23:02:03.016" v="4974" actId="26606"/>
          <ac:spMkLst>
            <pc:docMk/>
            <pc:sldMk cId="606839547" sldId="274"/>
            <ac:spMk id="11" creationId="{49BDAF94-B52E-4307-B54C-EF413086FC77}"/>
          </ac:spMkLst>
        </pc:spChg>
        <pc:graphicFrameChg chg="add">
          <ac:chgData name="Matthew Sabo" userId="0a9be0c1-9800-49c1-92f6-d8e44c4ef445" providerId="ADAL" clId="{3D836671-F954-4B23-A36C-FD9C6A2C24D4}" dt="2023-04-16T23:02:03.016" v="4974" actId="26606"/>
          <ac:graphicFrameMkLst>
            <pc:docMk/>
            <pc:sldMk cId="606839547" sldId="274"/>
            <ac:graphicFrameMk id="5" creationId="{2C88E4F2-D001-82BF-1906-BD20F23A5FF3}"/>
          </ac:graphicFrameMkLst>
        </pc:graphicFrameChg>
      </pc:sldChg>
      <pc:sldChg chg="addSp delSp modSp new mod setBg modAnim">
        <pc:chgData name="Matthew Sabo" userId="0a9be0c1-9800-49c1-92f6-d8e44c4ef445" providerId="ADAL" clId="{3D836671-F954-4B23-A36C-FD9C6A2C24D4}" dt="2023-04-17T03:29:57.838" v="14292"/>
        <pc:sldMkLst>
          <pc:docMk/>
          <pc:sldMk cId="4073877420" sldId="275"/>
        </pc:sldMkLst>
        <pc:spChg chg="mod">
          <ac:chgData name="Matthew Sabo" userId="0a9be0c1-9800-49c1-92f6-d8e44c4ef445" providerId="ADAL" clId="{3D836671-F954-4B23-A36C-FD9C6A2C24D4}" dt="2023-04-16T23:02:11.917" v="4975" actId="26606"/>
          <ac:spMkLst>
            <pc:docMk/>
            <pc:sldMk cId="4073877420" sldId="275"/>
            <ac:spMk id="2" creationId="{A33B7A29-805B-9917-FC02-2EE82123E581}"/>
          </ac:spMkLst>
        </pc:spChg>
        <pc:spChg chg="del mod">
          <ac:chgData name="Matthew Sabo" userId="0a9be0c1-9800-49c1-92f6-d8e44c4ef445" providerId="ADAL" clId="{3D836671-F954-4B23-A36C-FD9C6A2C24D4}" dt="2023-04-16T23:02:11.917" v="4975" actId="26606"/>
          <ac:spMkLst>
            <pc:docMk/>
            <pc:sldMk cId="4073877420" sldId="275"/>
            <ac:spMk id="3" creationId="{E84DDD74-4D8D-6D3E-2561-744EC36544B0}"/>
          </ac:spMkLst>
        </pc:spChg>
        <pc:spChg chg="add">
          <ac:chgData name="Matthew Sabo" userId="0a9be0c1-9800-49c1-92f6-d8e44c4ef445" providerId="ADAL" clId="{3D836671-F954-4B23-A36C-FD9C6A2C24D4}" dt="2023-04-16T23:02:11.917" v="4975" actId="26606"/>
          <ac:spMkLst>
            <pc:docMk/>
            <pc:sldMk cId="4073877420" sldId="275"/>
            <ac:spMk id="9" creationId="{30B3D270-B19D-4DB8-BD3C-3E707485B515}"/>
          </ac:spMkLst>
        </pc:spChg>
        <pc:spChg chg="add">
          <ac:chgData name="Matthew Sabo" userId="0a9be0c1-9800-49c1-92f6-d8e44c4ef445" providerId="ADAL" clId="{3D836671-F954-4B23-A36C-FD9C6A2C24D4}" dt="2023-04-16T23:02:11.917" v="4975" actId="26606"/>
          <ac:spMkLst>
            <pc:docMk/>
            <pc:sldMk cId="4073877420" sldId="275"/>
            <ac:spMk id="11" creationId="{49BDAF94-B52E-4307-B54C-EF413086FC77}"/>
          </ac:spMkLst>
        </pc:spChg>
        <pc:graphicFrameChg chg="add">
          <ac:chgData name="Matthew Sabo" userId="0a9be0c1-9800-49c1-92f6-d8e44c4ef445" providerId="ADAL" clId="{3D836671-F954-4B23-A36C-FD9C6A2C24D4}" dt="2023-04-16T23:02:11.917" v="4975" actId="26606"/>
          <ac:graphicFrameMkLst>
            <pc:docMk/>
            <pc:sldMk cId="4073877420" sldId="275"/>
            <ac:graphicFrameMk id="5" creationId="{B84A05E6-D6B9-9A92-6900-9AD18BD665C7}"/>
          </ac:graphicFrameMkLst>
        </pc:graphicFrameChg>
      </pc:sldChg>
      <pc:sldChg chg="addSp delSp modSp new mod setBg">
        <pc:chgData name="Matthew Sabo" userId="0a9be0c1-9800-49c1-92f6-d8e44c4ef445" providerId="ADAL" clId="{3D836671-F954-4B23-A36C-FD9C6A2C24D4}" dt="2023-04-16T23:05:09.504" v="4983" actId="12100"/>
        <pc:sldMkLst>
          <pc:docMk/>
          <pc:sldMk cId="2908975845" sldId="276"/>
        </pc:sldMkLst>
        <pc:spChg chg="mod">
          <ac:chgData name="Matthew Sabo" userId="0a9be0c1-9800-49c1-92f6-d8e44c4ef445" providerId="ADAL" clId="{3D836671-F954-4B23-A36C-FD9C6A2C24D4}" dt="2023-04-16T23:02:46.300" v="4977" actId="26606"/>
          <ac:spMkLst>
            <pc:docMk/>
            <pc:sldMk cId="2908975845" sldId="276"/>
            <ac:spMk id="2" creationId="{AC1DBF14-3FA5-3854-D49D-E88A70D322B4}"/>
          </ac:spMkLst>
        </pc:spChg>
        <pc:spChg chg="add del mod">
          <ac:chgData name="Matthew Sabo" userId="0a9be0c1-9800-49c1-92f6-d8e44c4ef445" providerId="ADAL" clId="{3D836671-F954-4B23-A36C-FD9C6A2C24D4}" dt="2023-04-16T23:02:49.600" v="4980" actId="26606"/>
          <ac:spMkLst>
            <pc:docMk/>
            <pc:sldMk cId="2908975845" sldId="276"/>
            <ac:spMk id="3" creationId="{4D710663-DCDF-AD5D-196A-273826713A0D}"/>
          </ac:spMkLst>
        </pc:spChg>
        <pc:spChg chg="add del">
          <ac:chgData name="Matthew Sabo" userId="0a9be0c1-9800-49c1-92f6-d8e44c4ef445" providerId="ADAL" clId="{3D836671-F954-4B23-A36C-FD9C6A2C24D4}" dt="2023-04-16T23:02:46.300" v="4977" actId="26606"/>
          <ac:spMkLst>
            <pc:docMk/>
            <pc:sldMk cId="2908975845" sldId="276"/>
            <ac:spMk id="9" creationId="{60C2BF78-EE5B-49C7-ADD9-58CDBD13E3AA}"/>
          </ac:spMkLst>
        </pc:spChg>
        <pc:graphicFrameChg chg="add del">
          <ac:chgData name="Matthew Sabo" userId="0a9be0c1-9800-49c1-92f6-d8e44c4ef445" providerId="ADAL" clId="{3D836671-F954-4B23-A36C-FD9C6A2C24D4}" dt="2023-04-16T23:02:49.581" v="4979" actId="26606"/>
          <ac:graphicFrameMkLst>
            <pc:docMk/>
            <pc:sldMk cId="2908975845" sldId="276"/>
            <ac:graphicFrameMk id="11" creationId="{43B0314A-3971-F6FB-B1E0-27F6E4233CA2}"/>
          </ac:graphicFrameMkLst>
        </pc:graphicFrameChg>
        <pc:graphicFrameChg chg="add mod">
          <ac:chgData name="Matthew Sabo" userId="0a9be0c1-9800-49c1-92f6-d8e44c4ef445" providerId="ADAL" clId="{3D836671-F954-4B23-A36C-FD9C6A2C24D4}" dt="2023-04-16T23:05:09.504" v="4983" actId="12100"/>
          <ac:graphicFrameMkLst>
            <pc:docMk/>
            <pc:sldMk cId="2908975845" sldId="276"/>
            <ac:graphicFrameMk id="13" creationId="{1E6D6DAB-6A57-4CA8-0ACE-0142086CB28C}"/>
          </ac:graphicFrameMkLst>
        </pc:graphicFrameChg>
        <pc:picChg chg="add del">
          <ac:chgData name="Matthew Sabo" userId="0a9be0c1-9800-49c1-92f6-d8e44c4ef445" providerId="ADAL" clId="{3D836671-F954-4B23-A36C-FD9C6A2C24D4}" dt="2023-04-16T23:02:46.300" v="4977" actId="26606"/>
          <ac:picMkLst>
            <pc:docMk/>
            <pc:sldMk cId="2908975845" sldId="276"/>
            <ac:picMk id="5" creationId="{3212F622-AE7D-8065-C98E-90D8E641EAE8}"/>
          </ac:picMkLst>
        </pc:picChg>
      </pc:sldChg>
      <pc:sldChg chg="addSp delSp modSp new mod setBg">
        <pc:chgData name="Matthew Sabo" userId="0a9be0c1-9800-49c1-92f6-d8e44c4ef445" providerId="ADAL" clId="{3D836671-F954-4B23-A36C-FD9C6A2C24D4}" dt="2023-04-17T01:23:15.414" v="9352" actId="20577"/>
        <pc:sldMkLst>
          <pc:docMk/>
          <pc:sldMk cId="2678334787" sldId="277"/>
        </pc:sldMkLst>
        <pc:spChg chg="mod">
          <ac:chgData name="Matthew Sabo" userId="0a9be0c1-9800-49c1-92f6-d8e44c4ef445" providerId="ADAL" clId="{3D836671-F954-4B23-A36C-FD9C6A2C24D4}" dt="2023-04-16T23:05:20.480" v="4984" actId="26606"/>
          <ac:spMkLst>
            <pc:docMk/>
            <pc:sldMk cId="2678334787" sldId="277"/>
            <ac:spMk id="2" creationId="{571AE983-B49B-F68E-74B4-0DF5F619D0D1}"/>
          </ac:spMkLst>
        </pc:spChg>
        <pc:spChg chg="del mod">
          <ac:chgData name="Matthew Sabo" userId="0a9be0c1-9800-49c1-92f6-d8e44c4ef445" providerId="ADAL" clId="{3D836671-F954-4B23-A36C-FD9C6A2C24D4}" dt="2023-04-16T23:05:20.480" v="4984" actId="26606"/>
          <ac:spMkLst>
            <pc:docMk/>
            <pc:sldMk cId="2678334787" sldId="277"/>
            <ac:spMk id="3" creationId="{B1AD26A3-87CB-ECE0-77C5-B792A6C298AF}"/>
          </ac:spMkLst>
        </pc:spChg>
        <pc:graphicFrameChg chg="add mod">
          <ac:chgData name="Matthew Sabo" userId="0a9be0c1-9800-49c1-92f6-d8e44c4ef445" providerId="ADAL" clId="{3D836671-F954-4B23-A36C-FD9C6A2C24D4}" dt="2023-04-17T01:23:15.414" v="9352" actId="20577"/>
          <ac:graphicFrameMkLst>
            <pc:docMk/>
            <pc:sldMk cId="2678334787" sldId="277"/>
            <ac:graphicFrameMk id="5" creationId="{9C688C04-AF1A-23A5-0D95-B5B004C451DA}"/>
          </ac:graphicFrameMkLst>
        </pc:graphicFrameChg>
      </pc:sldChg>
      <pc:sldChg chg="addSp delSp modSp new mod ord setBg">
        <pc:chgData name="Matthew Sabo" userId="0a9be0c1-9800-49c1-92f6-d8e44c4ef445" providerId="ADAL" clId="{3D836671-F954-4B23-A36C-FD9C6A2C24D4}" dt="2023-04-17T03:24:44.146" v="14233" actId="20577"/>
        <pc:sldMkLst>
          <pc:docMk/>
          <pc:sldMk cId="1065866613" sldId="278"/>
        </pc:sldMkLst>
        <pc:spChg chg="mod">
          <ac:chgData name="Matthew Sabo" userId="0a9be0c1-9800-49c1-92f6-d8e44c4ef445" providerId="ADAL" clId="{3D836671-F954-4B23-A36C-FD9C6A2C24D4}" dt="2023-04-17T03:08:25.852" v="13491" actId="26606"/>
          <ac:spMkLst>
            <pc:docMk/>
            <pc:sldMk cId="1065866613" sldId="278"/>
            <ac:spMk id="2" creationId="{33BF73B5-E797-BF4D-9335-DC7980453732}"/>
          </ac:spMkLst>
        </pc:spChg>
        <pc:spChg chg="mod">
          <ac:chgData name="Matthew Sabo" userId="0a9be0c1-9800-49c1-92f6-d8e44c4ef445" providerId="ADAL" clId="{3D836671-F954-4B23-A36C-FD9C6A2C24D4}" dt="2023-04-17T03:24:44.146" v="14233" actId="20577"/>
          <ac:spMkLst>
            <pc:docMk/>
            <pc:sldMk cId="1065866613" sldId="278"/>
            <ac:spMk id="3" creationId="{7B46017B-1EBA-704E-7C70-0D7B122B43E5}"/>
          </ac:spMkLst>
        </pc:spChg>
        <pc:picChg chg="add del">
          <ac:chgData name="Matthew Sabo" userId="0a9be0c1-9800-49c1-92f6-d8e44c4ef445" providerId="ADAL" clId="{3D836671-F954-4B23-A36C-FD9C6A2C24D4}" dt="2023-04-16T23:11:26.614" v="5273" actId="26606"/>
          <ac:picMkLst>
            <pc:docMk/>
            <pc:sldMk cId="1065866613" sldId="278"/>
            <ac:picMk id="5" creationId="{255F188C-A9DC-02C7-E68C-40AF09FE652F}"/>
          </ac:picMkLst>
        </pc:picChg>
        <pc:picChg chg="add del">
          <ac:chgData name="Matthew Sabo" userId="0a9be0c1-9800-49c1-92f6-d8e44c4ef445" providerId="ADAL" clId="{3D836671-F954-4B23-A36C-FD9C6A2C24D4}" dt="2023-04-16T23:11:24.681" v="5271" actId="26606"/>
          <ac:picMkLst>
            <pc:docMk/>
            <pc:sldMk cId="1065866613" sldId="278"/>
            <ac:picMk id="7" creationId="{910EECB4-5D8E-F5EA-7974-D157F2900405}"/>
          </ac:picMkLst>
        </pc:picChg>
        <pc:picChg chg="add del mod">
          <ac:chgData name="Matthew Sabo" userId="0a9be0c1-9800-49c1-92f6-d8e44c4ef445" providerId="ADAL" clId="{3D836671-F954-4B23-A36C-FD9C6A2C24D4}" dt="2023-04-17T03:08:25.852" v="13491" actId="26606"/>
          <ac:picMkLst>
            <pc:docMk/>
            <pc:sldMk cId="1065866613" sldId="278"/>
            <ac:picMk id="8" creationId="{7AF2BF89-1817-5A86-EA1B-785F0EC3F087}"/>
          </ac:picMkLst>
        </pc:picChg>
      </pc:sldChg>
      <pc:sldChg chg="modSp new mod">
        <pc:chgData name="Matthew Sabo" userId="0a9be0c1-9800-49c1-92f6-d8e44c4ef445" providerId="ADAL" clId="{3D836671-F954-4B23-A36C-FD9C6A2C24D4}" dt="2023-04-17T01:16:23.613" v="8970" actId="20577"/>
        <pc:sldMkLst>
          <pc:docMk/>
          <pc:sldMk cId="2091613205" sldId="279"/>
        </pc:sldMkLst>
        <pc:spChg chg="mod">
          <ac:chgData name="Matthew Sabo" userId="0a9be0c1-9800-49c1-92f6-d8e44c4ef445" providerId="ADAL" clId="{3D836671-F954-4B23-A36C-FD9C6A2C24D4}" dt="2023-04-16T22:34:43.834" v="4512" actId="20577"/>
          <ac:spMkLst>
            <pc:docMk/>
            <pc:sldMk cId="2091613205" sldId="279"/>
            <ac:spMk id="2" creationId="{E4ECA41A-F772-81BB-4895-8E88EEDD67C2}"/>
          </ac:spMkLst>
        </pc:spChg>
        <pc:spChg chg="mod">
          <ac:chgData name="Matthew Sabo" userId="0a9be0c1-9800-49c1-92f6-d8e44c4ef445" providerId="ADAL" clId="{3D836671-F954-4B23-A36C-FD9C6A2C24D4}" dt="2023-04-17T01:16:23.613" v="8970" actId="20577"/>
          <ac:spMkLst>
            <pc:docMk/>
            <pc:sldMk cId="2091613205" sldId="279"/>
            <ac:spMk id="3" creationId="{8E25A02B-EB98-1F59-3BDB-DBE2F26B3D46}"/>
          </ac:spMkLst>
        </pc:spChg>
      </pc:sldChg>
      <pc:sldChg chg="addSp delSp modSp new mod setBg">
        <pc:chgData name="Matthew Sabo" userId="0a9be0c1-9800-49c1-92f6-d8e44c4ef445" providerId="ADAL" clId="{3D836671-F954-4B23-A36C-FD9C6A2C24D4}" dt="2023-04-16T23:11:53.021" v="5278" actId="26606"/>
        <pc:sldMkLst>
          <pc:docMk/>
          <pc:sldMk cId="2732073244" sldId="280"/>
        </pc:sldMkLst>
        <pc:spChg chg="mod">
          <ac:chgData name="Matthew Sabo" userId="0a9be0c1-9800-49c1-92f6-d8e44c4ef445" providerId="ADAL" clId="{3D836671-F954-4B23-A36C-FD9C6A2C24D4}" dt="2023-04-16T22:51:49.753" v="4777" actId="26606"/>
          <ac:spMkLst>
            <pc:docMk/>
            <pc:sldMk cId="2732073244" sldId="280"/>
            <ac:spMk id="2" creationId="{711C587B-8E00-1B4E-B439-68F863F0B639}"/>
          </ac:spMkLst>
        </pc:spChg>
        <pc:spChg chg="del">
          <ac:chgData name="Matthew Sabo" userId="0a9be0c1-9800-49c1-92f6-d8e44c4ef445" providerId="ADAL" clId="{3D836671-F954-4B23-A36C-FD9C6A2C24D4}" dt="2023-04-16T22:50:55.736" v="4760"/>
          <ac:spMkLst>
            <pc:docMk/>
            <pc:sldMk cId="2732073244" sldId="280"/>
            <ac:spMk id="3" creationId="{28EDB0EB-3E7E-95CC-FDDB-0C6351329CA8}"/>
          </ac:spMkLst>
        </pc:spChg>
        <pc:spChg chg="add del mod">
          <ac:chgData name="Matthew Sabo" userId="0a9be0c1-9800-49c1-92f6-d8e44c4ef445" providerId="ADAL" clId="{3D836671-F954-4B23-A36C-FD9C6A2C24D4}" dt="2023-04-16T22:54:23.273" v="4849" actId="21"/>
          <ac:spMkLst>
            <pc:docMk/>
            <pc:sldMk cId="2732073244" sldId="280"/>
            <ac:spMk id="5" creationId="{F65BFE81-633B-4614-94F3-FCF0B9DBA42B}"/>
          </ac:spMkLst>
        </pc:spChg>
        <pc:spChg chg="add del">
          <ac:chgData name="Matthew Sabo" userId="0a9be0c1-9800-49c1-92f6-d8e44c4ef445" providerId="ADAL" clId="{3D836671-F954-4B23-A36C-FD9C6A2C24D4}" dt="2023-04-16T22:51:16.217" v="4767" actId="26606"/>
          <ac:spMkLst>
            <pc:docMk/>
            <pc:sldMk cId="2732073244" sldId="280"/>
            <ac:spMk id="9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1:16.217" v="4767" actId="26606"/>
          <ac:spMkLst>
            <pc:docMk/>
            <pc:sldMk cId="2732073244" sldId="280"/>
            <ac:spMk id="11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1:16.217" v="4767" actId="26606"/>
          <ac:spMkLst>
            <pc:docMk/>
            <pc:sldMk cId="2732073244" sldId="280"/>
            <ac:spMk id="13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2:51:16.217" v="4767" actId="26606"/>
          <ac:spMkLst>
            <pc:docMk/>
            <pc:sldMk cId="2732073244" sldId="280"/>
            <ac:spMk id="15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1:16.217" v="4767" actId="26606"/>
          <ac:spMkLst>
            <pc:docMk/>
            <pc:sldMk cId="2732073244" sldId="280"/>
            <ac:spMk id="17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1:15.047" v="4764" actId="26606"/>
          <ac:spMkLst>
            <pc:docMk/>
            <pc:sldMk cId="2732073244" sldId="280"/>
            <ac:spMk id="22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1:15.047" v="4764" actId="26606"/>
          <ac:spMkLst>
            <pc:docMk/>
            <pc:sldMk cId="2732073244" sldId="280"/>
            <ac:spMk id="24" creationId="{E2C05438-8975-4783-BCC7-9A4F0BD17978}"/>
          </ac:spMkLst>
        </pc:spChg>
        <pc:spChg chg="add del">
          <ac:chgData name="Matthew Sabo" userId="0a9be0c1-9800-49c1-92f6-d8e44c4ef445" providerId="ADAL" clId="{3D836671-F954-4B23-A36C-FD9C6A2C24D4}" dt="2023-04-16T22:51:15.047" v="4764" actId="26606"/>
          <ac:spMkLst>
            <pc:docMk/>
            <pc:sldMk cId="2732073244" sldId="280"/>
            <ac:spMk id="26" creationId="{DF0ACCC9-A5C0-44FC-9472-E3E4BF4B41A7}"/>
          </ac:spMkLst>
        </pc:spChg>
        <pc:spChg chg="add del">
          <ac:chgData name="Matthew Sabo" userId="0a9be0c1-9800-49c1-92f6-d8e44c4ef445" providerId="ADAL" clId="{3D836671-F954-4B23-A36C-FD9C6A2C24D4}" dt="2023-04-16T22:51:15.047" v="4764" actId="26606"/>
          <ac:spMkLst>
            <pc:docMk/>
            <pc:sldMk cId="2732073244" sldId="280"/>
            <ac:spMk id="28" creationId="{E8B8E8AE-1882-46F3-94E7-A2A39149475C}"/>
          </ac:spMkLst>
        </pc:spChg>
        <pc:spChg chg="add del">
          <ac:chgData name="Matthew Sabo" userId="0a9be0c1-9800-49c1-92f6-d8e44c4ef445" providerId="ADAL" clId="{3D836671-F954-4B23-A36C-FD9C6A2C24D4}" dt="2023-04-16T22:51:15.047" v="4764" actId="26606"/>
          <ac:spMkLst>
            <pc:docMk/>
            <pc:sldMk cId="2732073244" sldId="280"/>
            <ac:spMk id="30" creationId="{F5AE0C4B-4D5E-48B0-929B-038F7E948410}"/>
          </ac:spMkLst>
        </pc:spChg>
        <pc:spChg chg="add del">
          <ac:chgData name="Matthew Sabo" userId="0a9be0c1-9800-49c1-92f6-d8e44c4ef445" providerId="ADAL" clId="{3D836671-F954-4B23-A36C-FD9C6A2C24D4}" dt="2023-04-16T22:51:16.200" v="4766" actId="26606"/>
          <ac:spMkLst>
            <pc:docMk/>
            <pc:sldMk cId="2732073244" sldId="280"/>
            <ac:spMk id="32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1:16.200" v="4766" actId="26606"/>
          <ac:spMkLst>
            <pc:docMk/>
            <pc:sldMk cId="2732073244" sldId="280"/>
            <ac:spMk id="33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1:16.200" v="4766" actId="26606"/>
          <ac:spMkLst>
            <pc:docMk/>
            <pc:sldMk cId="2732073244" sldId="280"/>
            <ac:spMk id="34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2:51:16.200" v="4766" actId="26606"/>
          <ac:spMkLst>
            <pc:docMk/>
            <pc:sldMk cId="2732073244" sldId="280"/>
            <ac:spMk id="35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1:16.200" v="4766" actId="26606"/>
          <ac:spMkLst>
            <pc:docMk/>
            <pc:sldMk cId="2732073244" sldId="280"/>
            <ac:spMk id="36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1:50.828" v="4780" actId="26606"/>
          <ac:spMkLst>
            <pc:docMk/>
            <pc:sldMk cId="2732073244" sldId="280"/>
            <ac:spMk id="38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1:50.828" v="4780" actId="26606"/>
          <ac:spMkLst>
            <pc:docMk/>
            <pc:sldMk cId="2732073244" sldId="280"/>
            <ac:spMk id="39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1:50.828" v="4780" actId="26606"/>
          <ac:spMkLst>
            <pc:docMk/>
            <pc:sldMk cId="2732073244" sldId="280"/>
            <ac:spMk id="40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2:51:50.828" v="4780" actId="26606"/>
          <ac:spMkLst>
            <pc:docMk/>
            <pc:sldMk cId="2732073244" sldId="280"/>
            <ac:spMk id="41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1:50.828" v="4780" actId="26606"/>
          <ac:spMkLst>
            <pc:docMk/>
            <pc:sldMk cId="2732073244" sldId="280"/>
            <ac:spMk id="42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1:47.354" v="4775" actId="26606"/>
          <ac:spMkLst>
            <pc:docMk/>
            <pc:sldMk cId="2732073244" sldId="280"/>
            <ac:spMk id="44" creationId="{30B3D270-B19D-4DB8-BD3C-3E707485B515}"/>
          </ac:spMkLst>
        </pc:spChg>
        <pc:spChg chg="add del">
          <ac:chgData name="Matthew Sabo" userId="0a9be0c1-9800-49c1-92f6-d8e44c4ef445" providerId="ADAL" clId="{3D836671-F954-4B23-A36C-FD9C6A2C24D4}" dt="2023-04-16T22:51:47.354" v="4775" actId="26606"/>
          <ac:spMkLst>
            <pc:docMk/>
            <pc:sldMk cId="2732073244" sldId="280"/>
            <ac:spMk id="45" creationId="{49BDAF94-B52E-4307-B54C-EF413086FC77}"/>
          </ac:spMkLst>
        </pc:spChg>
        <pc:spChg chg="add del">
          <ac:chgData name="Matthew Sabo" userId="0a9be0c1-9800-49c1-92f6-d8e44c4ef445" providerId="ADAL" clId="{3D836671-F954-4B23-A36C-FD9C6A2C24D4}" dt="2023-04-16T22:51:38.735" v="4771" actId="26606"/>
          <ac:spMkLst>
            <pc:docMk/>
            <pc:sldMk cId="2732073244" sldId="280"/>
            <ac:spMk id="47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6T22:51:49.753" v="4777" actId="26606"/>
          <ac:spMkLst>
            <pc:docMk/>
            <pc:sldMk cId="2732073244" sldId="280"/>
            <ac:spMk id="48" creationId="{30B3D270-B19D-4DB8-BD3C-3E707485B515}"/>
          </ac:spMkLst>
        </pc:spChg>
        <pc:spChg chg="add del">
          <ac:chgData name="Matthew Sabo" userId="0a9be0c1-9800-49c1-92f6-d8e44c4ef445" providerId="ADAL" clId="{3D836671-F954-4B23-A36C-FD9C6A2C24D4}" dt="2023-04-16T22:51:38.735" v="4771" actId="26606"/>
          <ac:spMkLst>
            <pc:docMk/>
            <pc:sldMk cId="2732073244" sldId="280"/>
            <ac:spMk id="49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6T22:51:49.753" v="4777" actId="26606"/>
          <ac:spMkLst>
            <pc:docMk/>
            <pc:sldMk cId="2732073244" sldId="280"/>
            <ac:spMk id="50" creationId="{49BDAF94-B52E-4307-B54C-EF413086FC77}"/>
          </ac:spMkLst>
        </pc:spChg>
        <pc:spChg chg="add del">
          <ac:chgData name="Matthew Sabo" userId="0a9be0c1-9800-49c1-92f6-d8e44c4ef445" providerId="ADAL" clId="{3D836671-F954-4B23-A36C-FD9C6A2C24D4}" dt="2023-04-16T22:51:38.735" v="4771" actId="26606"/>
          <ac:spMkLst>
            <pc:docMk/>
            <pc:sldMk cId="2732073244" sldId="280"/>
            <ac:spMk id="51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6T22:51:50.823" v="4779" actId="26606"/>
          <ac:spMkLst>
            <pc:docMk/>
            <pc:sldMk cId="2732073244" sldId="280"/>
            <ac:spMk id="52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2:51:50.823" v="4779" actId="26606"/>
          <ac:spMkLst>
            <pc:docMk/>
            <pc:sldMk cId="2732073244" sldId="280"/>
            <ac:spMk id="53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2:51:50.823" v="4779" actId="26606"/>
          <ac:spMkLst>
            <pc:docMk/>
            <pc:sldMk cId="2732073244" sldId="280"/>
            <ac:spMk id="54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2:51:50.823" v="4779" actId="26606"/>
          <ac:spMkLst>
            <pc:docMk/>
            <pc:sldMk cId="2732073244" sldId="280"/>
            <ac:spMk id="55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2:51:50.823" v="4779" actId="26606"/>
          <ac:spMkLst>
            <pc:docMk/>
            <pc:sldMk cId="2732073244" sldId="280"/>
            <ac:spMk id="56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58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59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60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61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62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3:11:51.746" v="5276" actId="26606"/>
          <ac:spMkLst>
            <pc:docMk/>
            <pc:sldMk cId="2732073244" sldId="280"/>
            <ac:spMk id="67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3:11:51.746" v="5276" actId="26606"/>
          <ac:spMkLst>
            <pc:docMk/>
            <pc:sldMk cId="2732073244" sldId="280"/>
            <ac:spMk id="69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3:11:51.746" v="5276" actId="26606"/>
          <ac:spMkLst>
            <pc:docMk/>
            <pc:sldMk cId="2732073244" sldId="280"/>
            <ac:spMk id="71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3:11:51.746" v="5276" actId="26606"/>
          <ac:spMkLst>
            <pc:docMk/>
            <pc:sldMk cId="2732073244" sldId="280"/>
            <ac:spMk id="73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3:11:51.746" v="5276" actId="26606"/>
          <ac:spMkLst>
            <pc:docMk/>
            <pc:sldMk cId="2732073244" sldId="280"/>
            <ac:spMk id="75" creationId="{121F5E60-4E89-4B16-A245-12BD9935998D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77" creationId="{5D5E0904-721C-4D68-9EB8-1C9752E329A7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78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79" creationId="{B62BF453-BD82-4B90-9FE7-51703133806E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80" creationId="{072366D3-9B5C-42E1-9906-77FF6BB55EAB}"/>
          </ac:spMkLst>
        </pc:spChg>
        <pc:spChg chg="add del">
          <ac:chgData name="Matthew Sabo" userId="0a9be0c1-9800-49c1-92f6-d8e44c4ef445" providerId="ADAL" clId="{3D836671-F954-4B23-A36C-FD9C6A2C24D4}" dt="2023-04-16T23:11:53.021" v="5278" actId="26606"/>
          <ac:spMkLst>
            <pc:docMk/>
            <pc:sldMk cId="2732073244" sldId="280"/>
            <ac:spMk id="81" creationId="{121F5E60-4E89-4B16-A245-12BD9935998D}"/>
          </ac:spMkLst>
        </pc:spChg>
        <pc:graphicFrameChg chg="add mod modGraphic">
          <ac:chgData name="Matthew Sabo" userId="0a9be0c1-9800-49c1-92f6-d8e44c4ef445" providerId="ADAL" clId="{3D836671-F954-4B23-A36C-FD9C6A2C24D4}" dt="2023-04-16T23:11:53.021" v="5278" actId="26606"/>
          <ac:graphicFrameMkLst>
            <pc:docMk/>
            <pc:sldMk cId="2732073244" sldId="280"/>
            <ac:graphicFrameMk id="4" creationId="{079D7129-4BAD-B309-8820-6E613B3F0DA6}"/>
          </ac:graphicFrameMkLst>
        </pc:graphicFrameChg>
      </pc:sldChg>
      <pc:sldChg chg="addSp delSp modSp new mod modClrScheme chgLayout">
        <pc:chgData name="Matthew Sabo" userId="0a9be0c1-9800-49c1-92f6-d8e44c4ef445" providerId="ADAL" clId="{3D836671-F954-4B23-A36C-FD9C6A2C24D4}" dt="2023-04-17T02:47:28.300" v="13283" actId="1076"/>
        <pc:sldMkLst>
          <pc:docMk/>
          <pc:sldMk cId="3871544881" sldId="281"/>
        </pc:sldMkLst>
        <pc:spChg chg="mod ord">
          <ac:chgData name="Matthew Sabo" userId="0a9be0c1-9800-49c1-92f6-d8e44c4ef445" providerId="ADAL" clId="{3D836671-F954-4B23-A36C-FD9C6A2C24D4}" dt="2023-04-16T22:59:54.082" v="4907" actId="700"/>
          <ac:spMkLst>
            <pc:docMk/>
            <pc:sldMk cId="3871544881" sldId="281"/>
            <ac:spMk id="2" creationId="{BFB070B5-1533-960A-CB96-83224B869523}"/>
          </ac:spMkLst>
        </pc:spChg>
        <pc:spChg chg="del mod ord">
          <ac:chgData name="Matthew Sabo" userId="0a9be0c1-9800-49c1-92f6-d8e44c4ef445" providerId="ADAL" clId="{3D836671-F954-4B23-A36C-FD9C6A2C24D4}" dt="2023-04-16T22:59:54.082" v="4907" actId="700"/>
          <ac:spMkLst>
            <pc:docMk/>
            <pc:sldMk cId="3871544881" sldId="281"/>
            <ac:spMk id="3" creationId="{7BA0B44A-123E-BE40-14B4-3EDAE8D3B78A}"/>
          </ac:spMkLst>
        </pc:spChg>
        <pc:spChg chg="add mod ord">
          <ac:chgData name="Matthew Sabo" userId="0a9be0c1-9800-49c1-92f6-d8e44c4ef445" providerId="ADAL" clId="{3D836671-F954-4B23-A36C-FD9C6A2C24D4}" dt="2023-04-17T02:47:21.906" v="13281" actId="1076"/>
          <ac:spMkLst>
            <pc:docMk/>
            <pc:sldMk cId="3871544881" sldId="281"/>
            <ac:spMk id="4" creationId="{16C6B8F6-4D2C-3877-E448-F17DA91A15CE}"/>
          </ac:spMkLst>
        </pc:spChg>
        <pc:spChg chg="add del mod ord">
          <ac:chgData name="Matthew Sabo" userId="0a9be0c1-9800-49c1-92f6-d8e44c4ef445" providerId="ADAL" clId="{3D836671-F954-4B23-A36C-FD9C6A2C24D4}" dt="2023-04-16T23:51:54.801" v="5343"/>
          <ac:spMkLst>
            <pc:docMk/>
            <pc:sldMk cId="3871544881" sldId="281"/>
            <ac:spMk id="5" creationId="{0EEBD48E-BFCA-8AA4-3704-13DF068172FE}"/>
          </ac:spMkLst>
        </pc:spChg>
        <pc:spChg chg="add mod ord">
          <ac:chgData name="Matthew Sabo" userId="0a9be0c1-9800-49c1-92f6-d8e44c4ef445" providerId="ADAL" clId="{3D836671-F954-4B23-A36C-FD9C6A2C24D4}" dt="2023-04-17T02:36:00.789" v="13138" actId="122"/>
          <ac:spMkLst>
            <pc:docMk/>
            <pc:sldMk cId="3871544881" sldId="281"/>
            <ac:spMk id="6" creationId="{E26E4A55-7012-55B2-CCBE-9E52C44E36ED}"/>
          </ac:spMkLst>
        </pc:spChg>
        <pc:spChg chg="add del mod ord">
          <ac:chgData name="Matthew Sabo" userId="0a9be0c1-9800-49c1-92f6-d8e44c4ef445" providerId="ADAL" clId="{3D836671-F954-4B23-A36C-FD9C6A2C24D4}" dt="2023-04-16T23:51:51.033" v="5342" actId="22"/>
          <ac:spMkLst>
            <pc:docMk/>
            <pc:sldMk cId="3871544881" sldId="281"/>
            <ac:spMk id="7" creationId="{2279C1F2-4523-35DE-793E-9D94788AE63D}"/>
          </ac:spMkLst>
        </pc:spChg>
        <pc:spChg chg="add mod">
          <ac:chgData name="Matthew Sabo" userId="0a9be0c1-9800-49c1-92f6-d8e44c4ef445" providerId="ADAL" clId="{3D836671-F954-4B23-A36C-FD9C6A2C24D4}" dt="2023-04-17T02:47:28.300" v="13283" actId="1076"/>
          <ac:spMkLst>
            <pc:docMk/>
            <pc:sldMk cId="3871544881" sldId="281"/>
            <ac:spMk id="13" creationId="{38522444-C641-C816-D53A-B7C1C6F8AA6E}"/>
          </ac:spMkLst>
        </pc:spChg>
        <pc:picChg chg="add del mod modCrop">
          <ac:chgData name="Matthew Sabo" userId="0a9be0c1-9800-49c1-92f6-d8e44c4ef445" providerId="ADAL" clId="{3D836671-F954-4B23-A36C-FD9C6A2C24D4}" dt="2023-04-16T23:51:57.310" v="5344" actId="21"/>
          <ac:picMkLst>
            <pc:docMk/>
            <pc:sldMk cId="3871544881" sldId="281"/>
            <ac:picMk id="9" creationId="{3800035B-7B4E-A286-E8DC-6884471DC3FD}"/>
          </ac:picMkLst>
        </pc:picChg>
        <pc:picChg chg="add mod ord">
          <ac:chgData name="Matthew Sabo" userId="0a9be0c1-9800-49c1-92f6-d8e44c4ef445" providerId="ADAL" clId="{3D836671-F954-4B23-A36C-FD9C6A2C24D4}" dt="2023-04-17T02:45:01.015" v="13255" actId="1076"/>
          <ac:picMkLst>
            <pc:docMk/>
            <pc:sldMk cId="3871544881" sldId="281"/>
            <ac:picMk id="11" creationId="{DE0C05EF-5E89-5341-556C-C0DAFBA077D6}"/>
          </ac:picMkLst>
        </pc:picChg>
        <pc:picChg chg="add mod">
          <ac:chgData name="Matthew Sabo" userId="0a9be0c1-9800-49c1-92f6-d8e44c4ef445" providerId="ADAL" clId="{3D836671-F954-4B23-A36C-FD9C6A2C24D4}" dt="2023-04-17T02:47:19.044" v="13280" actId="1076"/>
          <ac:picMkLst>
            <pc:docMk/>
            <pc:sldMk cId="3871544881" sldId="281"/>
            <ac:picMk id="12" creationId="{72FB10C2-0549-F026-B854-6FE631DEA885}"/>
          </ac:picMkLst>
        </pc:picChg>
        <pc:picChg chg="add mod">
          <ac:chgData name="Matthew Sabo" userId="0a9be0c1-9800-49c1-92f6-d8e44c4ef445" providerId="ADAL" clId="{3D836671-F954-4B23-A36C-FD9C6A2C24D4}" dt="2023-04-17T02:47:24.281" v="13282" actId="1076"/>
          <ac:picMkLst>
            <pc:docMk/>
            <pc:sldMk cId="3871544881" sldId="281"/>
            <ac:picMk id="14" creationId="{675DC00E-1728-382B-5D94-03F2D520A97F}"/>
          </ac:picMkLst>
        </pc:picChg>
      </pc:sldChg>
      <pc:sldChg chg="modSp add del mod">
        <pc:chgData name="Matthew Sabo" userId="0a9be0c1-9800-49c1-92f6-d8e44c4ef445" providerId="ADAL" clId="{3D836671-F954-4B23-A36C-FD9C6A2C24D4}" dt="2023-04-17T02:47:36.052" v="13285" actId="2696"/>
        <pc:sldMkLst>
          <pc:docMk/>
          <pc:sldMk cId="1267510718" sldId="282"/>
        </pc:sldMkLst>
        <pc:spChg chg="mod">
          <ac:chgData name="Matthew Sabo" userId="0a9be0c1-9800-49c1-92f6-d8e44c4ef445" providerId="ADAL" clId="{3D836671-F954-4B23-A36C-FD9C6A2C24D4}" dt="2023-04-16T23:50:33.255" v="5338" actId="20577"/>
          <ac:spMkLst>
            <pc:docMk/>
            <pc:sldMk cId="1267510718" sldId="282"/>
            <ac:spMk id="4" creationId="{16C6B8F6-4D2C-3877-E448-F17DA91A15CE}"/>
          </ac:spMkLst>
        </pc:spChg>
      </pc:sldChg>
      <pc:sldChg chg="addSp delSp modSp new mod modClrScheme chgLayout">
        <pc:chgData name="Matthew Sabo" userId="0a9be0c1-9800-49c1-92f6-d8e44c4ef445" providerId="ADAL" clId="{3D836671-F954-4B23-A36C-FD9C6A2C24D4}" dt="2023-04-17T03:17:07.162" v="13557" actId="20577"/>
        <pc:sldMkLst>
          <pc:docMk/>
          <pc:sldMk cId="3370658271" sldId="283"/>
        </pc:sldMkLst>
        <pc:spChg chg="del mod ord">
          <ac:chgData name="Matthew Sabo" userId="0a9be0c1-9800-49c1-92f6-d8e44c4ef445" providerId="ADAL" clId="{3D836671-F954-4B23-A36C-FD9C6A2C24D4}" dt="2023-04-16T23:52:45.986" v="5346" actId="700"/>
          <ac:spMkLst>
            <pc:docMk/>
            <pc:sldMk cId="3370658271" sldId="283"/>
            <ac:spMk id="2" creationId="{BD44D419-A1EC-2F6B-8FFD-15052935EDD9}"/>
          </ac:spMkLst>
        </pc:spChg>
        <pc:spChg chg="del">
          <ac:chgData name="Matthew Sabo" userId="0a9be0c1-9800-49c1-92f6-d8e44c4ef445" providerId="ADAL" clId="{3D836671-F954-4B23-A36C-FD9C6A2C24D4}" dt="2023-04-16T23:52:45.986" v="5346" actId="700"/>
          <ac:spMkLst>
            <pc:docMk/>
            <pc:sldMk cId="3370658271" sldId="283"/>
            <ac:spMk id="3" creationId="{0863F986-4202-7C1D-8482-6FA8B665CC2A}"/>
          </ac:spMkLst>
        </pc:spChg>
        <pc:spChg chg="del mod ord">
          <ac:chgData name="Matthew Sabo" userId="0a9be0c1-9800-49c1-92f6-d8e44c4ef445" providerId="ADAL" clId="{3D836671-F954-4B23-A36C-FD9C6A2C24D4}" dt="2023-04-16T23:52:45.986" v="5346" actId="700"/>
          <ac:spMkLst>
            <pc:docMk/>
            <pc:sldMk cId="3370658271" sldId="283"/>
            <ac:spMk id="4" creationId="{BC962E8D-3EA1-B570-3C5F-DCB2F797C78B}"/>
          </ac:spMkLst>
        </pc:spChg>
        <pc:spChg chg="del">
          <ac:chgData name="Matthew Sabo" userId="0a9be0c1-9800-49c1-92f6-d8e44c4ef445" providerId="ADAL" clId="{3D836671-F954-4B23-A36C-FD9C6A2C24D4}" dt="2023-04-16T23:52:45.986" v="5346" actId="700"/>
          <ac:spMkLst>
            <pc:docMk/>
            <pc:sldMk cId="3370658271" sldId="283"/>
            <ac:spMk id="5" creationId="{4CD092A2-F1E3-2A58-A260-AB2D0ED57869}"/>
          </ac:spMkLst>
        </pc:spChg>
        <pc:spChg chg="del">
          <ac:chgData name="Matthew Sabo" userId="0a9be0c1-9800-49c1-92f6-d8e44c4ef445" providerId="ADAL" clId="{3D836671-F954-4B23-A36C-FD9C6A2C24D4}" dt="2023-04-16T23:52:45.986" v="5346" actId="700"/>
          <ac:spMkLst>
            <pc:docMk/>
            <pc:sldMk cId="3370658271" sldId="283"/>
            <ac:spMk id="6" creationId="{52ACEC91-67AA-A142-998C-B248C93EE14D}"/>
          </ac:spMkLst>
        </pc:spChg>
        <pc:spChg chg="add mod ord">
          <ac:chgData name="Matthew Sabo" userId="0a9be0c1-9800-49c1-92f6-d8e44c4ef445" providerId="ADAL" clId="{3D836671-F954-4B23-A36C-FD9C6A2C24D4}" dt="2023-04-17T03:17:07.162" v="13557" actId="20577"/>
          <ac:spMkLst>
            <pc:docMk/>
            <pc:sldMk cId="3370658271" sldId="283"/>
            <ac:spMk id="7" creationId="{2A4A432B-87C7-0518-1BB6-273E5D6919C6}"/>
          </ac:spMkLst>
        </pc:spChg>
        <pc:spChg chg="add mod ord">
          <ac:chgData name="Matthew Sabo" userId="0a9be0c1-9800-49c1-92f6-d8e44c4ef445" providerId="ADAL" clId="{3D836671-F954-4B23-A36C-FD9C6A2C24D4}" dt="2023-04-16T23:52:45.986" v="5346" actId="700"/>
          <ac:spMkLst>
            <pc:docMk/>
            <pc:sldMk cId="3370658271" sldId="283"/>
            <ac:spMk id="8" creationId="{98A6DAB8-DD25-C0DF-49A9-295909B36751}"/>
          </ac:spMkLst>
        </pc:spChg>
        <pc:picChg chg="add mod">
          <ac:chgData name="Matthew Sabo" userId="0a9be0c1-9800-49c1-92f6-d8e44c4ef445" providerId="ADAL" clId="{3D836671-F954-4B23-A36C-FD9C6A2C24D4}" dt="2023-04-17T00:04:46.577" v="5454" actId="1076"/>
          <ac:picMkLst>
            <pc:docMk/>
            <pc:sldMk cId="3370658271" sldId="283"/>
            <ac:picMk id="10" creationId="{1336D2B4-D3AA-B847-6BB3-5A7978C4F4C6}"/>
          </ac:picMkLst>
        </pc:picChg>
      </pc:sldChg>
      <pc:sldChg chg="addSp delSp modSp new del mod setBg">
        <pc:chgData name="Matthew Sabo" userId="0a9be0c1-9800-49c1-92f6-d8e44c4ef445" providerId="ADAL" clId="{3D836671-F954-4B23-A36C-FD9C6A2C24D4}" dt="2023-04-17T03:23:44.275" v="14224" actId="2696"/>
        <pc:sldMkLst>
          <pc:docMk/>
          <pc:sldMk cId="3609397332" sldId="284"/>
        </pc:sldMkLst>
        <pc:spChg chg="mod">
          <ac:chgData name="Matthew Sabo" userId="0a9be0c1-9800-49c1-92f6-d8e44c4ef445" providerId="ADAL" clId="{3D836671-F954-4B23-A36C-FD9C6A2C24D4}" dt="2023-04-17T02:59:03.415" v="13483" actId="20577"/>
          <ac:spMkLst>
            <pc:docMk/>
            <pc:sldMk cId="3609397332" sldId="284"/>
            <ac:spMk id="2" creationId="{36AD763A-F155-ACAD-90A4-7BDD4DB00EEF}"/>
          </ac:spMkLst>
        </pc:spChg>
        <pc:spChg chg="del mod ord">
          <ac:chgData name="Matthew Sabo" userId="0a9be0c1-9800-49c1-92f6-d8e44c4ef445" providerId="ADAL" clId="{3D836671-F954-4B23-A36C-FD9C6A2C24D4}" dt="2023-04-17T02:58:30.877" v="13430" actId="26606"/>
          <ac:spMkLst>
            <pc:docMk/>
            <pc:sldMk cId="3609397332" sldId="284"/>
            <ac:spMk id="3" creationId="{A5E4D4AE-2B3F-C56E-EB18-115A06F15DEB}"/>
          </ac:spMkLst>
        </pc:spChg>
        <pc:spChg chg="add">
          <ac:chgData name="Matthew Sabo" userId="0a9be0c1-9800-49c1-92f6-d8e44c4ef445" providerId="ADAL" clId="{3D836671-F954-4B23-A36C-FD9C6A2C24D4}" dt="2023-04-17T02:58:30.877" v="13430" actId="26606"/>
          <ac:spMkLst>
            <pc:docMk/>
            <pc:sldMk cId="3609397332" sldId="284"/>
            <ac:spMk id="7" creationId="{5D5E0904-721C-4D68-9EB8-1C9752E329A7}"/>
          </ac:spMkLst>
        </pc:spChg>
        <pc:spChg chg="add">
          <ac:chgData name="Matthew Sabo" userId="0a9be0c1-9800-49c1-92f6-d8e44c4ef445" providerId="ADAL" clId="{3D836671-F954-4B23-A36C-FD9C6A2C24D4}" dt="2023-04-17T02:58:30.877" v="13430" actId="26606"/>
          <ac:spMkLst>
            <pc:docMk/>
            <pc:sldMk cId="3609397332" sldId="284"/>
            <ac:spMk id="8" creationId="{B298ECBA-3258-45DF-8FD4-7581736BCCBC}"/>
          </ac:spMkLst>
        </pc:spChg>
        <pc:spChg chg="add del">
          <ac:chgData name="Matthew Sabo" userId="0a9be0c1-9800-49c1-92f6-d8e44c4ef445" providerId="ADAL" clId="{3D836671-F954-4B23-A36C-FD9C6A2C24D4}" dt="2023-04-17T02:58:27.706" v="13427" actId="26606"/>
          <ac:spMkLst>
            <pc:docMk/>
            <pc:sldMk cId="3609397332" sldId="284"/>
            <ac:spMk id="10" creationId="{E53F4E5A-C9EE-4859-B46B-F018F7D73A03}"/>
          </ac:spMkLst>
        </pc:spChg>
        <pc:spChg chg="add">
          <ac:chgData name="Matthew Sabo" userId="0a9be0c1-9800-49c1-92f6-d8e44c4ef445" providerId="ADAL" clId="{3D836671-F954-4B23-A36C-FD9C6A2C24D4}" dt="2023-04-17T02:58:30.877" v="13430" actId="26606"/>
          <ac:spMkLst>
            <pc:docMk/>
            <pc:sldMk cId="3609397332" sldId="284"/>
            <ac:spMk id="14" creationId="{B62BF453-BD82-4B90-9FE7-51703133806E}"/>
          </ac:spMkLst>
        </pc:spChg>
        <pc:spChg chg="add">
          <ac:chgData name="Matthew Sabo" userId="0a9be0c1-9800-49c1-92f6-d8e44c4ef445" providerId="ADAL" clId="{3D836671-F954-4B23-A36C-FD9C6A2C24D4}" dt="2023-04-17T02:58:30.877" v="13430" actId="26606"/>
          <ac:spMkLst>
            <pc:docMk/>
            <pc:sldMk cId="3609397332" sldId="284"/>
            <ac:spMk id="16" creationId="{072366D3-9B5C-42E1-9906-77FF6BB55EAB}"/>
          </ac:spMkLst>
        </pc:spChg>
        <pc:spChg chg="add">
          <ac:chgData name="Matthew Sabo" userId="0a9be0c1-9800-49c1-92f6-d8e44c4ef445" providerId="ADAL" clId="{3D836671-F954-4B23-A36C-FD9C6A2C24D4}" dt="2023-04-17T02:58:30.877" v="13430" actId="26606"/>
          <ac:spMkLst>
            <pc:docMk/>
            <pc:sldMk cId="3609397332" sldId="284"/>
            <ac:spMk id="18" creationId="{121F5E60-4E89-4B16-A245-12BD9935998D}"/>
          </ac:spMkLst>
        </pc:spChg>
        <pc:picChg chg="add mod">
          <ac:chgData name="Matthew Sabo" userId="0a9be0c1-9800-49c1-92f6-d8e44c4ef445" providerId="ADAL" clId="{3D836671-F954-4B23-A36C-FD9C6A2C24D4}" dt="2023-04-17T02:58:30.877" v="13430" actId="26606"/>
          <ac:picMkLst>
            <pc:docMk/>
            <pc:sldMk cId="3609397332" sldId="284"/>
            <ac:picMk id="5" creationId="{B208642A-4D3A-AF1C-8E3C-C7B94B913BE5}"/>
          </ac:picMkLst>
        </pc:picChg>
        <pc:cxnChg chg="add del">
          <ac:chgData name="Matthew Sabo" userId="0a9be0c1-9800-49c1-92f6-d8e44c4ef445" providerId="ADAL" clId="{3D836671-F954-4B23-A36C-FD9C6A2C24D4}" dt="2023-04-17T02:58:27.706" v="13427" actId="26606"/>
          <ac:cxnSpMkLst>
            <pc:docMk/>
            <pc:sldMk cId="3609397332" sldId="284"/>
            <ac:cxnSpMk id="12" creationId="{041A955B-D579-48FD-A51C-51B0C0B69F9A}"/>
          </ac:cxnSpMkLst>
        </pc:cxnChg>
      </pc:sldChg>
      <pc:sldChg chg="modSp new del mod">
        <pc:chgData name="Matthew Sabo" userId="0a9be0c1-9800-49c1-92f6-d8e44c4ef445" providerId="ADAL" clId="{3D836671-F954-4B23-A36C-FD9C6A2C24D4}" dt="2023-04-17T02:23:27.729" v="13030" actId="2696"/>
        <pc:sldMkLst>
          <pc:docMk/>
          <pc:sldMk cId="12953970" sldId="285"/>
        </pc:sldMkLst>
        <pc:spChg chg="mod">
          <ac:chgData name="Matthew Sabo" userId="0a9be0c1-9800-49c1-92f6-d8e44c4ef445" providerId="ADAL" clId="{3D836671-F954-4B23-A36C-FD9C6A2C24D4}" dt="2023-04-17T00:06:30.077" v="5478" actId="20577"/>
          <ac:spMkLst>
            <pc:docMk/>
            <pc:sldMk cId="12953970" sldId="285"/>
            <ac:spMk id="2" creationId="{2CC9E98B-884E-D00B-7E25-BCEF558CF2AB}"/>
          </ac:spMkLst>
        </pc:spChg>
        <pc:spChg chg="mod">
          <ac:chgData name="Matthew Sabo" userId="0a9be0c1-9800-49c1-92f6-d8e44c4ef445" providerId="ADAL" clId="{3D836671-F954-4B23-A36C-FD9C6A2C24D4}" dt="2023-04-17T00:23:02.381" v="7022" actId="20577"/>
          <ac:spMkLst>
            <pc:docMk/>
            <pc:sldMk cId="12953970" sldId="285"/>
            <ac:spMk id="3" creationId="{784F12FE-5EF4-F24E-FA0C-3B82A99D9390}"/>
          </ac:spMkLst>
        </pc:spChg>
      </pc:sldChg>
      <pc:sldChg chg="addSp delSp modSp new mod setBg">
        <pc:chgData name="Matthew Sabo" userId="0a9be0c1-9800-49c1-92f6-d8e44c4ef445" providerId="ADAL" clId="{3D836671-F954-4B23-A36C-FD9C6A2C24D4}" dt="2023-04-17T02:12:48.102" v="12649" actId="20577"/>
        <pc:sldMkLst>
          <pc:docMk/>
          <pc:sldMk cId="1494166181" sldId="286"/>
        </pc:sldMkLst>
        <pc:spChg chg="mod">
          <ac:chgData name="Matthew Sabo" userId="0a9be0c1-9800-49c1-92f6-d8e44c4ef445" providerId="ADAL" clId="{3D836671-F954-4B23-A36C-FD9C6A2C24D4}" dt="2023-04-17T02:12:44.374" v="12647" actId="20577"/>
          <ac:spMkLst>
            <pc:docMk/>
            <pc:sldMk cId="1494166181" sldId="286"/>
            <ac:spMk id="2" creationId="{C3B9D873-192C-1FB9-4379-C8001E5B7E45}"/>
          </ac:spMkLst>
        </pc:spChg>
        <pc:spChg chg="add del mod">
          <ac:chgData name="Matthew Sabo" userId="0a9be0c1-9800-49c1-92f6-d8e44c4ef445" providerId="ADAL" clId="{3D836671-F954-4B23-A36C-FD9C6A2C24D4}" dt="2023-04-17T02:11:27.246" v="12595" actId="26606"/>
          <ac:spMkLst>
            <pc:docMk/>
            <pc:sldMk cId="1494166181" sldId="286"/>
            <ac:spMk id="3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08:45.198" v="12485" actId="26606"/>
          <ac:spMkLst>
            <pc:docMk/>
            <pc:sldMk cId="1494166181" sldId="286"/>
            <ac:spMk id="8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08:45.198" v="12485" actId="26606"/>
          <ac:spMkLst>
            <pc:docMk/>
            <pc:sldMk cId="1494166181" sldId="286"/>
            <ac:spMk id="9" creationId="{AB1CEEAD-825F-41AD-B0DB-77CE90932D00}"/>
          </ac:spMkLst>
        </pc:spChg>
        <pc:spChg chg="add del">
          <ac:chgData name="Matthew Sabo" userId="0a9be0c1-9800-49c1-92f6-d8e44c4ef445" providerId="ADAL" clId="{3D836671-F954-4B23-A36C-FD9C6A2C24D4}" dt="2023-04-17T02:08:46.426" v="12487" actId="26606"/>
          <ac:spMkLst>
            <pc:docMk/>
            <pc:sldMk cId="1494166181" sldId="286"/>
            <ac:spMk id="11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7T02:08:46.426" v="12487" actId="26606"/>
          <ac:spMkLst>
            <pc:docMk/>
            <pc:sldMk cId="1494166181" sldId="286"/>
            <ac:spMk id="12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7T02:08:46.426" v="12487" actId="26606"/>
          <ac:spMkLst>
            <pc:docMk/>
            <pc:sldMk cId="1494166181" sldId="286"/>
            <ac:spMk id="13" creationId="{D2EFF34B-7B1A-4F9D-8CEE-A40962BC7C21}"/>
          </ac:spMkLst>
        </pc:spChg>
        <pc:spChg chg="add del mod">
          <ac:chgData name="Matthew Sabo" userId="0a9be0c1-9800-49c1-92f6-d8e44c4ef445" providerId="ADAL" clId="{3D836671-F954-4B23-A36C-FD9C6A2C24D4}" dt="2023-04-17T02:08:49.137" v="12492" actId="26606"/>
          <ac:spMkLst>
            <pc:docMk/>
            <pc:sldMk cId="1494166181" sldId="286"/>
            <ac:spMk id="18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11:22.619" v="12586" actId="26606"/>
          <ac:spMkLst>
            <pc:docMk/>
            <pc:sldMk cId="1494166181" sldId="286"/>
            <ac:spMk id="20" creationId="{60C2BF78-EE5B-49C7-ADD9-58CDBD13E3AA}"/>
          </ac:spMkLst>
        </pc:spChg>
        <pc:spChg chg="add del mod">
          <ac:chgData name="Matthew Sabo" userId="0a9be0c1-9800-49c1-92f6-d8e44c4ef445" providerId="ADAL" clId="{3D836671-F954-4B23-A36C-FD9C6A2C24D4}" dt="2023-04-17T02:08:50.029" v="12495" actId="26606"/>
          <ac:spMkLst>
            <pc:docMk/>
            <pc:sldMk cId="1494166181" sldId="286"/>
            <ac:spMk id="21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11:22.619" v="12586" actId="26606"/>
          <ac:spMkLst>
            <pc:docMk/>
            <pc:sldMk cId="1494166181" sldId="286"/>
            <ac:spMk id="23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11:23.577" v="12588" actId="26606"/>
          <ac:spMkLst>
            <pc:docMk/>
            <pc:sldMk cId="1494166181" sldId="286"/>
            <ac:spMk id="28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11:24.582" v="12590" actId="26606"/>
          <ac:spMkLst>
            <pc:docMk/>
            <pc:sldMk cId="1494166181" sldId="286"/>
            <ac:spMk id="30" creationId="{33801627-6861-4EA9-BE98-E0CE33A894D9}"/>
          </ac:spMkLst>
        </pc:spChg>
        <pc:spChg chg="add del">
          <ac:chgData name="Matthew Sabo" userId="0a9be0c1-9800-49c1-92f6-d8e44c4ef445" providerId="ADAL" clId="{3D836671-F954-4B23-A36C-FD9C6A2C24D4}" dt="2023-04-17T02:11:24.582" v="12590" actId="26606"/>
          <ac:spMkLst>
            <pc:docMk/>
            <pc:sldMk cId="1494166181" sldId="286"/>
            <ac:spMk id="31" creationId="{93C1483F-490E-4C8A-8765-1F8AF0C67D5F}"/>
          </ac:spMkLst>
        </pc:spChg>
        <pc:spChg chg="add del">
          <ac:chgData name="Matthew Sabo" userId="0a9be0c1-9800-49c1-92f6-d8e44c4ef445" providerId="ADAL" clId="{3D836671-F954-4B23-A36C-FD9C6A2C24D4}" dt="2023-04-17T02:11:24.582" v="12590" actId="26606"/>
          <ac:spMkLst>
            <pc:docMk/>
            <pc:sldMk cId="1494166181" sldId="286"/>
            <ac:spMk id="32" creationId="{0249BF42-D05C-4553-9417-7B8695759291}"/>
          </ac:spMkLst>
        </pc:spChg>
        <pc:spChg chg="add del">
          <ac:chgData name="Matthew Sabo" userId="0a9be0c1-9800-49c1-92f6-d8e44c4ef445" providerId="ADAL" clId="{3D836671-F954-4B23-A36C-FD9C6A2C24D4}" dt="2023-04-17T02:11:24.582" v="12590" actId="26606"/>
          <ac:spMkLst>
            <pc:docMk/>
            <pc:sldMk cId="1494166181" sldId="286"/>
            <ac:spMk id="33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11:26.278" v="12592" actId="26606"/>
          <ac:spMkLst>
            <pc:docMk/>
            <pc:sldMk cId="1494166181" sldId="286"/>
            <ac:spMk id="36" creationId="{8A192978-12A6-F458-F6FC-BB54537BAB0B}"/>
          </ac:spMkLst>
        </pc:spChg>
        <pc:spChg chg="add del">
          <ac:chgData name="Matthew Sabo" userId="0a9be0c1-9800-49c1-92f6-d8e44c4ef445" providerId="ADAL" clId="{3D836671-F954-4B23-A36C-FD9C6A2C24D4}" dt="2023-04-17T02:11:27.224" v="12594" actId="26606"/>
          <ac:spMkLst>
            <pc:docMk/>
            <pc:sldMk cId="1494166181" sldId="286"/>
            <ac:spMk id="38" creationId="{60C2BF78-EE5B-49C7-ADD9-58CDBD13E3AA}"/>
          </ac:spMkLst>
        </pc:spChg>
        <pc:spChg chg="add del">
          <ac:chgData name="Matthew Sabo" userId="0a9be0c1-9800-49c1-92f6-d8e44c4ef445" providerId="ADAL" clId="{3D836671-F954-4B23-A36C-FD9C6A2C24D4}" dt="2023-04-17T02:11:27.224" v="12594" actId="26606"/>
          <ac:spMkLst>
            <pc:docMk/>
            <pc:sldMk cId="1494166181" sldId="286"/>
            <ac:spMk id="39" creationId="{8A192978-12A6-F458-F6FC-BB54537BAB0B}"/>
          </ac:spMkLst>
        </pc:spChg>
        <pc:graphicFrameChg chg="add del">
          <ac:chgData name="Matthew Sabo" userId="0a9be0c1-9800-49c1-92f6-d8e44c4ef445" providerId="ADAL" clId="{3D836671-F954-4B23-A36C-FD9C6A2C24D4}" dt="2023-04-17T02:08:43.356" v="12483" actId="26606"/>
          <ac:graphicFrameMkLst>
            <pc:docMk/>
            <pc:sldMk cId="1494166181" sldId="286"/>
            <ac:graphicFrameMk id="5" creationId="{29C72E51-FDB9-4BDD-847E-2C8305A37AF6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11:16.347" v="12578" actId="26606"/>
          <ac:graphicFrameMkLst>
            <pc:docMk/>
            <pc:sldMk cId="1494166181" sldId="286"/>
            <ac:graphicFrameMk id="6" creationId="{28879E59-A40A-1BB6-03BC-4BE2ED0D680F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11:17.828" v="12580" actId="26606"/>
          <ac:graphicFrameMkLst>
            <pc:docMk/>
            <pc:sldMk cId="1494166181" sldId="286"/>
            <ac:graphicFrameMk id="10" creationId="{928695D4-9355-40C4-3E25-9499E69A52C0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08:46.426" v="12487" actId="26606"/>
          <ac:graphicFrameMkLst>
            <pc:docMk/>
            <pc:sldMk cId="1494166181" sldId="286"/>
            <ac:graphicFrameMk id="14" creationId="{09A2DE8E-C2D1-BF93-96E4-F62979B1D276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11:19.680" v="12582" actId="26606"/>
          <ac:graphicFrameMkLst>
            <pc:docMk/>
            <pc:sldMk cId="1494166181" sldId="286"/>
            <ac:graphicFrameMk id="15" creationId="{80DE3506-FCCB-F95C-9E71-E93E8D6BF5F5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08:47.990" v="12489" actId="26606"/>
          <ac:graphicFrameMkLst>
            <pc:docMk/>
            <pc:sldMk cId="1494166181" sldId="286"/>
            <ac:graphicFrameMk id="16" creationId="{57B8E25F-2525-5EE3-11E6-E88607E52BEC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11:21.646" v="12584" actId="26606"/>
          <ac:graphicFrameMkLst>
            <pc:docMk/>
            <pc:sldMk cId="1494166181" sldId="286"/>
            <ac:graphicFrameMk id="17" creationId="{4547F5E5-6AD9-4ACD-3A8D-9F3EED43A869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08:53.126" v="12497" actId="26606"/>
          <ac:graphicFrameMkLst>
            <pc:docMk/>
            <pc:sldMk cId="1494166181" sldId="286"/>
            <ac:graphicFrameMk id="24" creationId="{FAACE786-5C35-1C52-A9B1-338282F91736}"/>
          </ac:graphicFrameMkLst>
        </pc:graphicFrameChg>
        <pc:graphicFrameChg chg="add del mod">
          <ac:chgData name="Matthew Sabo" userId="0a9be0c1-9800-49c1-92f6-d8e44c4ef445" providerId="ADAL" clId="{3D836671-F954-4B23-A36C-FD9C6A2C24D4}" dt="2023-04-17T02:10:27.750" v="12512" actId="26606"/>
          <ac:graphicFrameMkLst>
            <pc:docMk/>
            <pc:sldMk cId="1494166181" sldId="286"/>
            <ac:graphicFrameMk id="26" creationId="{29C72E51-FDB9-4BDD-847E-2C8305A37AF6}"/>
          </ac:graphicFrameMkLst>
        </pc:graphicFrameChg>
        <pc:graphicFrameChg chg="add mod">
          <ac:chgData name="Matthew Sabo" userId="0a9be0c1-9800-49c1-92f6-d8e44c4ef445" providerId="ADAL" clId="{3D836671-F954-4B23-A36C-FD9C6A2C24D4}" dt="2023-04-17T02:12:48.102" v="12649" actId="20577"/>
          <ac:graphicFrameMkLst>
            <pc:docMk/>
            <pc:sldMk cId="1494166181" sldId="286"/>
            <ac:graphicFrameMk id="42" creationId="{4547F5E5-6AD9-4ACD-3A8D-9F3EED43A869}"/>
          </ac:graphicFrameMkLst>
        </pc:graphicFrameChg>
        <pc:picChg chg="add del">
          <ac:chgData name="Matthew Sabo" userId="0a9be0c1-9800-49c1-92f6-d8e44c4ef445" providerId="ADAL" clId="{3D836671-F954-4B23-A36C-FD9C6A2C24D4}" dt="2023-04-17T02:08:45.198" v="12485" actId="26606"/>
          <ac:picMkLst>
            <pc:docMk/>
            <pc:sldMk cId="1494166181" sldId="286"/>
            <ac:picMk id="7" creationId="{E6805FC8-A6C2-ADC7-FFA3-D73812E92364}"/>
          </ac:picMkLst>
        </pc:picChg>
        <pc:picChg chg="add del">
          <ac:chgData name="Matthew Sabo" userId="0a9be0c1-9800-49c1-92f6-d8e44c4ef445" providerId="ADAL" clId="{3D836671-F954-4B23-A36C-FD9C6A2C24D4}" dt="2023-04-17T02:08:49.137" v="12492" actId="26606"/>
          <ac:picMkLst>
            <pc:docMk/>
            <pc:sldMk cId="1494166181" sldId="286"/>
            <ac:picMk id="19" creationId="{B5FE80FA-9174-F214-D618-8B0B7B6D3278}"/>
          </ac:picMkLst>
        </pc:picChg>
        <pc:picChg chg="add del">
          <ac:chgData name="Matthew Sabo" userId="0a9be0c1-9800-49c1-92f6-d8e44c4ef445" providerId="ADAL" clId="{3D836671-F954-4B23-A36C-FD9C6A2C24D4}" dt="2023-04-17T02:08:50.029" v="12495" actId="26606"/>
          <ac:picMkLst>
            <pc:docMk/>
            <pc:sldMk cId="1494166181" sldId="286"/>
            <ac:picMk id="22" creationId="{134D5B0C-997B-6733-5D32-BAE0020C82B0}"/>
          </ac:picMkLst>
        </pc:picChg>
        <pc:picChg chg="add del">
          <ac:chgData name="Matthew Sabo" userId="0a9be0c1-9800-49c1-92f6-d8e44c4ef445" providerId="ADAL" clId="{3D836671-F954-4B23-A36C-FD9C6A2C24D4}" dt="2023-04-17T02:11:22.619" v="12586" actId="26606"/>
          <ac:picMkLst>
            <pc:docMk/>
            <pc:sldMk cId="1494166181" sldId="286"/>
            <ac:picMk id="25" creationId="{A42BCD59-9AD6-0891-36DF-9E57497916C1}"/>
          </ac:picMkLst>
        </pc:picChg>
        <pc:picChg chg="add del">
          <ac:chgData name="Matthew Sabo" userId="0a9be0c1-9800-49c1-92f6-d8e44c4ef445" providerId="ADAL" clId="{3D836671-F954-4B23-A36C-FD9C6A2C24D4}" dt="2023-04-17T02:11:23.577" v="12588" actId="26606"/>
          <ac:picMkLst>
            <pc:docMk/>
            <pc:sldMk cId="1494166181" sldId="286"/>
            <ac:picMk id="27" creationId="{BCA9C073-2469-8DF9-3F99-44DED9BEBA77}"/>
          </ac:picMkLst>
        </pc:picChg>
        <pc:picChg chg="add del">
          <ac:chgData name="Matthew Sabo" userId="0a9be0c1-9800-49c1-92f6-d8e44c4ef445" providerId="ADAL" clId="{3D836671-F954-4B23-A36C-FD9C6A2C24D4}" dt="2023-04-17T02:11:26.278" v="12592" actId="26606"/>
          <ac:picMkLst>
            <pc:docMk/>
            <pc:sldMk cId="1494166181" sldId="286"/>
            <ac:picMk id="35" creationId="{BCA9C073-2469-8DF9-3F99-44DED9BEBA77}"/>
          </ac:picMkLst>
        </pc:picChg>
        <pc:picChg chg="add del">
          <ac:chgData name="Matthew Sabo" userId="0a9be0c1-9800-49c1-92f6-d8e44c4ef445" providerId="ADAL" clId="{3D836671-F954-4B23-A36C-FD9C6A2C24D4}" dt="2023-04-17T02:11:27.224" v="12594" actId="26606"/>
          <ac:picMkLst>
            <pc:docMk/>
            <pc:sldMk cId="1494166181" sldId="286"/>
            <ac:picMk id="40" creationId="{A42BCD59-9AD6-0891-36DF-9E57497916C1}"/>
          </ac:picMkLst>
        </pc:picChg>
      </pc:sldChg>
      <pc:sldChg chg="addSp delSp modSp new mod setBg">
        <pc:chgData name="Matthew Sabo" userId="0a9be0c1-9800-49c1-92f6-d8e44c4ef445" providerId="ADAL" clId="{3D836671-F954-4B23-A36C-FD9C6A2C24D4}" dt="2023-04-17T01:43:48.630" v="10908" actId="20577"/>
        <pc:sldMkLst>
          <pc:docMk/>
          <pc:sldMk cId="995599419" sldId="287"/>
        </pc:sldMkLst>
        <pc:spChg chg="mod">
          <ac:chgData name="Matthew Sabo" userId="0a9be0c1-9800-49c1-92f6-d8e44c4ef445" providerId="ADAL" clId="{3D836671-F954-4B23-A36C-FD9C6A2C24D4}" dt="2023-04-17T01:30:49.989" v="9733" actId="26606"/>
          <ac:spMkLst>
            <pc:docMk/>
            <pc:sldMk cId="995599419" sldId="287"/>
            <ac:spMk id="2" creationId="{116A0EC2-8FD2-26FD-B791-128F8EE38E9B}"/>
          </ac:spMkLst>
        </pc:spChg>
        <pc:spChg chg="del mod">
          <ac:chgData name="Matthew Sabo" userId="0a9be0c1-9800-49c1-92f6-d8e44c4ef445" providerId="ADAL" clId="{3D836671-F954-4B23-A36C-FD9C6A2C24D4}" dt="2023-04-17T01:30:23.977" v="9720" actId="26606"/>
          <ac:spMkLst>
            <pc:docMk/>
            <pc:sldMk cId="995599419" sldId="287"/>
            <ac:spMk id="3" creationId="{75376701-9F56-A2D6-1D0E-59711C89E115}"/>
          </ac:spMkLst>
        </pc:spChg>
        <pc:graphicFrameChg chg="add mod modGraphic">
          <ac:chgData name="Matthew Sabo" userId="0a9be0c1-9800-49c1-92f6-d8e44c4ef445" providerId="ADAL" clId="{3D836671-F954-4B23-A36C-FD9C6A2C24D4}" dt="2023-04-17T01:43:48.630" v="10908" actId="20577"/>
          <ac:graphicFrameMkLst>
            <pc:docMk/>
            <pc:sldMk cId="995599419" sldId="287"/>
            <ac:graphicFrameMk id="5" creationId="{07B60716-6D5F-80F2-8D0E-BB3F3F72A9BE}"/>
          </ac:graphicFrameMkLst>
        </pc:graphicFrameChg>
      </pc:sldChg>
      <pc:sldChg chg="addSp delSp modSp new mod setBg">
        <pc:chgData name="Matthew Sabo" userId="0a9be0c1-9800-49c1-92f6-d8e44c4ef445" providerId="ADAL" clId="{3D836671-F954-4B23-A36C-FD9C6A2C24D4}" dt="2023-04-17T01:31:59.543" v="9838" actId="26606"/>
        <pc:sldMkLst>
          <pc:docMk/>
          <pc:sldMk cId="165855191" sldId="288"/>
        </pc:sldMkLst>
        <pc:spChg chg="mod">
          <ac:chgData name="Matthew Sabo" userId="0a9be0c1-9800-49c1-92f6-d8e44c4ef445" providerId="ADAL" clId="{3D836671-F954-4B23-A36C-FD9C6A2C24D4}" dt="2023-04-17T01:31:59.543" v="9838" actId="26606"/>
          <ac:spMkLst>
            <pc:docMk/>
            <pc:sldMk cId="165855191" sldId="288"/>
            <ac:spMk id="2" creationId="{10A9F397-9A57-DFE1-A52B-8DA20D5BBB09}"/>
          </ac:spMkLst>
        </pc:spChg>
        <pc:spChg chg="add del mod">
          <ac:chgData name="Matthew Sabo" userId="0a9be0c1-9800-49c1-92f6-d8e44c4ef445" providerId="ADAL" clId="{3D836671-F954-4B23-A36C-FD9C6A2C24D4}" dt="2023-04-17T01:31:59.543" v="9838" actId="26606"/>
          <ac:spMkLst>
            <pc:docMk/>
            <pc:sldMk cId="165855191" sldId="288"/>
            <ac:spMk id="3" creationId="{CEC2735B-2651-FA8B-43BE-DD8BA48AD0DD}"/>
          </ac:spMkLst>
        </pc:spChg>
        <pc:spChg chg="add del">
          <ac:chgData name="Matthew Sabo" userId="0a9be0c1-9800-49c1-92f6-d8e44c4ef445" providerId="ADAL" clId="{3D836671-F954-4B23-A36C-FD9C6A2C24D4}" dt="2023-04-17T01:31:45.711" v="9827" actId="26606"/>
          <ac:spMkLst>
            <pc:docMk/>
            <pc:sldMk cId="165855191" sldId="288"/>
            <ac:spMk id="10" creationId="{CEC2735B-2651-FA8B-43BE-DD8BA48AD0DD}"/>
          </ac:spMkLst>
        </pc:spChg>
        <pc:spChg chg="add del">
          <ac:chgData name="Matthew Sabo" userId="0a9be0c1-9800-49c1-92f6-d8e44c4ef445" providerId="ADAL" clId="{3D836671-F954-4B23-A36C-FD9C6A2C24D4}" dt="2023-04-17T01:31:47.880" v="9829" actId="26606"/>
          <ac:spMkLst>
            <pc:docMk/>
            <pc:sldMk cId="165855191" sldId="288"/>
            <ac:spMk id="12" creationId="{0B67D982-25C5-4CC2-AA64-276BE3B2CA75}"/>
          </ac:spMkLst>
        </pc:spChg>
        <pc:spChg chg="add del">
          <ac:chgData name="Matthew Sabo" userId="0a9be0c1-9800-49c1-92f6-d8e44c4ef445" providerId="ADAL" clId="{3D836671-F954-4B23-A36C-FD9C6A2C24D4}" dt="2023-04-17T01:31:47.880" v="9829" actId="26606"/>
          <ac:spMkLst>
            <pc:docMk/>
            <pc:sldMk cId="165855191" sldId="288"/>
            <ac:spMk id="13" creationId="{CEC2735B-2651-FA8B-43BE-DD8BA48AD0DD}"/>
          </ac:spMkLst>
        </pc:spChg>
        <pc:spChg chg="add del">
          <ac:chgData name="Matthew Sabo" userId="0a9be0c1-9800-49c1-92f6-d8e44c4ef445" providerId="ADAL" clId="{3D836671-F954-4B23-A36C-FD9C6A2C24D4}" dt="2023-04-17T01:31:54.569" v="9831" actId="26606"/>
          <ac:spMkLst>
            <pc:docMk/>
            <pc:sldMk cId="165855191" sldId="288"/>
            <ac:spMk id="16" creationId="{50CF6C96-4596-4D83-A9F9-A3AB22AB4D89}"/>
          </ac:spMkLst>
        </pc:spChg>
        <pc:spChg chg="add del">
          <ac:chgData name="Matthew Sabo" userId="0a9be0c1-9800-49c1-92f6-d8e44c4ef445" providerId="ADAL" clId="{3D836671-F954-4B23-A36C-FD9C6A2C24D4}" dt="2023-04-17T01:31:54.569" v="9831" actId="26606"/>
          <ac:spMkLst>
            <pc:docMk/>
            <pc:sldMk cId="165855191" sldId="288"/>
            <ac:spMk id="17" creationId="{CEC2735B-2651-FA8B-43BE-DD8BA48AD0DD}"/>
          </ac:spMkLst>
        </pc:spChg>
        <pc:spChg chg="add">
          <ac:chgData name="Matthew Sabo" userId="0a9be0c1-9800-49c1-92f6-d8e44c4ef445" providerId="ADAL" clId="{3D836671-F954-4B23-A36C-FD9C6A2C24D4}" dt="2023-04-17T01:31:59.543" v="9838" actId="26606"/>
          <ac:spMkLst>
            <pc:docMk/>
            <pc:sldMk cId="165855191" sldId="288"/>
            <ac:spMk id="26" creationId="{50CF6C96-4596-4D83-A9F9-A3AB22AB4D89}"/>
          </ac:spMkLst>
        </pc:spChg>
        <pc:spChg chg="add">
          <ac:chgData name="Matthew Sabo" userId="0a9be0c1-9800-49c1-92f6-d8e44c4ef445" providerId="ADAL" clId="{3D836671-F954-4B23-A36C-FD9C6A2C24D4}" dt="2023-04-17T01:31:59.543" v="9838" actId="26606"/>
          <ac:spMkLst>
            <pc:docMk/>
            <pc:sldMk cId="165855191" sldId="288"/>
            <ac:spMk id="27" creationId="{CEC2735B-2651-FA8B-43BE-DD8BA48AD0DD}"/>
          </ac:spMkLst>
        </pc:spChg>
        <pc:graphicFrameChg chg="add del">
          <ac:chgData name="Matthew Sabo" userId="0a9be0c1-9800-49c1-92f6-d8e44c4ef445" providerId="ADAL" clId="{3D836671-F954-4B23-A36C-FD9C6A2C24D4}" dt="2023-04-17T01:31:42.291" v="9823" actId="26606"/>
          <ac:graphicFrameMkLst>
            <pc:docMk/>
            <pc:sldMk cId="165855191" sldId="288"/>
            <ac:graphicFrameMk id="5" creationId="{9846E7D2-6DCB-D03A-3B4C-083288B3B5A2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31:44.405" v="9825" actId="26606"/>
          <ac:graphicFrameMkLst>
            <pc:docMk/>
            <pc:sldMk cId="165855191" sldId="288"/>
            <ac:graphicFrameMk id="7" creationId="{E1E09EC2-F59B-50FD-A00D-CFF659B467B8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31:56.609" v="9833" actId="26606"/>
          <ac:graphicFrameMkLst>
            <pc:docMk/>
            <pc:sldMk cId="165855191" sldId="288"/>
            <ac:graphicFrameMk id="20" creationId="{FA7F1CEE-DC02-AA74-8414-E4F4C6CF8D9D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31:57.452" v="9835" actId="26606"/>
          <ac:graphicFrameMkLst>
            <pc:docMk/>
            <pc:sldMk cId="165855191" sldId="288"/>
            <ac:graphicFrameMk id="22" creationId="{C94070F5-10E0-43F5-DD1C-2013F4E2FD22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31:59.533" v="9837" actId="26606"/>
          <ac:graphicFrameMkLst>
            <pc:docMk/>
            <pc:sldMk cId="165855191" sldId="288"/>
            <ac:graphicFrameMk id="24" creationId="{59A17292-D485-CB28-434D-268B03BC43A0}"/>
          </ac:graphicFrameMkLst>
        </pc:graphicFrameChg>
        <pc:picChg chg="add del">
          <ac:chgData name="Matthew Sabo" userId="0a9be0c1-9800-49c1-92f6-d8e44c4ef445" providerId="ADAL" clId="{3D836671-F954-4B23-A36C-FD9C6A2C24D4}" dt="2023-04-17T01:31:45.711" v="9827" actId="26606"/>
          <ac:picMkLst>
            <pc:docMk/>
            <pc:sldMk cId="165855191" sldId="288"/>
            <ac:picMk id="9" creationId="{43D1A0DF-FC36-11FA-CBBD-812277B3E4CF}"/>
          </ac:picMkLst>
        </pc:picChg>
        <pc:picChg chg="add del">
          <ac:chgData name="Matthew Sabo" userId="0a9be0c1-9800-49c1-92f6-d8e44c4ef445" providerId="ADAL" clId="{3D836671-F954-4B23-A36C-FD9C6A2C24D4}" dt="2023-04-17T01:31:47.880" v="9829" actId="26606"/>
          <ac:picMkLst>
            <pc:docMk/>
            <pc:sldMk cId="165855191" sldId="288"/>
            <ac:picMk id="14" creationId="{40F19308-A339-0364-1E20-DEF32D71D671}"/>
          </ac:picMkLst>
        </pc:picChg>
        <pc:picChg chg="add del">
          <ac:chgData name="Matthew Sabo" userId="0a9be0c1-9800-49c1-92f6-d8e44c4ef445" providerId="ADAL" clId="{3D836671-F954-4B23-A36C-FD9C6A2C24D4}" dt="2023-04-17T01:31:54.569" v="9831" actId="26606"/>
          <ac:picMkLst>
            <pc:docMk/>
            <pc:sldMk cId="165855191" sldId="288"/>
            <ac:picMk id="18" creationId="{F170D076-DE63-3FA2-51F8-30D088560396}"/>
          </ac:picMkLst>
        </pc:picChg>
        <pc:picChg chg="add">
          <ac:chgData name="Matthew Sabo" userId="0a9be0c1-9800-49c1-92f6-d8e44c4ef445" providerId="ADAL" clId="{3D836671-F954-4B23-A36C-FD9C6A2C24D4}" dt="2023-04-17T01:31:59.543" v="9838" actId="26606"/>
          <ac:picMkLst>
            <pc:docMk/>
            <pc:sldMk cId="165855191" sldId="288"/>
            <ac:picMk id="28" creationId="{F170D076-DE63-3FA2-51F8-30D088560396}"/>
          </ac:picMkLst>
        </pc:picChg>
      </pc:sldChg>
      <pc:sldChg chg="addSp delSp modSp new mod setBg">
        <pc:chgData name="Matthew Sabo" userId="0a9be0c1-9800-49c1-92f6-d8e44c4ef445" providerId="ADAL" clId="{3D836671-F954-4B23-A36C-FD9C6A2C24D4}" dt="2023-04-17T01:35:07.572" v="10214" actId="26606"/>
        <pc:sldMkLst>
          <pc:docMk/>
          <pc:sldMk cId="2394129059" sldId="289"/>
        </pc:sldMkLst>
        <pc:spChg chg="mod">
          <ac:chgData name="Matthew Sabo" userId="0a9be0c1-9800-49c1-92f6-d8e44c4ef445" providerId="ADAL" clId="{3D836671-F954-4B23-A36C-FD9C6A2C24D4}" dt="2023-04-17T01:35:07.572" v="10214" actId="26606"/>
          <ac:spMkLst>
            <pc:docMk/>
            <pc:sldMk cId="2394129059" sldId="289"/>
            <ac:spMk id="2" creationId="{79FDAA1C-19D5-D7FB-C3DF-FB48732E4539}"/>
          </ac:spMkLst>
        </pc:spChg>
        <pc:spChg chg="del mod">
          <ac:chgData name="Matthew Sabo" userId="0a9be0c1-9800-49c1-92f6-d8e44c4ef445" providerId="ADAL" clId="{3D836671-F954-4B23-A36C-FD9C6A2C24D4}" dt="2023-04-17T01:35:07.572" v="10214" actId="26606"/>
          <ac:spMkLst>
            <pc:docMk/>
            <pc:sldMk cId="2394129059" sldId="289"/>
            <ac:spMk id="3" creationId="{97C3D10F-9852-D1CD-6588-2261CC395EB9}"/>
          </ac:spMkLst>
        </pc:spChg>
        <pc:spChg chg="add">
          <ac:chgData name="Matthew Sabo" userId="0a9be0c1-9800-49c1-92f6-d8e44c4ef445" providerId="ADAL" clId="{3D836671-F954-4B23-A36C-FD9C6A2C24D4}" dt="2023-04-17T01:35:07.572" v="10214" actId="26606"/>
          <ac:spMkLst>
            <pc:docMk/>
            <pc:sldMk cId="2394129059" sldId="289"/>
            <ac:spMk id="9" creationId="{876248C8-0720-48AB-91BA-5F530BB41E5E}"/>
          </ac:spMkLst>
        </pc:spChg>
        <pc:spChg chg="add">
          <ac:chgData name="Matthew Sabo" userId="0a9be0c1-9800-49c1-92f6-d8e44c4ef445" providerId="ADAL" clId="{3D836671-F954-4B23-A36C-FD9C6A2C24D4}" dt="2023-04-17T01:35:07.572" v="10214" actId="26606"/>
          <ac:spMkLst>
            <pc:docMk/>
            <pc:sldMk cId="2394129059" sldId="289"/>
            <ac:spMk id="11" creationId="{523BEDA7-D0B8-4802-8168-92452653BC9F}"/>
          </ac:spMkLst>
        </pc:spChg>
        <pc:spChg chg="add">
          <ac:chgData name="Matthew Sabo" userId="0a9be0c1-9800-49c1-92f6-d8e44c4ef445" providerId="ADAL" clId="{3D836671-F954-4B23-A36C-FD9C6A2C24D4}" dt="2023-04-17T01:35:07.572" v="10214" actId="26606"/>
          <ac:spMkLst>
            <pc:docMk/>
            <pc:sldMk cId="2394129059" sldId="289"/>
            <ac:spMk id="13" creationId="{D2EFF34B-7B1A-4F9D-8CEE-A40962BC7C21}"/>
          </ac:spMkLst>
        </pc:spChg>
        <pc:graphicFrameChg chg="add">
          <ac:chgData name="Matthew Sabo" userId="0a9be0c1-9800-49c1-92f6-d8e44c4ef445" providerId="ADAL" clId="{3D836671-F954-4B23-A36C-FD9C6A2C24D4}" dt="2023-04-17T01:35:07.572" v="10214" actId="26606"/>
          <ac:graphicFrameMkLst>
            <pc:docMk/>
            <pc:sldMk cId="2394129059" sldId="289"/>
            <ac:graphicFrameMk id="5" creationId="{F537D9F6-9E35-18D0-578C-7E682BE8C05D}"/>
          </ac:graphicFrameMkLst>
        </pc:graphicFrameChg>
      </pc:sldChg>
      <pc:sldChg chg="addSp delSp modSp new mod setBg">
        <pc:chgData name="Matthew Sabo" userId="0a9be0c1-9800-49c1-92f6-d8e44c4ef445" providerId="ADAL" clId="{3D836671-F954-4B23-A36C-FD9C6A2C24D4}" dt="2023-04-17T01:41:32.770" v="10746" actId="26606"/>
        <pc:sldMkLst>
          <pc:docMk/>
          <pc:sldMk cId="145089685" sldId="290"/>
        </pc:sldMkLst>
        <pc:spChg chg="mod">
          <ac:chgData name="Matthew Sabo" userId="0a9be0c1-9800-49c1-92f6-d8e44c4ef445" providerId="ADAL" clId="{3D836671-F954-4B23-A36C-FD9C6A2C24D4}" dt="2023-04-17T01:41:32.770" v="10746" actId="26606"/>
          <ac:spMkLst>
            <pc:docMk/>
            <pc:sldMk cId="145089685" sldId="290"/>
            <ac:spMk id="2" creationId="{77E65454-84B6-05E6-F636-CE0DE4E627CF}"/>
          </ac:spMkLst>
        </pc:spChg>
        <pc:spChg chg="add del mod">
          <ac:chgData name="Matthew Sabo" userId="0a9be0c1-9800-49c1-92f6-d8e44c4ef445" providerId="ADAL" clId="{3D836671-F954-4B23-A36C-FD9C6A2C24D4}" dt="2023-04-17T01:41:32.770" v="10746" actId="26606"/>
          <ac:spMkLst>
            <pc:docMk/>
            <pc:sldMk cId="145089685" sldId="290"/>
            <ac:spMk id="3" creationId="{FFD6F790-5B40-1ACC-C1B5-BAF38008CCCD}"/>
          </ac:spMkLst>
        </pc:spChg>
        <pc:spChg chg="add del">
          <ac:chgData name="Matthew Sabo" userId="0a9be0c1-9800-49c1-92f6-d8e44c4ef445" providerId="ADAL" clId="{3D836671-F954-4B23-A36C-FD9C6A2C24D4}" dt="2023-04-17T01:40:16.571" v="10708" actId="26606"/>
          <ac:spMkLst>
            <pc:docMk/>
            <pc:sldMk cId="145089685" sldId="290"/>
            <ac:spMk id="9" creationId="{60C2BF78-EE5B-49C7-ADD9-58CDBD13E3AA}"/>
          </ac:spMkLst>
        </pc:spChg>
        <pc:spChg chg="add del">
          <ac:chgData name="Matthew Sabo" userId="0a9be0c1-9800-49c1-92f6-d8e44c4ef445" providerId="ADAL" clId="{3D836671-F954-4B23-A36C-FD9C6A2C24D4}" dt="2023-04-17T01:40:25.450" v="10712" actId="26606"/>
          <ac:spMkLst>
            <pc:docMk/>
            <pc:sldMk cId="145089685" sldId="290"/>
            <ac:spMk id="13" creationId="{60C2BF78-EE5B-49C7-ADD9-58CDBD13E3AA}"/>
          </ac:spMkLst>
        </pc:spChg>
        <pc:spChg chg="add del">
          <ac:chgData name="Matthew Sabo" userId="0a9be0c1-9800-49c1-92f6-d8e44c4ef445" providerId="ADAL" clId="{3D836671-F954-4B23-A36C-FD9C6A2C24D4}" dt="2023-04-17T01:40:29.239" v="10716" actId="26606"/>
          <ac:spMkLst>
            <pc:docMk/>
            <pc:sldMk cId="145089685" sldId="290"/>
            <ac:spMk id="18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7T01:40:29.239" v="10716" actId="26606"/>
          <ac:spMkLst>
            <pc:docMk/>
            <pc:sldMk cId="145089685" sldId="290"/>
            <ac:spMk id="19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7T01:40:29.239" v="10716" actId="26606"/>
          <ac:spMkLst>
            <pc:docMk/>
            <pc:sldMk cId="145089685" sldId="290"/>
            <ac:spMk id="20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7T01:40:31.701" v="10718" actId="26606"/>
          <ac:spMkLst>
            <pc:docMk/>
            <pc:sldMk cId="145089685" sldId="290"/>
            <ac:spMk id="24" creationId="{FFD6F790-5B40-1ACC-C1B5-BAF38008CCCD}"/>
          </ac:spMkLst>
        </pc:spChg>
        <pc:spChg chg="add del">
          <ac:chgData name="Matthew Sabo" userId="0a9be0c1-9800-49c1-92f6-d8e44c4ef445" providerId="ADAL" clId="{3D836671-F954-4B23-A36C-FD9C6A2C24D4}" dt="2023-04-17T01:40:32.446" v="10720" actId="26606"/>
          <ac:spMkLst>
            <pc:docMk/>
            <pc:sldMk cId="145089685" sldId="290"/>
            <ac:spMk id="26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7T01:40:32.446" v="10720" actId="26606"/>
          <ac:spMkLst>
            <pc:docMk/>
            <pc:sldMk cId="145089685" sldId="290"/>
            <ac:spMk id="27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7T01:40:32.446" v="10720" actId="26606"/>
          <ac:spMkLst>
            <pc:docMk/>
            <pc:sldMk cId="145089685" sldId="290"/>
            <ac:spMk id="28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7T01:40:34.130" v="10722" actId="26606"/>
          <ac:spMkLst>
            <pc:docMk/>
            <pc:sldMk cId="145089685" sldId="290"/>
            <ac:spMk id="31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7T01:40:34.130" v="10722" actId="26606"/>
          <ac:spMkLst>
            <pc:docMk/>
            <pc:sldMk cId="145089685" sldId="290"/>
            <ac:spMk id="32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7T01:40:34.130" v="10722" actId="26606"/>
          <ac:spMkLst>
            <pc:docMk/>
            <pc:sldMk cId="145089685" sldId="290"/>
            <ac:spMk id="33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7T01:40:34.765" v="10724" actId="26606"/>
          <ac:spMkLst>
            <pc:docMk/>
            <pc:sldMk cId="145089685" sldId="290"/>
            <ac:spMk id="36" creationId="{60C2BF78-EE5B-49C7-ADD9-58CDBD13E3AA}"/>
          </ac:spMkLst>
        </pc:spChg>
        <pc:spChg chg="add del">
          <ac:chgData name="Matthew Sabo" userId="0a9be0c1-9800-49c1-92f6-d8e44c4ef445" providerId="ADAL" clId="{3D836671-F954-4B23-A36C-FD9C6A2C24D4}" dt="2023-04-17T01:40:34.765" v="10724" actId="26606"/>
          <ac:spMkLst>
            <pc:docMk/>
            <pc:sldMk cId="145089685" sldId="290"/>
            <ac:spMk id="37" creationId="{FFD6F790-5B40-1ACC-C1B5-BAF38008CCCD}"/>
          </ac:spMkLst>
        </pc:spChg>
        <pc:spChg chg="add del">
          <ac:chgData name="Matthew Sabo" userId="0a9be0c1-9800-49c1-92f6-d8e44c4ef445" providerId="ADAL" clId="{3D836671-F954-4B23-A36C-FD9C6A2C24D4}" dt="2023-04-17T01:40:37.265" v="10726" actId="26606"/>
          <ac:spMkLst>
            <pc:docMk/>
            <pc:sldMk cId="145089685" sldId="290"/>
            <ac:spMk id="41" creationId="{FFD6F790-5B40-1ACC-C1B5-BAF38008CCCD}"/>
          </ac:spMkLst>
        </pc:spChg>
        <pc:spChg chg="add del">
          <ac:chgData name="Matthew Sabo" userId="0a9be0c1-9800-49c1-92f6-d8e44c4ef445" providerId="ADAL" clId="{3D836671-F954-4B23-A36C-FD9C6A2C24D4}" dt="2023-04-17T01:41:11.696" v="10736" actId="26606"/>
          <ac:spMkLst>
            <pc:docMk/>
            <pc:sldMk cId="145089685" sldId="290"/>
            <ac:spMk id="54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7T01:41:11.696" v="10736" actId="26606"/>
          <ac:spMkLst>
            <pc:docMk/>
            <pc:sldMk cId="145089685" sldId="290"/>
            <ac:spMk id="56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7T01:41:11.696" v="10736" actId="26606"/>
          <ac:spMkLst>
            <pc:docMk/>
            <pc:sldMk cId="145089685" sldId="290"/>
            <ac:spMk id="58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7T01:41:12.491" v="10738" actId="26606"/>
          <ac:spMkLst>
            <pc:docMk/>
            <pc:sldMk cId="145089685" sldId="290"/>
            <ac:spMk id="60" creationId="{876248C8-0720-48AB-91BA-5F530BB41E5E}"/>
          </ac:spMkLst>
        </pc:spChg>
        <pc:spChg chg="add del">
          <ac:chgData name="Matthew Sabo" userId="0a9be0c1-9800-49c1-92f6-d8e44c4ef445" providerId="ADAL" clId="{3D836671-F954-4B23-A36C-FD9C6A2C24D4}" dt="2023-04-17T01:41:12.491" v="10738" actId="26606"/>
          <ac:spMkLst>
            <pc:docMk/>
            <pc:sldMk cId="145089685" sldId="290"/>
            <ac:spMk id="61" creationId="{523BEDA7-D0B8-4802-8168-92452653BC9F}"/>
          </ac:spMkLst>
        </pc:spChg>
        <pc:spChg chg="add del">
          <ac:chgData name="Matthew Sabo" userId="0a9be0c1-9800-49c1-92f6-d8e44c4ef445" providerId="ADAL" clId="{3D836671-F954-4B23-A36C-FD9C6A2C24D4}" dt="2023-04-17T01:41:12.491" v="10738" actId="26606"/>
          <ac:spMkLst>
            <pc:docMk/>
            <pc:sldMk cId="145089685" sldId="290"/>
            <ac:spMk id="62" creationId="{D2EFF34B-7B1A-4F9D-8CEE-A40962BC7C21}"/>
          </ac:spMkLst>
        </pc:spChg>
        <pc:spChg chg="add del">
          <ac:chgData name="Matthew Sabo" userId="0a9be0c1-9800-49c1-92f6-d8e44c4ef445" providerId="ADAL" clId="{3D836671-F954-4B23-A36C-FD9C6A2C24D4}" dt="2023-04-17T01:41:13.492" v="10740" actId="26606"/>
          <ac:spMkLst>
            <pc:docMk/>
            <pc:sldMk cId="145089685" sldId="290"/>
            <ac:spMk id="64" creationId="{E4CFB4D4-CFF3-4172-AB21-A2B3D1223E9E}"/>
          </ac:spMkLst>
        </pc:spChg>
        <pc:spChg chg="add del">
          <ac:chgData name="Matthew Sabo" userId="0a9be0c1-9800-49c1-92f6-d8e44c4ef445" providerId="ADAL" clId="{3D836671-F954-4B23-A36C-FD9C6A2C24D4}" dt="2023-04-17T01:41:15.098" v="10742" actId="26606"/>
          <ac:spMkLst>
            <pc:docMk/>
            <pc:sldMk cId="145089685" sldId="290"/>
            <ac:spMk id="66" creationId="{30B3D270-B19D-4DB8-BD3C-3E707485B515}"/>
          </ac:spMkLst>
        </pc:spChg>
        <pc:spChg chg="add del">
          <ac:chgData name="Matthew Sabo" userId="0a9be0c1-9800-49c1-92f6-d8e44c4ef445" providerId="ADAL" clId="{3D836671-F954-4B23-A36C-FD9C6A2C24D4}" dt="2023-04-17T01:41:15.098" v="10742" actId="26606"/>
          <ac:spMkLst>
            <pc:docMk/>
            <pc:sldMk cId="145089685" sldId="290"/>
            <ac:spMk id="67" creationId="{49BDAF94-B52E-4307-B54C-EF413086FC77}"/>
          </ac:spMkLst>
        </pc:spChg>
        <pc:graphicFrameChg chg="add del">
          <ac:chgData name="Matthew Sabo" userId="0a9be0c1-9800-49c1-92f6-d8e44c4ef445" providerId="ADAL" clId="{3D836671-F954-4B23-A36C-FD9C6A2C24D4}" dt="2023-04-17T01:40:29.239" v="10716" actId="26606"/>
          <ac:graphicFrameMkLst>
            <pc:docMk/>
            <pc:sldMk cId="145089685" sldId="290"/>
            <ac:graphicFrameMk id="21" creationId="{42BBDBC7-5AFC-F8DD-4773-60C59E0FF94D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40:32.446" v="10720" actId="26606"/>
          <ac:graphicFrameMkLst>
            <pc:docMk/>
            <pc:sldMk cId="145089685" sldId="290"/>
            <ac:graphicFrameMk id="29" creationId="{42BBDBC7-5AFC-F8DD-4773-60C59E0FF94D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40:34.130" v="10722" actId="26606"/>
          <ac:graphicFrameMkLst>
            <pc:docMk/>
            <pc:sldMk cId="145089685" sldId="290"/>
            <ac:graphicFrameMk id="34" creationId="{11DB69D0-7F59-DEA4-06BC-60EABA234CC5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40:41.875" v="10728" actId="26606"/>
          <ac:graphicFrameMkLst>
            <pc:docMk/>
            <pc:sldMk cId="145089685" sldId="290"/>
            <ac:graphicFrameMk id="43" creationId="{33D77280-9EC5-5F84-3125-9EFE23E867F8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40:42.937" v="10730" actId="26606"/>
          <ac:graphicFrameMkLst>
            <pc:docMk/>
            <pc:sldMk cId="145089685" sldId="290"/>
            <ac:graphicFrameMk id="45" creationId="{DAE7C5B0-E8E8-F71C-D408-EAF7B75CFB20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1:40:45.967" v="10732" actId="26606"/>
          <ac:graphicFrameMkLst>
            <pc:docMk/>
            <pc:sldMk cId="145089685" sldId="290"/>
            <ac:graphicFrameMk id="47" creationId="{5F757583-51AD-9EAA-D4E5-09E1AD3FE228}"/>
          </ac:graphicFrameMkLst>
        </pc:graphicFrameChg>
        <pc:graphicFrameChg chg="add del mod modGraphic">
          <ac:chgData name="Matthew Sabo" userId="0a9be0c1-9800-49c1-92f6-d8e44c4ef445" providerId="ADAL" clId="{3D836671-F954-4B23-A36C-FD9C6A2C24D4}" dt="2023-04-17T01:41:26.820" v="10745" actId="26606"/>
          <ac:graphicFrameMkLst>
            <pc:docMk/>
            <pc:sldMk cId="145089685" sldId="290"/>
            <ac:graphicFrameMk id="49" creationId="{49E17B9B-6B97-053F-9034-0E3D694C148B}"/>
          </ac:graphicFrameMkLst>
        </pc:graphicFrameChg>
        <pc:picChg chg="add del">
          <ac:chgData name="Matthew Sabo" userId="0a9be0c1-9800-49c1-92f6-d8e44c4ef445" providerId="ADAL" clId="{3D836671-F954-4B23-A36C-FD9C6A2C24D4}" dt="2023-04-17T01:40:16.571" v="10708" actId="26606"/>
          <ac:picMkLst>
            <pc:docMk/>
            <pc:sldMk cId="145089685" sldId="290"/>
            <ac:picMk id="5" creationId="{68B4E4F4-A63C-2296-DF90-AFCF2E02BB74}"/>
          </ac:picMkLst>
        </pc:picChg>
        <pc:picChg chg="add">
          <ac:chgData name="Matthew Sabo" userId="0a9be0c1-9800-49c1-92f6-d8e44c4ef445" providerId="ADAL" clId="{3D836671-F954-4B23-A36C-FD9C6A2C24D4}" dt="2023-04-17T01:41:32.770" v="10746" actId="26606"/>
          <ac:picMkLst>
            <pc:docMk/>
            <pc:sldMk cId="145089685" sldId="290"/>
            <ac:picMk id="6" creationId="{2994C5EB-9332-6165-9C96-C432DE852EDC}"/>
          </ac:picMkLst>
        </pc:picChg>
        <pc:picChg chg="add del">
          <ac:chgData name="Matthew Sabo" userId="0a9be0c1-9800-49c1-92f6-d8e44c4ef445" providerId="ADAL" clId="{3D836671-F954-4B23-A36C-FD9C6A2C24D4}" dt="2023-04-17T01:40:17.814" v="10710" actId="26606"/>
          <ac:picMkLst>
            <pc:docMk/>
            <pc:sldMk cId="145089685" sldId="290"/>
            <ac:picMk id="11" creationId="{F38AEEE0-7466-BA4F-5B12-F8ACDC3128A8}"/>
          </ac:picMkLst>
        </pc:picChg>
        <pc:picChg chg="add del">
          <ac:chgData name="Matthew Sabo" userId="0a9be0c1-9800-49c1-92f6-d8e44c4ef445" providerId="ADAL" clId="{3D836671-F954-4B23-A36C-FD9C6A2C24D4}" dt="2023-04-17T01:40:25.450" v="10712" actId="26606"/>
          <ac:picMkLst>
            <pc:docMk/>
            <pc:sldMk cId="145089685" sldId="290"/>
            <ac:picMk id="14" creationId="{68B4E4F4-A63C-2296-DF90-AFCF2E02BB74}"/>
          </ac:picMkLst>
        </pc:picChg>
        <pc:picChg chg="add del">
          <ac:chgData name="Matthew Sabo" userId="0a9be0c1-9800-49c1-92f6-d8e44c4ef445" providerId="ADAL" clId="{3D836671-F954-4B23-A36C-FD9C6A2C24D4}" dt="2023-04-17T01:40:28.777" v="10714" actId="26606"/>
          <ac:picMkLst>
            <pc:docMk/>
            <pc:sldMk cId="145089685" sldId="290"/>
            <ac:picMk id="16" creationId="{BF127BA5-BC49-5F69-12E0-29F759627D1C}"/>
          </ac:picMkLst>
        </pc:picChg>
        <pc:picChg chg="add del">
          <ac:chgData name="Matthew Sabo" userId="0a9be0c1-9800-49c1-92f6-d8e44c4ef445" providerId="ADAL" clId="{3D836671-F954-4B23-A36C-FD9C6A2C24D4}" dt="2023-04-17T01:40:31.701" v="10718" actId="26606"/>
          <ac:picMkLst>
            <pc:docMk/>
            <pc:sldMk cId="145089685" sldId="290"/>
            <ac:picMk id="23" creationId="{BF127BA5-BC49-5F69-12E0-29F759627D1C}"/>
          </ac:picMkLst>
        </pc:picChg>
        <pc:picChg chg="add del">
          <ac:chgData name="Matthew Sabo" userId="0a9be0c1-9800-49c1-92f6-d8e44c4ef445" providerId="ADAL" clId="{3D836671-F954-4B23-A36C-FD9C6A2C24D4}" dt="2023-04-17T01:40:34.765" v="10724" actId="26606"/>
          <ac:picMkLst>
            <pc:docMk/>
            <pc:sldMk cId="145089685" sldId="290"/>
            <ac:picMk id="38" creationId="{68B4E4F4-A63C-2296-DF90-AFCF2E02BB74}"/>
          </ac:picMkLst>
        </pc:picChg>
        <pc:picChg chg="add del">
          <ac:chgData name="Matthew Sabo" userId="0a9be0c1-9800-49c1-92f6-d8e44c4ef445" providerId="ADAL" clId="{3D836671-F954-4B23-A36C-FD9C6A2C24D4}" dt="2023-04-17T01:40:37.265" v="10726" actId="26606"/>
          <ac:picMkLst>
            <pc:docMk/>
            <pc:sldMk cId="145089685" sldId="290"/>
            <ac:picMk id="40" creationId="{F38AEEE0-7466-BA4F-5B12-F8ACDC3128A8}"/>
          </ac:picMkLst>
        </pc:picChg>
      </pc:sldChg>
      <pc:sldChg chg="addSp delSp modSp new mod setBg">
        <pc:chgData name="Matthew Sabo" userId="0a9be0c1-9800-49c1-92f6-d8e44c4ef445" providerId="ADAL" clId="{3D836671-F954-4B23-A36C-FD9C6A2C24D4}" dt="2023-04-17T02:23:13.858" v="13029" actId="26606"/>
        <pc:sldMkLst>
          <pc:docMk/>
          <pc:sldMk cId="3755521946" sldId="291"/>
        </pc:sldMkLst>
        <pc:spChg chg="mod">
          <ac:chgData name="Matthew Sabo" userId="0a9be0c1-9800-49c1-92f6-d8e44c4ef445" providerId="ADAL" clId="{3D836671-F954-4B23-A36C-FD9C6A2C24D4}" dt="2023-04-17T02:23:13.858" v="13029" actId="26606"/>
          <ac:spMkLst>
            <pc:docMk/>
            <pc:sldMk cId="3755521946" sldId="291"/>
            <ac:spMk id="2" creationId="{ABE3CFCB-03D0-1B81-D170-4CEB2FB4148E}"/>
          </ac:spMkLst>
        </pc:spChg>
        <pc:spChg chg="add del mod">
          <ac:chgData name="Matthew Sabo" userId="0a9be0c1-9800-49c1-92f6-d8e44c4ef445" providerId="ADAL" clId="{3D836671-F954-4B23-A36C-FD9C6A2C24D4}" dt="2023-04-17T02:13:24.071" v="12658" actId="26606"/>
          <ac:spMkLst>
            <pc:docMk/>
            <pc:sldMk cId="3755521946" sldId="291"/>
            <ac:spMk id="3" creationId="{C8A2A6FA-5B9D-031A-E654-D642D044B476}"/>
          </ac:spMkLst>
        </pc:spChg>
        <pc:spChg chg="add">
          <ac:chgData name="Matthew Sabo" userId="0a9be0c1-9800-49c1-92f6-d8e44c4ef445" providerId="ADAL" clId="{3D836671-F954-4B23-A36C-FD9C6A2C24D4}" dt="2023-04-17T02:23:13.858" v="13029" actId="26606"/>
          <ac:spMkLst>
            <pc:docMk/>
            <pc:sldMk cId="3755521946" sldId="291"/>
            <ac:spMk id="18" creationId="{876248C8-0720-48AB-91BA-5F530BB41E5E}"/>
          </ac:spMkLst>
        </pc:spChg>
        <pc:spChg chg="add">
          <ac:chgData name="Matthew Sabo" userId="0a9be0c1-9800-49c1-92f6-d8e44c4ef445" providerId="ADAL" clId="{3D836671-F954-4B23-A36C-FD9C6A2C24D4}" dt="2023-04-17T02:23:13.858" v="13029" actId="26606"/>
          <ac:spMkLst>
            <pc:docMk/>
            <pc:sldMk cId="3755521946" sldId="291"/>
            <ac:spMk id="20" creationId="{523BEDA7-D0B8-4802-8168-92452653BC9F}"/>
          </ac:spMkLst>
        </pc:spChg>
        <pc:spChg chg="add">
          <ac:chgData name="Matthew Sabo" userId="0a9be0c1-9800-49c1-92f6-d8e44c4ef445" providerId="ADAL" clId="{3D836671-F954-4B23-A36C-FD9C6A2C24D4}" dt="2023-04-17T02:23:13.858" v="13029" actId="26606"/>
          <ac:spMkLst>
            <pc:docMk/>
            <pc:sldMk cId="3755521946" sldId="291"/>
            <ac:spMk id="22" creationId="{D2EFF34B-7B1A-4F9D-8CEE-A40962BC7C21}"/>
          </ac:spMkLst>
        </pc:spChg>
        <pc:graphicFrameChg chg="add del">
          <ac:chgData name="Matthew Sabo" userId="0a9be0c1-9800-49c1-92f6-d8e44c4ef445" providerId="ADAL" clId="{3D836671-F954-4B23-A36C-FD9C6A2C24D4}" dt="2023-04-17T02:13:22.736" v="12655" actId="26606"/>
          <ac:graphicFrameMkLst>
            <pc:docMk/>
            <pc:sldMk cId="3755521946" sldId="291"/>
            <ac:graphicFrameMk id="9" creationId="{B2A1EBB3-8647-575B-5554-A3F7B1EFA588}"/>
          </ac:graphicFrameMkLst>
        </pc:graphicFrameChg>
        <pc:graphicFrameChg chg="add del">
          <ac:chgData name="Matthew Sabo" userId="0a9be0c1-9800-49c1-92f6-d8e44c4ef445" providerId="ADAL" clId="{3D836671-F954-4B23-A36C-FD9C6A2C24D4}" dt="2023-04-17T02:13:24.048" v="12657" actId="26606"/>
          <ac:graphicFrameMkLst>
            <pc:docMk/>
            <pc:sldMk cId="3755521946" sldId="291"/>
            <ac:graphicFrameMk id="11" creationId="{4BDD9D89-71DA-3612-6EB0-8A215FF19C4B}"/>
          </ac:graphicFrameMkLst>
        </pc:graphicFrameChg>
        <pc:graphicFrameChg chg="add mod modGraphic">
          <ac:chgData name="Matthew Sabo" userId="0a9be0c1-9800-49c1-92f6-d8e44c4ef445" providerId="ADAL" clId="{3D836671-F954-4B23-A36C-FD9C6A2C24D4}" dt="2023-04-17T02:23:13.858" v="13029" actId="26606"/>
          <ac:graphicFrameMkLst>
            <pc:docMk/>
            <pc:sldMk cId="3755521946" sldId="291"/>
            <ac:graphicFrameMk id="13" creationId="{B2A1EBB3-8647-575B-5554-A3F7B1EFA588}"/>
          </ac:graphicFrameMkLst>
        </pc:graphicFrameChg>
        <pc:picChg chg="add del">
          <ac:chgData name="Matthew Sabo" userId="0a9be0c1-9800-49c1-92f6-d8e44c4ef445" providerId="ADAL" clId="{3D836671-F954-4B23-A36C-FD9C6A2C24D4}" dt="2023-04-17T02:13:09.895" v="12651" actId="26606"/>
          <ac:picMkLst>
            <pc:docMk/>
            <pc:sldMk cId="3755521946" sldId="291"/>
            <ac:picMk id="5" creationId="{76C53F95-12AA-134B-73F2-DD36E676C9EB}"/>
          </ac:picMkLst>
        </pc:picChg>
        <pc:picChg chg="add del">
          <ac:chgData name="Matthew Sabo" userId="0a9be0c1-9800-49c1-92f6-d8e44c4ef445" providerId="ADAL" clId="{3D836671-F954-4B23-A36C-FD9C6A2C24D4}" dt="2023-04-17T02:13:21.836" v="12653" actId="26606"/>
          <ac:picMkLst>
            <pc:docMk/>
            <pc:sldMk cId="3755521946" sldId="291"/>
            <ac:picMk id="7" creationId="{8D323E41-E3B3-8327-AB0B-5826AD50F6C6}"/>
          </ac:picMkLst>
        </pc:picChg>
      </pc:sldChg>
      <pc:sldChg chg="addSp delSp modSp new mod setBg">
        <pc:chgData name="Matthew Sabo" userId="0a9be0c1-9800-49c1-92f6-d8e44c4ef445" providerId="ADAL" clId="{3D836671-F954-4B23-A36C-FD9C6A2C24D4}" dt="2023-04-17T03:30:17.063" v="14293" actId="207"/>
        <pc:sldMkLst>
          <pc:docMk/>
          <pc:sldMk cId="393538070" sldId="292"/>
        </pc:sldMkLst>
        <pc:spChg chg="mod">
          <ac:chgData name="Matthew Sabo" userId="0a9be0c1-9800-49c1-92f6-d8e44c4ef445" providerId="ADAL" clId="{3D836671-F954-4B23-A36C-FD9C6A2C24D4}" dt="2023-04-17T03:15:38.211" v="13521" actId="1076"/>
          <ac:spMkLst>
            <pc:docMk/>
            <pc:sldMk cId="393538070" sldId="292"/>
            <ac:spMk id="2" creationId="{ACF57C44-26E1-5452-4E09-58B1E11F0D52}"/>
          </ac:spMkLst>
        </pc:spChg>
        <pc:spChg chg="add del">
          <ac:chgData name="Matthew Sabo" userId="0a9be0c1-9800-49c1-92f6-d8e44c4ef445" providerId="ADAL" clId="{3D836671-F954-4B23-A36C-FD9C6A2C24D4}" dt="2023-04-17T03:14:47.944" v="13513" actId="931"/>
          <ac:spMkLst>
            <pc:docMk/>
            <pc:sldMk cId="393538070" sldId="292"/>
            <ac:spMk id="3" creationId="{958DB82C-829F-93D9-85CB-3A279F1A92ED}"/>
          </ac:spMkLst>
        </pc:spChg>
        <pc:spChg chg="add del">
          <ac:chgData name="Matthew Sabo" userId="0a9be0c1-9800-49c1-92f6-d8e44c4ef445" providerId="ADAL" clId="{3D836671-F954-4B23-A36C-FD9C6A2C24D4}" dt="2023-04-17T03:14:22.663" v="13512" actId="26606"/>
          <ac:spMkLst>
            <pc:docMk/>
            <pc:sldMk cId="393538070" sldId="292"/>
            <ac:spMk id="10" creationId="{5D5E0904-721C-4D68-9EB8-1C9752E329A7}"/>
          </ac:spMkLst>
        </pc:spChg>
        <pc:picChg chg="add mod">
          <ac:chgData name="Matthew Sabo" userId="0a9be0c1-9800-49c1-92f6-d8e44c4ef445" providerId="ADAL" clId="{3D836671-F954-4B23-A36C-FD9C6A2C24D4}" dt="2023-04-17T03:30:17.063" v="14293" actId="207"/>
          <ac:picMkLst>
            <pc:docMk/>
            <pc:sldMk cId="393538070" sldId="292"/>
            <ac:picMk id="5" creationId="{A1EFAD7C-8A45-963C-1981-6EA2DDA62CBF}"/>
          </ac:picMkLst>
        </pc:picChg>
        <pc:picChg chg="add del">
          <ac:chgData name="Matthew Sabo" userId="0a9be0c1-9800-49c1-92f6-d8e44c4ef445" providerId="ADAL" clId="{3D836671-F954-4B23-A36C-FD9C6A2C24D4}" dt="2023-04-17T03:14:22.663" v="13512" actId="26606"/>
          <ac:picMkLst>
            <pc:docMk/>
            <pc:sldMk cId="393538070" sldId="292"/>
            <ac:picMk id="7" creationId="{DD70C9C9-AA60-E9E8-C9F2-6AA80053E930}"/>
          </ac:picMkLst>
        </pc:picChg>
      </pc:sldChg>
      <pc:sldChg chg="addSp delSp modSp new del mod modClrScheme chgLayout">
        <pc:chgData name="Matthew Sabo" userId="0a9be0c1-9800-49c1-92f6-d8e44c4ef445" providerId="ADAL" clId="{3D836671-F954-4B23-A36C-FD9C6A2C24D4}" dt="2023-04-17T02:47:32.808" v="13284" actId="2696"/>
        <pc:sldMkLst>
          <pc:docMk/>
          <pc:sldMk cId="3154106220" sldId="292"/>
        </pc:sldMkLst>
        <pc:spChg chg="del mod ord">
          <ac:chgData name="Matthew Sabo" userId="0a9be0c1-9800-49c1-92f6-d8e44c4ef445" providerId="ADAL" clId="{3D836671-F954-4B23-A36C-FD9C6A2C24D4}" dt="2023-04-17T02:34:05.220" v="13032" actId="700"/>
          <ac:spMkLst>
            <pc:docMk/>
            <pc:sldMk cId="3154106220" sldId="292"/>
            <ac:spMk id="2" creationId="{C17555FA-07D4-663B-20BD-5E3B540C0AA0}"/>
          </ac:spMkLst>
        </pc:spChg>
        <pc:spChg chg="del">
          <ac:chgData name="Matthew Sabo" userId="0a9be0c1-9800-49c1-92f6-d8e44c4ef445" providerId="ADAL" clId="{3D836671-F954-4B23-A36C-FD9C6A2C24D4}" dt="2023-04-17T02:34:05.220" v="13032" actId="700"/>
          <ac:spMkLst>
            <pc:docMk/>
            <pc:sldMk cId="3154106220" sldId="292"/>
            <ac:spMk id="3" creationId="{E1DE3957-FD9D-C268-AA1F-115332C8726E}"/>
          </ac:spMkLst>
        </pc:spChg>
        <pc:spChg chg="del mod ord">
          <ac:chgData name="Matthew Sabo" userId="0a9be0c1-9800-49c1-92f6-d8e44c4ef445" providerId="ADAL" clId="{3D836671-F954-4B23-A36C-FD9C6A2C24D4}" dt="2023-04-17T02:34:05.220" v="13032" actId="700"/>
          <ac:spMkLst>
            <pc:docMk/>
            <pc:sldMk cId="3154106220" sldId="292"/>
            <ac:spMk id="4" creationId="{342E1D9E-F1F3-8884-3B4B-56B0A26F4455}"/>
          </ac:spMkLst>
        </pc:spChg>
        <pc:spChg chg="del">
          <ac:chgData name="Matthew Sabo" userId="0a9be0c1-9800-49c1-92f6-d8e44c4ef445" providerId="ADAL" clId="{3D836671-F954-4B23-A36C-FD9C6A2C24D4}" dt="2023-04-17T02:34:05.220" v="13032" actId="700"/>
          <ac:spMkLst>
            <pc:docMk/>
            <pc:sldMk cId="3154106220" sldId="292"/>
            <ac:spMk id="5" creationId="{EF126CBD-C43D-43B0-9F00-96AA1D3E7781}"/>
          </ac:spMkLst>
        </pc:spChg>
        <pc:spChg chg="del">
          <ac:chgData name="Matthew Sabo" userId="0a9be0c1-9800-49c1-92f6-d8e44c4ef445" providerId="ADAL" clId="{3D836671-F954-4B23-A36C-FD9C6A2C24D4}" dt="2023-04-17T02:34:05.220" v="13032" actId="700"/>
          <ac:spMkLst>
            <pc:docMk/>
            <pc:sldMk cId="3154106220" sldId="292"/>
            <ac:spMk id="6" creationId="{9D0735CE-0080-1865-E1F8-F28C4DB8E2F1}"/>
          </ac:spMkLst>
        </pc:spChg>
        <pc:spChg chg="add del mod ord">
          <ac:chgData name="Matthew Sabo" userId="0a9be0c1-9800-49c1-92f6-d8e44c4ef445" providerId="ADAL" clId="{3D836671-F954-4B23-A36C-FD9C6A2C24D4}" dt="2023-04-17T02:39:47.838" v="13156" actId="700"/>
          <ac:spMkLst>
            <pc:docMk/>
            <pc:sldMk cId="3154106220" sldId="292"/>
            <ac:spMk id="7" creationId="{708E1434-A9BA-A9FD-B045-C3337FABD1C7}"/>
          </ac:spMkLst>
        </pc:spChg>
        <pc:spChg chg="add del mod ord">
          <ac:chgData name="Matthew Sabo" userId="0a9be0c1-9800-49c1-92f6-d8e44c4ef445" providerId="ADAL" clId="{3D836671-F954-4B23-A36C-FD9C6A2C24D4}" dt="2023-04-17T02:36:20.849" v="13143" actId="21"/>
          <ac:spMkLst>
            <pc:docMk/>
            <pc:sldMk cId="3154106220" sldId="292"/>
            <ac:spMk id="8" creationId="{1B756989-3B8C-C14F-3BB9-EE710952931B}"/>
          </ac:spMkLst>
        </pc:spChg>
        <pc:spChg chg="add del mod">
          <ac:chgData name="Matthew Sabo" userId="0a9be0c1-9800-49c1-92f6-d8e44c4ef445" providerId="ADAL" clId="{3D836671-F954-4B23-A36C-FD9C6A2C24D4}" dt="2023-04-17T02:36:18.510" v="13142" actId="21"/>
          <ac:spMkLst>
            <pc:docMk/>
            <pc:sldMk cId="3154106220" sldId="292"/>
            <ac:spMk id="9" creationId="{A0D122E5-79AE-6AE0-8F01-1E20FD46BF48}"/>
          </ac:spMkLst>
        </pc:spChg>
        <pc:spChg chg="add del mod">
          <ac:chgData name="Matthew Sabo" userId="0a9be0c1-9800-49c1-92f6-d8e44c4ef445" providerId="ADAL" clId="{3D836671-F954-4B23-A36C-FD9C6A2C24D4}" dt="2023-04-17T02:40:03.303" v="13161" actId="21"/>
          <ac:spMkLst>
            <pc:docMk/>
            <pc:sldMk cId="3154106220" sldId="292"/>
            <ac:spMk id="10" creationId="{99AF6F0E-60E0-A6B4-4753-5F67CF8511B1}"/>
          </ac:spMkLst>
        </pc:spChg>
        <pc:spChg chg="add del mod ord">
          <ac:chgData name="Matthew Sabo" userId="0a9be0c1-9800-49c1-92f6-d8e44c4ef445" providerId="ADAL" clId="{3D836671-F954-4B23-A36C-FD9C6A2C24D4}" dt="2023-04-17T02:41:03.743" v="13208" actId="22"/>
          <ac:spMkLst>
            <pc:docMk/>
            <pc:sldMk cId="3154106220" sldId="292"/>
            <ac:spMk id="16" creationId="{FF7661B3-63CD-DA01-CB58-FD7AB06BAF77}"/>
          </ac:spMkLst>
        </pc:spChg>
        <pc:spChg chg="add del mod ord">
          <ac:chgData name="Matthew Sabo" userId="0a9be0c1-9800-49c1-92f6-d8e44c4ef445" providerId="ADAL" clId="{3D836671-F954-4B23-A36C-FD9C6A2C24D4}" dt="2023-04-17T02:44:05.123" v="13214" actId="700"/>
          <ac:spMkLst>
            <pc:docMk/>
            <pc:sldMk cId="3154106220" sldId="292"/>
            <ac:spMk id="17" creationId="{A8B7643C-F891-F9EC-05D6-03EBEDBC61BD}"/>
          </ac:spMkLst>
        </pc:spChg>
        <pc:spChg chg="add mod ord">
          <ac:chgData name="Matthew Sabo" userId="0a9be0c1-9800-49c1-92f6-d8e44c4ef445" providerId="ADAL" clId="{3D836671-F954-4B23-A36C-FD9C6A2C24D4}" dt="2023-04-17T02:44:28.547" v="13219" actId="122"/>
          <ac:spMkLst>
            <pc:docMk/>
            <pc:sldMk cId="3154106220" sldId="292"/>
            <ac:spMk id="18" creationId="{FEF11C89-12BB-C140-EA6D-3D7388D73508}"/>
          </ac:spMkLst>
        </pc:spChg>
        <pc:spChg chg="add del mod ord">
          <ac:chgData name="Matthew Sabo" userId="0a9be0c1-9800-49c1-92f6-d8e44c4ef445" providerId="ADAL" clId="{3D836671-F954-4B23-A36C-FD9C6A2C24D4}" dt="2023-04-17T02:44:13.309" v="13216" actId="21"/>
          <ac:spMkLst>
            <pc:docMk/>
            <pc:sldMk cId="3154106220" sldId="292"/>
            <ac:spMk id="19" creationId="{FAB6A948-D2F1-170A-1E31-A2402D29F68F}"/>
          </ac:spMkLst>
        </pc:spChg>
        <pc:spChg chg="add del mod ord">
          <ac:chgData name="Matthew Sabo" userId="0a9be0c1-9800-49c1-92f6-d8e44c4ef445" providerId="ADAL" clId="{3D836671-F954-4B23-A36C-FD9C6A2C24D4}" dt="2023-04-17T02:44:05.123" v="13214" actId="700"/>
          <ac:spMkLst>
            <pc:docMk/>
            <pc:sldMk cId="3154106220" sldId="292"/>
            <ac:spMk id="20" creationId="{C8935019-F85B-1EBA-1D56-BD693CDB3A2D}"/>
          </ac:spMkLst>
        </pc:spChg>
        <pc:spChg chg="add del mod ord">
          <ac:chgData name="Matthew Sabo" userId="0a9be0c1-9800-49c1-92f6-d8e44c4ef445" providerId="ADAL" clId="{3D836671-F954-4B23-A36C-FD9C6A2C24D4}" dt="2023-04-17T02:44:05.123" v="13214" actId="700"/>
          <ac:spMkLst>
            <pc:docMk/>
            <pc:sldMk cId="3154106220" sldId="292"/>
            <ac:spMk id="28" creationId="{569F9AEA-D4A4-5F83-72B7-5A2C9474534D}"/>
          </ac:spMkLst>
        </pc:spChg>
        <pc:spChg chg="add mod ord">
          <ac:chgData name="Matthew Sabo" userId="0a9be0c1-9800-49c1-92f6-d8e44c4ef445" providerId="ADAL" clId="{3D836671-F954-4B23-A36C-FD9C6A2C24D4}" dt="2023-04-17T02:44:48.776" v="13253" actId="20577"/>
          <ac:spMkLst>
            <pc:docMk/>
            <pc:sldMk cId="3154106220" sldId="292"/>
            <ac:spMk id="29" creationId="{CB946E12-EF4A-FDCE-ABBC-1490B3721225}"/>
          </ac:spMkLst>
        </pc:spChg>
        <pc:picChg chg="add del mod">
          <ac:chgData name="Matthew Sabo" userId="0a9be0c1-9800-49c1-92f6-d8e44c4ef445" providerId="ADAL" clId="{3D836671-F954-4B23-A36C-FD9C6A2C24D4}" dt="2023-04-17T02:36:10.176" v="13139" actId="21"/>
          <ac:picMkLst>
            <pc:docMk/>
            <pc:sldMk cId="3154106220" sldId="292"/>
            <ac:picMk id="11" creationId="{E5FC43F8-8787-0CE2-8652-E31CB1A62770}"/>
          </ac:picMkLst>
        </pc:picChg>
        <pc:picChg chg="add del mod">
          <ac:chgData name="Matthew Sabo" userId="0a9be0c1-9800-49c1-92f6-d8e44c4ef445" providerId="ADAL" clId="{3D836671-F954-4B23-A36C-FD9C6A2C24D4}" dt="2023-04-17T02:36:13.087" v="13140" actId="21"/>
          <ac:picMkLst>
            <pc:docMk/>
            <pc:sldMk cId="3154106220" sldId="292"/>
            <ac:picMk id="12" creationId="{DE9D00EB-D82E-FB3C-8FCF-94032D745D7A}"/>
          </ac:picMkLst>
        </pc:picChg>
        <pc:picChg chg="add del mod">
          <ac:chgData name="Matthew Sabo" userId="0a9be0c1-9800-49c1-92f6-d8e44c4ef445" providerId="ADAL" clId="{3D836671-F954-4B23-A36C-FD9C6A2C24D4}" dt="2023-04-17T02:40:31.647" v="13207" actId="21"/>
          <ac:picMkLst>
            <pc:docMk/>
            <pc:sldMk cId="3154106220" sldId="292"/>
            <ac:picMk id="14" creationId="{507E21BB-0653-88EC-840B-7162C323A97A}"/>
          </ac:picMkLst>
        </pc:picChg>
        <pc:picChg chg="add del mod ord">
          <ac:chgData name="Matthew Sabo" userId="0a9be0c1-9800-49c1-92f6-d8e44c4ef445" providerId="ADAL" clId="{3D836671-F954-4B23-A36C-FD9C6A2C24D4}" dt="2023-04-17T02:43:53.146" v="13213" actId="21"/>
          <ac:picMkLst>
            <pc:docMk/>
            <pc:sldMk cId="3154106220" sldId="292"/>
            <ac:picMk id="22" creationId="{A2BA20B0-A20C-561B-5FAC-53AE2A539A4A}"/>
          </ac:picMkLst>
        </pc:picChg>
        <pc:picChg chg="add mod">
          <ac:chgData name="Matthew Sabo" userId="0a9be0c1-9800-49c1-92f6-d8e44c4ef445" providerId="ADAL" clId="{3D836671-F954-4B23-A36C-FD9C6A2C24D4}" dt="2023-04-17T02:44:31.195" v="13220" actId="1076"/>
          <ac:picMkLst>
            <pc:docMk/>
            <pc:sldMk cId="3154106220" sldId="292"/>
            <ac:picMk id="26" creationId="{B775D27D-722A-26AC-0C41-F0A7808AE6DE}"/>
          </ac:picMkLst>
        </pc:picChg>
      </pc:sldChg>
      <pc:sldChg chg="modSp new del mod">
        <pc:chgData name="Matthew Sabo" userId="0a9be0c1-9800-49c1-92f6-d8e44c4ef445" providerId="ADAL" clId="{3D836671-F954-4B23-A36C-FD9C6A2C24D4}" dt="2023-04-17T03:17:36.023" v="13562" actId="680"/>
        <pc:sldMkLst>
          <pc:docMk/>
          <pc:sldMk cId="418219222" sldId="293"/>
        </pc:sldMkLst>
        <pc:spChg chg="mod">
          <ac:chgData name="Matthew Sabo" userId="0a9be0c1-9800-49c1-92f6-d8e44c4ef445" providerId="ADAL" clId="{3D836671-F954-4B23-A36C-FD9C6A2C24D4}" dt="2023-04-17T03:17:35.166" v="13561"/>
          <ac:spMkLst>
            <pc:docMk/>
            <pc:sldMk cId="418219222" sldId="293"/>
            <ac:spMk id="2" creationId="{19ADEEAB-A482-80F1-DCA6-56D5E57C4025}"/>
          </ac:spMkLst>
        </pc:spChg>
      </pc:sldChg>
      <pc:sldChg chg="addSp modSp new mod">
        <pc:chgData name="Matthew Sabo" userId="0a9be0c1-9800-49c1-92f6-d8e44c4ef445" providerId="ADAL" clId="{3D836671-F954-4B23-A36C-FD9C6A2C24D4}" dt="2023-04-17T03:23:39.868" v="14223" actId="1076"/>
        <pc:sldMkLst>
          <pc:docMk/>
          <pc:sldMk cId="3508958381" sldId="293"/>
        </pc:sldMkLst>
        <pc:spChg chg="mod">
          <ac:chgData name="Matthew Sabo" userId="0a9be0c1-9800-49c1-92f6-d8e44c4ef445" providerId="ADAL" clId="{3D836671-F954-4B23-A36C-FD9C6A2C24D4}" dt="2023-04-17T03:23:10.566" v="14218" actId="1076"/>
          <ac:spMkLst>
            <pc:docMk/>
            <pc:sldMk cId="3508958381" sldId="293"/>
            <ac:spMk id="2" creationId="{47B260A4-C831-11E2-6A0A-FE1385E61350}"/>
          </ac:spMkLst>
        </pc:spChg>
        <pc:picChg chg="add mod">
          <ac:chgData name="Matthew Sabo" userId="0a9be0c1-9800-49c1-92f6-d8e44c4ef445" providerId="ADAL" clId="{3D836671-F954-4B23-A36C-FD9C6A2C24D4}" dt="2023-04-17T03:23:39.868" v="14223" actId="1076"/>
          <ac:picMkLst>
            <pc:docMk/>
            <pc:sldMk cId="3508958381" sldId="293"/>
            <ac:picMk id="4" creationId="{C99686E3-181D-D224-95F9-AED051F1E74D}"/>
          </ac:picMkLst>
        </pc:picChg>
      </pc:sldChg>
    </pc:docChg>
  </pc:docChgLst>
  <pc:docChgLst>
    <pc:chgData name="Matthew Sabo" userId="S::msabo@my.harrisburgu.edu::0a9be0c1-9800-49c1-92f6-d8e44c4ef445" providerId="AD" clId="Web-{9C8F26F2-CFCE-473D-BBA6-959EE801026F}"/>
    <pc:docChg chg="delSld modSld">
      <pc:chgData name="Matthew Sabo" userId="S::msabo@my.harrisburgu.edu::0a9be0c1-9800-49c1-92f6-d8e44c4ef445" providerId="AD" clId="Web-{9C8F26F2-CFCE-473D-BBA6-959EE801026F}" dt="2023-04-17T02:19:22.059" v="31" actId="20577"/>
      <pc:docMkLst>
        <pc:docMk/>
      </pc:docMkLst>
      <pc:sldChg chg="modSp del">
        <pc:chgData name="Matthew Sabo" userId="S::msabo@my.harrisburgu.edu::0a9be0c1-9800-49c1-92f6-d8e44c4ef445" providerId="AD" clId="Web-{9C8F26F2-CFCE-473D-BBA6-959EE801026F}" dt="2023-04-17T01:42:04.245" v="17"/>
        <pc:sldMkLst>
          <pc:docMk/>
          <pc:sldMk cId="2091613205" sldId="279"/>
        </pc:sldMkLst>
        <pc:spChg chg="mod">
          <ac:chgData name="Matthew Sabo" userId="S::msabo@my.harrisburgu.edu::0a9be0c1-9800-49c1-92f6-d8e44c4ef445" providerId="AD" clId="Web-{9C8F26F2-CFCE-473D-BBA6-959EE801026F}" dt="2023-04-17T01:42:00.589" v="16" actId="20577"/>
          <ac:spMkLst>
            <pc:docMk/>
            <pc:sldMk cId="2091613205" sldId="279"/>
            <ac:spMk id="3" creationId="{8E25A02B-EB98-1F59-3BDB-DBE2F26B3D46}"/>
          </ac:spMkLst>
        </pc:spChg>
      </pc:sldChg>
      <pc:sldChg chg="modSp">
        <pc:chgData name="Matthew Sabo" userId="S::msabo@my.harrisburgu.edu::0a9be0c1-9800-49c1-92f6-d8e44c4ef445" providerId="AD" clId="Web-{9C8F26F2-CFCE-473D-BBA6-959EE801026F}" dt="2023-04-17T02:19:22.059" v="31" actId="20577"/>
        <pc:sldMkLst>
          <pc:docMk/>
          <pc:sldMk cId="12953970" sldId="285"/>
        </pc:sldMkLst>
        <pc:spChg chg="mod">
          <ac:chgData name="Matthew Sabo" userId="S::msabo@my.harrisburgu.edu::0a9be0c1-9800-49c1-92f6-d8e44c4ef445" providerId="AD" clId="Web-{9C8F26F2-CFCE-473D-BBA6-959EE801026F}" dt="2023-04-17T02:19:22.059" v="31" actId="20577"/>
          <ac:spMkLst>
            <pc:docMk/>
            <pc:sldMk cId="12953970" sldId="285"/>
            <ac:spMk id="3" creationId="{784F12FE-5EF4-F24E-FA0C-3B82A99D939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harrisburgu-my.sharepoint.com/personal/msabo_my_harrisburgu_edu/Documents/School%202022-2023/Spring%20Semester/Information%20System%20Analysis%20and%20Design/Final%20Project/Ghant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'[Ghantt Chart.xlsx]Ghantt Chart'!$A$2:$A$15</c:f>
              <c:strCache>
                <c:ptCount val="14"/>
                <c:pt idx="0">
                  <c:v>Define Project Scope and Requirements</c:v>
                </c:pt>
                <c:pt idx="1">
                  <c:v>Develop Project Plan and Timeline</c:v>
                </c:pt>
                <c:pt idx="2">
                  <c:v>Define End Goal</c:v>
                </c:pt>
                <c:pt idx="3">
                  <c:v>Determine Relevent Information to give A.I.</c:v>
                </c:pt>
                <c:pt idx="4">
                  <c:v>Collect and Process Data</c:v>
                </c:pt>
                <c:pt idx="5">
                  <c:v>Clean Collected Data</c:v>
                </c:pt>
                <c:pt idx="6">
                  <c:v>Label Data for Processing</c:v>
                </c:pt>
                <c:pt idx="7">
                  <c:v>Develop A.I. Model</c:v>
                </c:pt>
                <c:pt idx="8">
                  <c:v>Select Machine Learning Algorithm</c:v>
                </c:pt>
                <c:pt idx="9">
                  <c:v>Train Model with Machine Learning Algorithm</c:v>
                </c:pt>
                <c:pt idx="10">
                  <c:v>Test A.I. for Accuracy</c:v>
                </c:pt>
                <c:pt idx="11">
                  <c:v>Develop API for A.I. Output</c:v>
                </c:pt>
                <c:pt idx="12">
                  <c:v>Create Documentation and User Manuals</c:v>
                </c:pt>
                <c:pt idx="13">
                  <c:v>Release to the Public</c:v>
                </c:pt>
              </c:strCache>
            </c:strRef>
          </c:cat>
          <c:val>
            <c:numRef>
              <c:f>'[Ghantt Chart.xlsx]Ghantt Chart'!$B$2:$B$15</c:f>
              <c:numCache>
                <c:formatCode>mm/dd/yy;@</c:formatCode>
                <c:ptCount val="14"/>
                <c:pt idx="0">
                  <c:v>45027</c:v>
                </c:pt>
                <c:pt idx="1">
                  <c:v>45034</c:v>
                </c:pt>
                <c:pt idx="2">
                  <c:v>45034</c:v>
                </c:pt>
                <c:pt idx="3">
                  <c:v>45041</c:v>
                </c:pt>
                <c:pt idx="4">
                  <c:v>45055</c:v>
                </c:pt>
                <c:pt idx="5">
                  <c:v>45421</c:v>
                </c:pt>
                <c:pt idx="6">
                  <c:v>45513</c:v>
                </c:pt>
                <c:pt idx="7">
                  <c:v>45605</c:v>
                </c:pt>
                <c:pt idx="8">
                  <c:v>45605</c:v>
                </c:pt>
                <c:pt idx="9">
                  <c:v>45725</c:v>
                </c:pt>
                <c:pt idx="10">
                  <c:v>45878</c:v>
                </c:pt>
                <c:pt idx="11">
                  <c:v>46062</c:v>
                </c:pt>
                <c:pt idx="12">
                  <c:v>46062</c:v>
                </c:pt>
                <c:pt idx="13">
                  <c:v>46076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A-428F-B99C-617E4C8F3659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'[Ghantt Chart.xlsx]Ghantt Chart'!$A$2:$A$15</c:f>
              <c:strCache>
                <c:ptCount val="14"/>
                <c:pt idx="0">
                  <c:v>Define Project Scope and Requirements</c:v>
                </c:pt>
                <c:pt idx="1">
                  <c:v>Develop Project Plan and Timeline</c:v>
                </c:pt>
                <c:pt idx="2">
                  <c:v>Define End Goal</c:v>
                </c:pt>
                <c:pt idx="3">
                  <c:v>Determine Relevent Information to give A.I.</c:v>
                </c:pt>
                <c:pt idx="4">
                  <c:v>Collect and Process Data</c:v>
                </c:pt>
                <c:pt idx="5">
                  <c:v>Clean Collected Data</c:v>
                </c:pt>
                <c:pt idx="6">
                  <c:v>Label Data for Processing</c:v>
                </c:pt>
                <c:pt idx="7">
                  <c:v>Develop A.I. Model</c:v>
                </c:pt>
                <c:pt idx="8">
                  <c:v>Select Machine Learning Algorithm</c:v>
                </c:pt>
                <c:pt idx="9">
                  <c:v>Train Model with Machine Learning Algorithm</c:v>
                </c:pt>
                <c:pt idx="10">
                  <c:v>Test A.I. for Accuracy</c:v>
                </c:pt>
                <c:pt idx="11">
                  <c:v>Develop API for A.I. Output</c:v>
                </c:pt>
                <c:pt idx="12">
                  <c:v>Create Documentation and User Manuals</c:v>
                </c:pt>
                <c:pt idx="13">
                  <c:v>Release to the Public</c:v>
                </c:pt>
              </c:strCache>
            </c:strRef>
          </c:cat>
          <c:val>
            <c:numRef>
              <c:f>'[Ghantt Chart.xlsx]Ghantt Chart'!$D$2:$D$15</c:f>
              <c:numCache>
                <c:formatCode>General</c:formatCode>
                <c:ptCount val="14"/>
                <c:pt idx="0">
                  <c:v>7</c:v>
                </c:pt>
                <c:pt idx="1">
                  <c:v>7</c:v>
                </c:pt>
                <c:pt idx="2">
                  <c:v>1</c:v>
                </c:pt>
                <c:pt idx="3">
                  <c:v>14</c:v>
                </c:pt>
                <c:pt idx="4">
                  <c:v>366</c:v>
                </c:pt>
                <c:pt idx="5">
                  <c:v>92</c:v>
                </c:pt>
                <c:pt idx="6">
                  <c:v>92</c:v>
                </c:pt>
                <c:pt idx="7">
                  <c:v>120</c:v>
                </c:pt>
                <c:pt idx="8">
                  <c:v>7</c:v>
                </c:pt>
                <c:pt idx="9">
                  <c:v>153</c:v>
                </c:pt>
                <c:pt idx="10">
                  <c:v>184</c:v>
                </c:pt>
                <c:pt idx="11">
                  <c:v>28</c:v>
                </c:pt>
                <c:pt idx="12">
                  <c:v>14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A-428F-B99C-617E4C8F3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35468111"/>
        <c:axId val="2135466671"/>
      </c:barChart>
      <c:catAx>
        <c:axId val="213546811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466671"/>
        <c:crosses val="autoZero"/>
        <c:auto val="1"/>
        <c:lblAlgn val="ctr"/>
        <c:lblOffset val="100"/>
        <c:noMultiLvlLbl val="0"/>
      </c:catAx>
      <c:valAx>
        <c:axId val="2135466671"/>
        <c:scaling>
          <c:orientation val="minMax"/>
          <c:max val="46077"/>
          <c:min val="4502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dd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468111"/>
        <c:crosses val="autoZero"/>
        <c:crossBetween val="between"/>
        <c:majorUnit val="7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AFAFF-096A-446C-BC22-72838029BE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D87975-D20E-4412-B8E5-56CA775441B7}">
      <dgm:prSet/>
      <dgm:spPr/>
      <dgm:t>
        <a:bodyPr/>
        <a:lstStyle/>
        <a:p>
          <a:r>
            <a:rPr lang="en-US" baseline="0"/>
            <a:t>Would be beneficial to companies of any size</a:t>
          </a:r>
          <a:endParaRPr lang="en-US"/>
        </a:p>
      </dgm:t>
    </dgm:pt>
    <dgm:pt modelId="{78DB65B3-B703-40B1-9D18-4140290D8173}" type="parTrans" cxnId="{C27A600F-DAAA-4FE8-A8FF-A8F12B46F84D}">
      <dgm:prSet/>
      <dgm:spPr/>
      <dgm:t>
        <a:bodyPr/>
        <a:lstStyle/>
        <a:p>
          <a:endParaRPr lang="en-US"/>
        </a:p>
      </dgm:t>
    </dgm:pt>
    <dgm:pt modelId="{DD2E262E-697C-47ED-B542-BDC48AAEE563}" type="sibTrans" cxnId="{C27A600F-DAAA-4FE8-A8FF-A8F12B46F84D}">
      <dgm:prSet/>
      <dgm:spPr/>
      <dgm:t>
        <a:bodyPr/>
        <a:lstStyle/>
        <a:p>
          <a:endParaRPr lang="en-US"/>
        </a:p>
      </dgm:t>
    </dgm:pt>
    <dgm:pt modelId="{F7847545-2326-4319-9045-FD6F7B638CEC}">
      <dgm:prSet/>
      <dgm:spPr/>
      <dgm:t>
        <a:bodyPr/>
        <a:lstStyle/>
        <a:p>
          <a:r>
            <a:rPr lang="en-US" baseline="0"/>
            <a:t>Small companies would be able to use the answers generated to grow their business</a:t>
          </a:r>
          <a:endParaRPr lang="en-US"/>
        </a:p>
      </dgm:t>
    </dgm:pt>
    <dgm:pt modelId="{1BDE4E93-F9E9-468C-B4AA-C1470B66B116}" type="parTrans" cxnId="{F40C5D74-3B99-423B-A7E5-9647E33AAB56}">
      <dgm:prSet/>
      <dgm:spPr/>
      <dgm:t>
        <a:bodyPr/>
        <a:lstStyle/>
        <a:p>
          <a:endParaRPr lang="en-US"/>
        </a:p>
      </dgm:t>
    </dgm:pt>
    <dgm:pt modelId="{5774D74F-8659-4365-84AE-3B7F5D904885}" type="sibTrans" cxnId="{F40C5D74-3B99-423B-A7E5-9647E33AAB56}">
      <dgm:prSet/>
      <dgm:spPr/>
      <dgm:t>
        <a:bodyPr/>
        <a:lstStyle/>
        <a:p>
          <a:endParaRPr lang="en-US"/>
        </a:p>
      </dgm:t>
    </dgm:pt>
    <dgm:pt modelId="{8D15D660-2E65-470E-85ED-FCD7470DE259}">
      <dgm:prSet/>
      <dgm:spPr/>
      <dgm:t>
        <a:bodyPr/>
        <a:lstStyle/>
        <a:p>
          <a:r>
            <a:rPr lang="en-US" baseline="0"/>
            <a:t>Larger companies would be able to make more informed decisions</a:t>
          </a:r>
          <a:endParaRPr lang="en-US"/>
        </a:p>
      </dgm:t>
    </dgm:pt>
    <dgm:pt modelId="{E73F042D-1CE1-4E40-A77F-2808E2841D5C}" type="parTrans" cxnId="{2AE602A4-5987-4082-92B2-6C4A0DB5C1A3}">
      <dgm:prSet/>
      <dgm:spPr/>
      <dgm:t>
        <a:bodyPr/>
        <a:lstStyle/>
        <a:p>
          <a:endParaRPr lang="en-US"/>
        </a:p>
      </dgm:t>
    </dgm:pt>
    <dgm:pt modelId="{EDB203D5-5655-4C20-8EB6-8C666613F96A}" type="sibTrans" cxnId="{2AE602A4-5987-4082-92B2-6C4A0DB5C1A3}">
      <dgm:prSet/>
      <dgm:spPr/>
      <dgm:t>
        <a:bodyPr/>
        <a:lstStyle/>
        <a:p>
          <a:endParaRPr lang="en-US"/>
        </a:p>
      </dgm:t>
    </dgm:pt>
    <dgm:pt modelId="{6BEADEF6-E118-4225-9754-428102EA6783}" type="pres">
      <dgm:prSet presAssocID="{8AAAFAFF-096A-446C-BC22-72838029BE35}" presName="linear" presStyleCnt="0">
        <dgm:presLayoutVars>
          <dgm:animLvl val="lvl"/>
          <dgm:resizeHandles val="exact"/>
        </dgm:presLayoutVars>
      </dgm:prSet>
      <dgm:spPr/>
    </dgm:pt>
    <dgm:pt modelId="{192191CA-72A9-4977-A0DC-570FB133D76C}" type="pres">
      <dgm:prSet presAssocID="{00D87975-D20E-4412-B8E5-56CA775441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198515-159E-49C1-9708-CEC6ABE43C75}" type="pres">
      <dgm:prSet presAssocID="{DD2E262E-697C-47ED-B542-BDC48AAEE563}" presName="spacer" presStyleCnt="0"/>
      <dgm:spPr/>
    </dgm:pt>
    <dgm:pt modelId="{06130CD5-5164-4B0E-8C83-2EFFB1581594}" type="pres">
      <dgm:prSet presAssocID="{F7847545-2326-4319-9045-FD6F7B638C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E8FC68-EA53-4D9E-9C97-1E13F684BF3A}" type="pres">
      <dgm:prSet presAssocID="{5774D74F-8659-4365-84AE-3B7F5D904885}" presName="spacer" presStyleCnt="0"/>
      <dgm:spPr/>
    </dgm:pt>
    <dgm:pt modelId="{8C51A727-73C2-448E-BF76-CD46751103E7}" type="pres">
      <dgm:prSet presAssocID="{8D15D660-2E65-470E-85ED-FCD7470DE2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7A600F-DAAA-4FE8-A8FF-A8F12B46F84D}" srcId="{8AAAFAFF-096A-446C-BC22-72838029BE35}" destId="{00D87975-D20E-4412-B8E5-56CA775441B7}" srcOrd="0" destOrd="0" parTransId="{78DB65B3-B703-40B1-9D18-4140290D8173}" sibTransId="{DD2E262E-697C-47ED-B542-BDC48AAEE563}"/>
    <dgm:cxn modelId="{C8214F70-3A07-43F2-A4B5-611DB18064A6}" type="presOf" srcId="{00D87975-D20E-4412-B8E5-56CA775441B7}" destId="{192191CA-72A9-4977-A0DC-570FB133D76C}" srcOrd="0" destOrd="0" presId="urn:microsoft.com/office/officeart/2005/8/layout/vList2"/>
    <dgm:cxn modelId="{F40C5D74-3B99-423B-A7E5-9647E33AAB56}" srcId="{8AAAFAFF-096A-446C-BC22-72838029BE35}" destId="{F7847545-2326-4319-9045-FD6F7B638CEC}" srcOrd="1" destOrd="0" parTransId="{1BDE4E93-F9E9-468C-B4AA-C1470B66B116}" sibTransId="{5774D74F-8659-4365-84AE-3B7F5D904885}"/>
    <dgm:cxn modelId="{3086E385-6AD2-43D2-8AD9-5FBB0A61117B}" type="presOf" srcId="{8D15D660-2E65-470E-85ED-FCD7470DE259}" destId="{8C51A727-73C2-448E-BF76-CD46751103E7}" srcOrd="0" destOrd="0" presId="urn:microsoft.com/office/officeart/2005/8/layout/vList2"/>
    <dgm:cxn modelId="{2AE602A4-5987-4082-92B2-6C4A0DB5C1A3}" srcId="{8AAAFAFF-096A-446C-BC22-72838029BE35}" destId="{8D15D660-2E65-470E-85ED-FCD7470DE259}" srcOrd="2" destOrd="0" parTransId="{E73F042D-1CE1-4E40-A77F-2808E2841D5C}" sibTransId="{EDB203D5-5655-4C20-8EB6-8C666613F96A}"/>
    <dgm:cxn modelId="{4E09B7B0-83EB-4E5C-AD3D-ED185A735874}" type="presOf" srcId="{8AAAFAFF-096A-446C-BC22-72838029BE35}" destId="{6BEADEF6-E118-4225-9754-428102EA6783}" srcOrd="0" destOrd="0" presId="urn:microsoft.com/office/officeart/2005/8/layout/vList2"/>
    <dgm:cxn modelId="{C6BF72BA-83AB-4484-8D23-05F4A931B677}" type="presOf" srcId="{F7847545-2326-4319-9045-FD6F7B638CEC}" destId="{06130CD5-5164-4B0E-8C83-2EFFB1581594}" srcOrd="0" destOrd="0" presId="urn:microsoft.com/office/officeart/2005/8/layout/vList2"/>
    <dgm:cxn modelId="{E27060A7-6364-4A9E-8028-80DC19C7000B}" type="presParOf" srcId="{6BEADEF6-E118-4225-9754-428102EA6783}" destId="{192191CA-72A9-4977-A0DC-570FB133D76C}" srcOrd="0" destOrd="0" presId="urn:microsoft.com/office/officeart/2005/8/layout/vList2"/>
    <dgm:cxn modelId="{AC027812-4616-448D-B11D-C3D0A121AC5C}" type="presParOf" srcId="{6BEADEF6-E118-4225-9754-428102EA6783}" destId="{D5198515-159E-49C1-9708-CEC6ABE43C75}" srcOrd="1" destOrd="0" presId="urn:microsoft.com/office/officeart/2005/8/layout/vList2"/>
    <dgm:cxn modelId="{CDB9E253-9746-46AB-A6DB-AEC5EFED035F}" type="presParOf" srcId="{6BEADEF6-E118-4225-9754-428102EA6783}" destId="{06130CD5-5164-4B0E-8C83-2EFFB1581594}" srcOrd="2" destOrd="0" presId="urn:microsoft.com/office/officeart/2005/8/layout/vList2"/>
    <dgm:cxn modelId="{123220C5-0CD3-4836-9645-87298C99DD15}" type="presParOf" srcId="{6BEADEF6-E118-4225-9754-428102EA6783}" destId="{97E8FC68-EA53-4D9E-9C97-1E13F684BF3A}" srcOrd="3" destOrd="0" presId="urn:microsoft.com/office/officeart/2005/8/layout/vList2"/>
    <dgm:cxn modelId="{0D2E3499-B6DB-43F2-8EE4-5933A2D83135}" type="presParOf" srcId="{6BEADEF6-E118-4225-9754-428102EA6783}" destId="{8C51A727-73C2-448E-BF76-CD46751103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F9D93-BAAD-4A73-96AD-9C76855E61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357051-55F7-489C-B6D1-272887BD282F}">
      <dgm:prSet/>
      <dgm:spPr/>
      <dgm:t>
        <a:bodyPr/>
        <a:lstStyle/>
        <a:p>
          <a:r>
            <a:rPr lang="en-US" dirty="0"/>
            <a:t>Suppliers</a:t>
          </a:r>
        </a:p>
      </dgm:t>
    </dgm:pt>
    <dgm:pt modelId="{C8285BE7-CD1A-40F5-B3F7-F79B795A70EA}" type="parTrans" cxnId="{576AA278-4B56-48DE-B05A-E1BDC23543B0}">
      <dgm:prSet/>
      <dgm:spPr/>
      <dgm:t>
        <a:bodyPr/>
        <a:lstStyle/>
        <a:p>
          <a:endParaRPr lang="en-US"/>
        </a:p>
      </dgm:t>
    </dgm:pt>
    <dgm:pt modelId="{25827BE5-F9C9-4BEE-81B1-3CF4DC72B2C5}" type="sibTrans" cxnId="{576AA278-4B56-48DE-B05A-E1BDC23543B0}">
      <dgm:prSet/>
      <dgm:spPr/>
      <dgm:t>
        <a:bodyPr/>
        <a:lstStyle/>
        <a:p>
          <a:endParaRPr lang="en-US"/>
        </a:p>
      </dgm:t>
    </dgm:pt>
    <dgm:pt modelId="{1A3C8717-4C70-4207-B792-828A99469ADD}">
      <dgm:prSet/>
      <dgm:spPr/>
      <dgm:t>
        <a:bodyPr/>
        <a:lstStyle/>
        <a:p>
          <a:r>
            <a:rPr lang="en-US"/>
            <a:t>Will need to work with networking companies to make sure that our service will be able to be accessed globally</a:t>
          </a:r>
        </a:p>
      </dgm:t>
    </dgm:pt>
    <dgm:pt modelId="{7E345029-B507-4F38-AE9E-D304C9B8A2B2}" type="parTrans" cxnId="{FDFBD675-2884-421D-8BAA-A3117BD1B1E0}">
      <dgm:prSet/>
      <dgm:spPr/>
      <dgm:t>
        <a:bodyPr/>
        <a:lstStyle/>
        <a:p>
          <a:endParaRPr lang="en-US"/>
        </a:p>
      </dgm:t>
    </dgm:pt>
    <dgm:pt modelId="{01406541-52F4-4D03-BA4A-57A005832CF0}" type="sibTrans" cxnId="{FDFBD675-2884-421D-8BAA-A3117BD1B1E0}">
      <dgm:prSet/>
      <dgm:spPr/>
      <dgm:t>
        <a:bodyPr/>
        <a:lstStyle/>
        <a:p>
          <a:endParaRPr lang="en-US"/>
        </a:p>
      </dgm:t>
    </dgm:pt>
    <dgm:pt modelId="{303303AE-3AA0-4C50-88C6-0A2777828201}">
      <dgm:prSet/>
      <dgm:spPr/>
      <dgm:t>
        <a:bodyPr/>
        <a:lstStyle/>
        <a:p>
          <a:r>
            <a:rPr lang="en-US"/>
            <a:t>Will need to work with multiple hardware companies to ensure that we have the hardware capabilities to provide fast response times to our users </a:t>
          </a:r>
        </a:p>
      </dgm:t>
    </dgm:pt>
    <dgm:pt modelId="{B94D4DB6-D653-4D67-B023-65093F78CB1D}" type="parTrans" cxnId="{C0690672-0C3D-4BD2-AA65-A6E556A60A3C}">
      <dgm:prSet/>
      <dgm:spPr/>
      <dgm:t>
        <a:bodyPr/>
        <a:lstStyle/>
        <a:p>
          <a:endParaRPr lang="en-US"/>
        </a:p>
      </dgm:t>
    </dgm:pt>
    <dgm:pt modelId="{CF950501-71E5-497A-BC14-7F0AF9496882}" type="sibTrans" cxnId="{C0690672-0C3D-4BD2-AA65-A6E556A60A3C}">
      <dgm:prSet/>
      <dgm:spPr/>
      <dgm:t>
        <a:bodyPr/>
        <a:lstStyle/>
        <a:p>
          <a:endParaRPr lang="en-US"/>
        </a:p>
      </dgm:t>
    </dgm:pt>
    <dgm:pt modelId="{FE673853-011D-4F57-8D4A-2C813BCA25E7}">
      <dgm:prSet/>
      <dgm:spPr/>
      <dgm:t>
        <a:bodyPr/>
        <a:lstStyle/>
        <a:p>
          <a:r>
            <a:rPr lang="en-US" dirty="0"/>
            <a:t>Competitors</a:t>
          </a:r>
        </a:p>
      </dgm:t>
    </dgm:pt>
    <dgm:pt modelId="{E2D35663-B6E2-4A54-BCEE-C2AEC05B7789}" type="parTrans" cxnId="{D3DA3D63-B384-457F-AFE8-F5048BDFFD8D}">
      <dgm:prSet/>
      <dgm:spPr/>
      <dgm:t>
        <a:bodyPr/>
        <a:lstStyle/>
        <a:p>
          <a:endParaRPr lang="en-US"/>
        </a:p>
      </dgm:t>
    </dgm:pt>
    <dgm:pt modelId="{53AEDB9C-2C15-4350-B941-DFBB53C35F6B}" type="sibTrans" cxnId="{D3DA3D63-B384-457F-AFE8-F5048BDFFD8D}">
      <dgm:prSet/>
      <dgm:spPr/>
      <dgm:t>
        <a:bodyPr/>
        <a:lstStyle/>
        <a:p>
          <a:endParaRPr lang="en-US"/>
        </a:p>
      </dgm:t>
    </dgm:pt>
    <dgm:pt modelId="{C9CB2FB0-6A46-482A-B73B-88018CA6750A}">
      <dgm:prSet/>
      <dgm:spPr/>
      <dgm:t>
        <a:bodyPr/>
        <a:lstStyle/>
        <a:p>
          <a:r>
            <a:rPr lang="en-US" dirty="0"/>
            <a:t>Since the field of artificial intelligence analytics is new, there is a lot of competition to create the most efficient System. How we will combat this is with faster response times, global access to the system, and cheaper pricing than the competition</a:t>
          </a:r>
        </a:p>
      </dgm:t>
    </dgm:pt>
    <dgm:pt modelId="{90C3104B-FF1A-4779-855A-6AE5C539AA43}" type="parTrans" cxnId="{44B39548-1664-426A-A785-5CE4BA6B9669}">
      <dgm:prSet/>
      <dgm:spPr/>
      <dgm:t>
        <a:bodyPr/>
        <a:lstStyle/>
        <a:p>
          <a:endParaRPr lang="en-US"/>
        </a:p>
      </dgm:t>
    </dgm:pt>
    <dgm:pt modelId="{2A8B4E00-B502-4E5C-9F15-741B8D7AD487}" type="sibTrans" cxnId="{44B39548-1664-426A-A785-5CE4BA6B9669}">
      <dgm:prSet/>
      <dgm:spPr/>
      <dgm:t>
        <a:bodyPr/>
        <a:lstStyle/>
        <a:p>
          <a:endParaRPr lang="en-US"/>
        </a:p>
      </dgm:t>
    </dgm:pt>
    <dgm:pt modelId="{35102521-ED61-4126-94D4-D2978296F4E6}" type="pres">
      <dgm:prSet presAssocID="{679F9D93-BAAD-4A73-96AD-9C76855E61CB}" presName="linear" presStyleCnt="0">
        <dgm:presLayoutVars>
          <dgm:animLvl val="lvl"/>
          <dgm:resizeHandles val="exact"/>
        </dgm:presLayoutVars>
      </dgm:prSet>
      <dgm:spPr/>
    </dgm:pt>
    <dgm:pt modelId="{C8C45ACF-7995-4234-9945-0B01B8AFA99B}" type="pres">
      <dgm:prSet presAssocID="{9A357051-55F7-489C-B6D1-272887BD28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4C1C2B-2F4A-4D82-BCB1-8E0E3D481F1F}" type="pres">
      <dgm:prSet presAssocID="{9A357051-55F7-489C-B6D1-272887BD282F}" presName="childText" presStyleLbl="revTx" presStyleIdx="0" presStyleCnt="2">
        <dgm:presLayoutVars>
          <dgm:bulletEnabled val="1"/>
        </dgm:presLayoutVars>
      </dgm:prSet>
      <dgm:spPr/>
    </dgm:pt>
    <dgm:pt modelId="{1AF15929-5C83-4BC0-9ACB-78BB8DCFF0E3}" type="pres">
      <dgm:prSet presAssocID="{FE673853-011D-4F57-8D4A-2C813BCA25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77BFE0-AD68-4A0E-91C7-EF5B74CAD2F1}" type="pres">
      <dgm:prSet presAssocID="{FE673853-011D-4F57-8D4A-2C813BCA25E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3DA3D63-B384-457F-AFE8-F5048BDFFD8D}" srcId="{679F9D93-BAAD-4A73-96AD-9C76855E61CB}" destId="{FE673853-011D-4F57-8D4A-2C813BCA25E7}" srcOrd="1" destOrd="0" parTransId="{E2D35663-B6E2-4A54-BCEE-C2AEC05B7789}" sibTransId="{53AEDB9C-2C15-4350-B941-DFBB53C35F6B}"/>
    <dgm:cxn modelId="{44B39548-1664-426A-A785-5CE4BA6B9669}" srcId="{FE673853-011D-4F57-8D4A-2C813BCA25E7}" destId="{C9CB2FB0-6A46-482A-B73B-88018CA6750A}" srcOrd="0" destOrd="0" parTransId="{90C3104B-FF1A-4779-855A-6AE5C539AA43}" sibTransId="{2A8B4E00-B502-4E5C-9F15-741B8D7AD487}"/>
    <dgm:cxn modelId="{527EDA6E-15F8-4D68-AA36-73BF68837FBB}" type="presOf" srcId="{679F9D93-BAAD-4A73-96AD-9C76855E61CB}" destId="{35102521-ED61-4126-94D4-D2978296F4E6}" srcOrd="0" destOrd="0" presId="urn:microsoft.com/office/officeart/2005/8/layout/vList2"/>
    <dgm:cxn modelId="{0A966A4F-20EB-4E72-B477-CFF87BB11833}" type="presOf" srcId="{303303AE-3AA0-4C50-88C6-0A2777828201}" destId="{2F4C1C2B-2F4A-4D82-BCB1-8E0E3D481F1F}" srcOrd="0" destOrd="1" presId="urn:microsoft.com/office/officeart/2005/8/layout/vList2"/>
    <dgm:cxn modelId="{C0690672-0C3D-4BD2-AA65-A6E556A60A3C}" srcId="{9A357051-55F7-489C-B6D1-272887BD282F}" destId="{303303AE-3AA0-4C50-88C6-0A2777828201}" srcOrd="1" destOrd="0" parTransId="{B94D4DB6-D653-4D67-B023-65093F78CB1D}" sibTransId="{CF950501-71E5-497A-BC14-7F0AF9496882}"/>
    <dgm:cxn modelId="{FDFBD675-2884-421D-8BAA-A3117BD1B1E0}" srcId="{9A357051-55F7-489C-B6D1-272887BD282F}" destId="{1A3C8717-4C70-4207-B792-828A99469ADD}" srcOrd="0" destOrd="0" parTransId="{7E345029-B507-4F38-AE9E-D304C9B8A2B2}" sibTransId="{01406541-52F4-4D03-BA4A-57A005832CF0}"/>
    <dgm:cxn modelId="{576AA278-4B56-48DE-B05A-E1BDC23543B0}" srcId="{679F9D93-BAAD-4A73-96AD-9C76855E61CB}" destId="{9A357051-55F7-489C-B6D1-272887BD282F}" srcOrd="0" destOrd="0" parTransId="{C8285BE7-CD1A-40F5-B3F7-F79B795A70EA}" sibTransId="{25827BE5-F9C9-4BEE-81B1-3CF4DC72B2C5}"/>
    <dgm:cxn modelId="{D8D06D85-EC7E-4B9C-A281-FEC79E6A9414}" type="presOf" srcId="{1A3C8717-4C70-4207-B792-828A99469ADD}" destId="{2F4C1C2B-2F4A-4D82-BCB1-8E0E3D481F1F}" srcOrd="0" destOrd="0" presId="urn:microsoft.com/office/officeart/2005/8/layout/vList2"/>
    <dgm:cxn modelId="{DC386AB7-4BA8-49C9-BC5C-0A0283F231F0}" type="presOf" srcId="{FE673853-011D-4F57-8D4A-2C813BCA25E7}" destId="{1AF15929-5C83-4BC0-9ACB-78BB8DCFF0E3}" srcOrd="0" destOrd="0" presId="urn:microsoft.com/office/officeart/2005/8/layout/vList2"/>
    <dgm:cxn modelId="{CA646FD8-EBC5-42E2-8701-46EB17645EBE}" type="presOf" srcId="{9A357051-55F7-489C-B6D1-272887BD282F}" destId="{C8C45ACF-7995-4234-9945-0B01B8AFA99B}" srcOrd="0" destOrd="0" presId="urn:microsoft.com/office/officeart/2005/8/layout/vList2"/>
    <dgm:cxn modelId="{65D771F5-2B60-47A8-8FB7-0D20C7715B04}" type="presOf" srcId="{C9CB2FB0-6A46-482A-B73B-88018CA6750A}" destId="{7177BFE0-AD68-4A0E-91C7-EF5B74CAD2F1}" srcOrd="0" destOrd="0" presId="urn:microsoft.com/office/officeart/2005/8/layout/vList2"/>
    <dgm:cxn modelId="{779E1193-ED43-463E-A3EB-728BFB2081B4}" type="presParOf" srcId="{35102521-ED61-4126-94D4-D2978296F4E6}" destId="{C8C45ACF-7995-4234-9945-0B01B8AFA99B}" srcOrd="0" destOrd="0" presId="urn:microsoft.com/office/officeart/2005/8/layout/vList2"/>
    <dgm:cxn modelId="{95AB6C72-470C-473A-85D1-0FF549A8FE9E}" type="presParOf" srcId="{35102521-ED61-4126-94D4-D2978296F4E6}" destId="{2F4C1C2B-2F4A-4D82-BCB1-8E0E3D481F1F}" srcOrd="1" destOrd="0" presId="urn:microsoft.com/office/officeart/2005/8/layout/vList2"/>
    <dgm:cxn modelId="{EEEA3CF7-2064-4CB7-B631-DDBA9B258188}" type="presParOf" srcId="{35102521-ED61-4126-94D4-D2978296F4E6}" destId="{1AF15929-5C83-4BC0-9ACB-78BB8DCFF0E3}" srcOrd="2" destOrd="0" presId="urn:microsoft.com/office/officeart/2005/8/layout/vList2"/>
    <dgm:cxn modelId="{8E48534F-94C5-4442-A17C-F8EBD83A3CAB}" type="presParOf" srcId="{35102521-ED61-4126-94D4-D2978296F4E6}" destId="{7177BFE0-AD68-4A0E-91C7-EF5B74CAD2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8B5B1-C7B1-46F8-BC16-E5B384AF4F6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D0D9F0-02F8-44DC-9F65-A4F0018372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Constraints</a:t>
          </a:r>
        </a:p>
      </dgm:t>
    </dgm:pt>
    <dgm:pt modelId="{E9D2FAC8-E1F0-4AE1-8531-A6CB82BE4CF4}" type="parTrans" cxnId="{667C2D22-ECD1-404D-BAEF-5B4379094C66}">
      <dgm:prSet/>
      <dgm:spPr/>
      <dgm:t>
        <a:bodyPr/>
        <a:lstStyle/>
        <a:p>
          <a:endParaRPr lang="en-US"/>
        </a:p>
      </dgm:t>
    </dgm:pt>
    <dgm:pt modelId="{5B1A7958-92C9-4F63-B976-3BB46C58C6A0}" type="sibTrans" cxnId="{667C2D22-ECD1-404D-BAEF-5B4379094C66}">
      <dgm:prSet/>
      <dgm:spPr/>
      <dgm:t>
        <a:bodyPr/>
        <a:lstStyle/>
        <a:p>
          <a:endParaRPr lang="en-US"/>
        </a:p>
      </dgm:t>
    </dgm:pt>
    <dgm:pt modelId="{8AFADD5A-99C7-40F8-806D-4A2F018E4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 of Data</a:t>
          </a:r>
        </a:p>
      </dgm:t>
    </dgm:pt>
    <dgm:pt modelId="{F76C7E8B-4AAA-470B-8D72-8D129CDCBAC2}" type="parTrans" cxnId="{A33DA3EA-6976-4DDA-8F1A-CBD0B9043DF0}">
      <dgm:prSet/>
      <dgm:spPr/>
      <dgm:t>
        <a:bodyPr/>
        <a:lstStyle/>
        <a:p>
          <a:endParaRPr lang="en-US"/>
        </a:p>
      </dgm:t>
    </dgm:pt>
    <dgm:pt modelId="{27DE91B4-9BD7-4439-9AC8-325E6563A6E4}" type="sibTrans" cxnId="{A33DA3EA-6976-4DDA-8F1A-CBD0B9043DF0}">
      <dgm:prSet/>
      <dgm:spPr/>
      <dgm:t>
        <a:bodyPr/>
        <a:lstStyle/>
        <a:p>
          <a:endParaRPr lang="en-US"/>
        </a:p>
      </dgm:t>
    </dgm:pt>
    <dgm:pt modelId="{46DDFC61-FB9A-4CB6-B2CE-9C2A5210F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Minimizing Downtime</a:t>
          </a:r>
        </a:p>
      </dgm:t>
    </dgm:pt>
    <dgm:pt modelId="{BA9E624A-8D41-487F-A605-DF7109EED70E}" type="parTrans" cxnId="{52D599D2-0933-427F-B728-F699392E9615}">
      <dgm:prSet/>
      <dgm:spPr/>
      <dgm:t>
        <a:bodyPr/>
        <a:lstStyle/>
        <a:p>
          <a:endParaRPr lang="en-US"/>
        </a:p>
      </dgm:t>
    </dgm:pt>
    <dgm:pt modelId="{875B07D6-9934-4789-A514-3126BAEB84CC}" type="sibTrans" cxnId="{52D599D2-0933-427F-B728-F699392E9615}">
      <dgm:prSet/>
      <dgm:spPr/>
      <dgm:t>
        <a:bodyPr/>
        <a:lstStyle/>
        <a:p>
          <a:endParaRPr lang="en-US"/>
        </a:p>
      </dgm:t>
    </dgm:pt>
    <dgm:pt modelId="{2AC7D148-5F0B-4B4E-A67F-3C2D005CAB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Future Direction</a:t>
          </a:r>
        </a:p>
      </dgm:t>
    </dgm:pt>
    <dgm:pt modelId="{B9968092-9855-49A9-89F1-FD349BA42432}" type="parTrans" cxnId="{AC33FE77-1238-4549-80BA-DCBEBEA8768A}">
      <dgm:prSet/>
      <dgm:spPr/>
      <dgm:t>
        <a:bodyPr/>
        <a:lstStyle/>
        <a:p>
          <a:endParaRPr lang="en-US"/>
        </a:p>
      </dgm:t>
    </dgm:pt>
    <dgm:pt modelId="{6AD80983-0077-475D-A316-1C054144A810}" type="sibTrans" cxnId="{AC33FE77-1238-4549-80BA-DCBEBEA8768A}">
      <dgm:prSet/>
      <dgm:spPr/>
      <dgm:t>
        <a:bodyPr/>
        <a:lstStyle/>
        <a:p>
          <a:endParaRPr lang="en-US"/>
        </a:p>
      </dgm:t>
    </dgm:pt>
    <dgm:pt modelId="{539F430F-45BB-4D19-94BF-318B230CB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Multiple Languages</a:t>
          </a:r>
        </a:p>
      </dgm:t>
    </dgm:pt>
    <dgm:pt modelId="{F9172D74-FCCC-462F-9E3A-2524CA88C6E2}" type="parTrans" cxnId="{805C2178-B89C-477E-A558-3C6DCB7B82D9}">
      <dgm:prSet/>
      <dgm:spPr/>
      <dgm:t>
        <a:bodyPr/>
        <a:lstStyle/>
        <a:p>
          <a:endParaRPr lang="en-US"/>
        </a:p>
      </dgm:t>
    </dgm:pt>
    <dgm:pt modelId="{402D1B40-F7ED-476A-ACC9-4391D10059C6}" type="sibTrans" cxnId="{805C2178-B89C-477E-A558-3C6DCB7B82D9}">
      <dgm:prSet/>
      <dgm:spPr/>
      <dgm:t>
        <a:bodyPr/>
        <a:lstStyle/>
        <a:p>
          <a:endParaRPr lang="en-US"/>
        </a:p>
      </dgm:t>
    </dgm:pt>
    <dgm:pt modelId="{653374F6-E038-4974-AE59-C2DF948FF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into more markets</a:t>
          </a:r>
        </a:p>
      </dgm:t>
    </dgm:pt>
    <dgm:pt modelId="{20F1F907-1E94-4ABB-B986-B9498E578A09}" type="parTrans" cxnId="{8A060720-E63C-4F2A-BB98-28E6C8D14443}">
      <dgm:prSet/>
      <dgm:spPr/>
      <dgm:t>
        <a:bodyPr/>
        <a:lstStyle/>
        <a:p>
          <a:endParaRPr lang="en-US"/>
        </a:p>
      </dgm:t>
    </dgm:pt>
    <dgm:pt modelId="{82B899F9-315F-4C7F-9B1D-BC32B07B4A16}" type="sibTrans" cxnId="{8A060720-E63C-4F2A-BB98-28E6C8D14443}">
      <dgm:prSet/>
      <dgm:spPr/>
      <dgm:t>
        <a:bodyPr/>
        <a:lstStyle/>
        <a:p>
          <a:endParaRPr lang="en-US"/>
        </a:p>
      </dgm:t>
    </dgm:pt>
    <dgm:pt modelId="{CF1C120D-484F-4157-98B4-74DDA6598B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Reliability and higher speeds</a:t>
          </a:r>
        </a:p>
      </dgm:t>
    </dgm:pt>
    <dgm:pt modelId="{D6C522B6-7A4F-4334-8BCA-54CC4DE97198}" type="parTrans" cxnId="{AEF5BFE6-19FE-409A-A3FB-8C5EC9E0F943}">
      <dgm:prSet/>
      <dgm:spPr/>
      <dgm:t>
        <a:bodyPr/>
        <a:lstStyle/>
        <a:p>
          <a:endParaRPr lang="en-US"/>
        </a:p>
      </dgm:t>
    </dgm:pt>
    <dgm:pt modelId="{7FDAA51C-DF4D-4F61-8534-1D00E63758F3}" type="sibTrans" cxnId="{AEF5BFE6-19FE-409A-A3FB-8C5EC9E0F943}">
      <dgm:prSet/>
      <dgm:spPr/>
      <dgm:t>
        <a:bodyPr/>
        <a:lstStyle/>
        <a:p>
          <a:endParaRPr lang="en-US"/>
        </a:p>
      </dgm:t>
    </dgm:pt>
    <dgm:pt modelId="{F4CBFE25-FF7D-427D-99BB-20F0B0AE8265}" type="pres">
      <dgm:prSet presAssocID="{DD98B5B1-C7B1-46F8-BC16-E5B384AF4F60}" presName="root" presStyleCnt="0">
        <dgm:presLayoutVars>
          <dgm:dir/>
          <dgm:resizeHandles val="exact"/>
        </dgm:presLayoutVars>
      </dgm:prSet>
      <dgm:spPr/>
    </dgm:pt>
    <dgm:pt modelId="{8FC59BD6-99A3-4E0C-AC54-D96C3ECFF40D}" type="pres">
      <dgm:prSet presAssocID="{6BD0D9F0-02F8-44DC-9F65-A4F001837203}" presName="compNode" presStyleCnt="0"/>
      <dgm:spPr/>
    </dgm:pt>
    <dgm:pt modelId="{EC79DC8F-E49C-4196-9648-ADEA356D66DB}" type="pres">
      <dgm:prSet presAssocID="{6BD0D9F0-02F8-44DC-9F65-A4F0018372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EACC368-4675-4BD9-94D8-6632D077A5AC}" type="pres">
      <dgm:prSet presAssocID="{6BD0D9F0-02F8-44DC-9F65-A4F001837203}" presName="iconSpace" presStyleCnt="0"/>
      <dgm:spPr/>
    </dgm:pt>
    <dgm:pt modelId="{F6A6E28E-40F1-4705-813F-122BC2A8E82D}" type="pres">
      <dgm:prSet presAssocID="{6BD0D9F0-02F8-44DC-9F65-A4F001837203}" presName="parTx" presStyleLbl="revTx" presStyleIdx="0" presStyleCnt="4">
        <dgm:presLayoutVars>
          <dgm:chMax val="0"/>
          <dgm:chPref val="0"/>
        </dgm:presLayoutVars>
      </dgm:prSet>
      <dgm:spPr/>
    </dgm:pt>
    <dgm:pt modelId="{54B3640B-6D4C-48BB-A524-C51BCF886324}" type="pres">
      <dgm:prSet presAssocID="{6BD0D9F0-02F8-44DC-9F65-A4F001837203}" presName="txSpace" presStyleCnt="0"/>
      <dgm:spPr/>
    </dgm:pt>
    <dgm:pt modelId="{03851B62-F747-43F3-8132-4DF128298DF4}" type="pres">
      <dgm:prSet presAssocID="{6BD0D9F0-02F8-44DC-9F65-A4F001837203}" presName="desTx" presStyleLbl="revTx" presStyleIdx="1" presStyleCnt="4">
        <dgm:presLayoutVars/>
      </dgm:prSet>
      <dgm:spPr/>
    </dgm:pt>
    <dgm:pt modelId="{AAE98988-99CA-428B-AC3F-5B69B947427D}" type="pres">
      <dgm:prSet presAssocID="{5B1A7958-92C9-4F63-B976-3BB46C58C6A0}" presName="sibTrans" presStyleCnt="0"/>
      <dgm:spPr/>
    </dgm:pt>
    <dgm:pt modelId="{D7D001E7-75CA-4B05-A01D-B8D263D5391D}" type="pres">
      <dgm:prSet presAssocID="{2AC7D148-5F0B-4B4E-A67F-3C2D005CABE5}" presName="compNode" presStyleCnt="0"/>
      <dgm:spPr/>
    </dgm:pt>
    <dgm:pt modelId="{A0F57560-5F3E-444F-96A4-C7F432F0B838}" type="pres">
      <dgm:prSet presAssocID="{2AC7D148-5F0B-4B4E-A67F-3C2D005CAB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2B0072-D78E-44B5-822A-275F3100D94F}" type="pres">
      <dgm:prSet presAssocID="{2AC7D148-5F0B-4B4E-A67F-3C2D005CABE5}" presName="iconSpace" presStyleCnt="0"/>
      <dgm:spPr/>
    </dgm:pt>
    <dgm:pt modelId="{A433B201-EEAE-4302-B1A1-52F294DC88DF}" type="pres">
      <dgm:prSet presAssocID="{2AC7D148-5F0B-4B4E-A67F-3C2D005CABE5}" presName="parTx" presStyleLbl="revTx" presStyleIdx="2" presStyleCnt="4">
        <dgm:presLayoutVars>
          <dgm:chMax val="0"/>
          <dgm:chPref val="0"/>
        </dgm:presLayoutVars>
      </dgm:prSet>
      <dgm:spPr/>
    </dgm:pt>
    <dgm:pt modelId="{751A9B71-53E4-49B2-A464-1812C0AC3E8F}" type="pres">
      <dgm:prSet presAssocID="{2AC7D148-5F0B-4B4E-A67F-3C2D005CABE5}" presName="txSpace" presStyleCnt="0"/>
      <dgm:spPr/>
    </dgm:pt>
    <dgm:pt modelId="{3D29F756-21F6-4E2D-8CAC-277946AFAAA8}" type="pres">
      <dgm:prSet presAssocID="{2AC7D148-5F0B-4B4E-A67F-3C2D005CABE5}" presName="desTx" presStyleLbl="revTx" presStyleIdx="3" presStyleCnt="4">
        <dgm:presLayoutVars/>
      </dgm:prSet>
      <dgm:spPr/>
    </dgm:pt>
  </dgm:ptLst>
  <dgm:cxnLst>
    <dgm:cxn modelId="{8A060720-E63C-4F2A-BB98-28E6C8D14443}" srcId="{2AC7D148-5F0B-4B4E-A67F-3C2D005CABE5}" destId="{653374F6-E038-4974-AE59-C2DF948FF110}" srcOrd="1" destOrd="0" parTransId="{20F1F907-1E94-4ABB-B986-B9498E578A09}" sibTransId="{82B899F9-315F-4C7F-9B1D-BC32B07B4A16}"/>
    <dgm:cxn modelId="{667C2D22-ECD1-404D-BAEF-5B4379094C66}" srcId="{DD98B5B1-C7B1-46F8-BC16-E5B384AF4F60}" destId="{6BD0D9F0-02F8-44DC-9F65-A4F001837203}" srcOrd="0" destOrd="0" parTransId="{E9D2FAC8-E1F0-4AE1-8531-A6CB82BE4CF4}" sibTransId="{5B1A7958-92C9-4F63-B976-3BB46C58C6A0}"/>
    <dgm:cxn modelId="{FB03552C-53D0-4017-80BA-6EF8DA507DA3}" type="presOf" srcId="{539F430F-45BB-4D19-94BF-318B230CB9D9}" destId="{3D29F756-21F6-4E2D-8CAC-277946AFAAA8}" srcOrd="0" destOrd="0" presId="urn:microsoft.com/office/officeart/2018/5/layout/CenteredIconLabelDescriptionList"/>
    <dgm:cxn modelId="{4C6BB337-AAF1-4968-A3BC-DD0272C9A4BE}" type="presOf" srcId="{6BD0D9F0-02F8-44DC-9F65-A4F001837203}" destId="{F6A6E28E-40F1-4705-813F-122BC2A8E82D}" srcOrd="0" destOrd="0" presId="urn:microsoft.com/office/officeart/2018/5/layout/CenteredIconLabelDescriptionList"/>
    <dgm:cxn modelId="{FEBDDD4C-A6F2-4012-BCB9-8EB7BFE1A8E4}" type="presOf" srcId="{DD98B5B1-C7B1-46F8-BC16-E5B384AF4F60}" destId="{F4CBFE25-FF7D-427D-99BB-20F0B0AE8265}" srcOrd="0" destOrd="0" presId="urn:microsoft.com/office/officeart/2018/5/layout/CenteredIconLabelDescriptionList"/>
    <dgm:cxn modelId="{AC33FE77-1238-4549-80BA-DCBEBEA8768A}" srcId="{DD98B5B1-C7B1-46F8-BC16-E5B384AF4F60}" destId="{2AC7D148-5F0B-4B4E-A67F-3C2D005CABE5}" srcOrd="1" destOrd="0" parTransId="{B9968092-9855-49A9-89F1-FD349BA42432}" sibTransId="{6AD80983-0077-475D-A316-1C054144A810}"/>
    <dgm:cxn modelId="{805C2178-B89C-477E-A558-3C6DCB7B82D9}" srcId="{2AC7D148-5F0B-4B4E-A67F-3C2D005CABE5}" destId="{539F430F-45BB-4D19-94BF-318B230CB9D9}" srcOrd="0" destOrd="0" parTransId="{F9172D74-FCCC-462F-9E3A-2524CA88C6E2}" sibTransId="{402D1B40-F7ED-476A-ACC9-4391D10059C6}"/>
    <dgm:cxn modelId="{C08D9E97-7508-44A5-BA54-383FA49F089D}" type="presOf" srcId="{CF1C120D-484F-4157-98B4-74DDA6598B08}" destId="{3D29F756-21F6-4E2D-8CAC-277946AFAAA8}" srcOrd="0" destOrd="2" presId="urn:microsoft.com/office/officeart/2018/5/layout/CenteredIconLabelDescriptionList"/>
    <dgm:cxn modelId="{BF5F46B1-05EF-4675-B5D2-C2A661BE9B40}" type="presOf" srcId="{653374F6-E038-4974-AE59-C2DF948FF110}" destId="{3D29F756-21F6-4E2D-8CAC-277946AFAAA8}" srcOrd="0" destOrd="1" presId="urn:microsoft.com/office/officeart/2018/5/layout/CenteredIconLabelDescriptionList"/>
    <dgm:cxn modelId="{27A726B9-917C-49BC-9C3F-376EB74F6BAC}" type="presOf" srcId="{2AC7D148-5F0B-4B4E-A67F-3C2D005CABE5}" destId="{A433B201-EEAE-4302-B1A1-52F294DC88DF}" srcOrd="0" destOrd="0" presId="urn:microsoft.com/office/officeart/2018/5/layout/CenteredIconLabelDescriptionList"/>
    <dgm:cxn modelId="{52D599D2-0933-427F-B728-F699392E9615}" srcId="{6BD0D9F0-02F8-44DC-9F65-A4F001837203}" destId="{46DDFC61-FB9A-4CB6-B2CE-9C2A5210F566}" srcOrd="1" destOrd="0" parTransId="{BA9E624A-8D41-487F-A605-DF7109EED70E}" sibTransId="{875B07D6-9934-4789-A514-3126BAEB84CC}"/>
    <dgm:cxn modelId="{6DD3F9D7-8A6F-4E7C-BE38-0C2EDC6025E1}" type="presOf" srcId="{46DDFC61-FB9A-4CB6-B2CE-9C2A5210F566}" destId="{03851B62-F747-43F3-8132-4DF128298DF4}" srcOrd="0" destOrd="1" presId="urn:microsoft.com/office/officeart/2018/5/layout/CenteredIconLabelDescriptionList"/>
    <dgm:cxn modelId="{AEF5BFE6-19FE-409A-A3FB-8C5EC9E0F943}" srcId="{2AC7D148-5F0B-4B4E-A67F-3C2D005CABE5}" destId="{CF1C120D-484F-4157-98B4-74DDA6598B08}" srcOrd="2" destOrd="0" parTransId="{D6C522B6-7A4F-4334-8BCA-54CC4DE97198}" sibTransId="{7FDAA51C-DF4D-4F61-8534-1D00E63758F3}"/>
    <dgm:cxn modelId="{A33DA3EA-6976-4DDA-8F1A-CBD0B9043DF0}" srcId="{6BD0D9F0-02F8-44DC-9F65-A4F001837203}" destId="{8AFADD5A-99C7-40F8-806D-4A2F018E41DB}" srcOrd="0" destOrd="0" parTransId="{F76C7E8B-4AAA-470B-8D72-8D129CDCBAC2}" sibTransId="{27DE91B4-9BD7-4439-9AC8-325E6563A6E4}"/>
    <dgm:cxn modelId="{8ABE25F9-D2C7-427B-B073-DA6F8B0D0B98}" type="presOf" srcId="{8AFADD5A-99C7-40F8-806D-4A2F018E41DB}" destId="{03851B62-F747-43F3-8132-4DF128298DF4}" srcOrd="0" destOrd="0" presId="urn:microsoft.com/office/officeart/2018/5/layout/CenteredIconLabelDescriptionList"/>
    <dgm:cxn modelId="{875A64AD-025B-4839-B352-CC5133D4E3D3}" type="presParOf" srcId="{F4CBFE25-FF7D-427D-99BB-20F0B0AE8265}" destId="{8FC59BD6-99A3-4E0C-AC54-D96C3ECFF40D}" srcOrd="0" destOrd="0" presId="urn:microsoft.com/office/officeart/2018/5/layout/CenteredIconLabelDescriptionList"/>
    <dgm:cxn modelId="{A73E487E-F2A3-422F-8F94-09AA022FA249}" type="presParOf" srcId="{8FC59BD6-99A3-4E0C-AC54-D96C3ECFF40D}" destId="{EC79DC8F-E49C-4196-9648-ADEA356D66DB}" srcOrd="0" destOrd="0" presId="urn:microsoft.com/office/officeart/2018/5/layout/CenteredIconLabelDescriptionList"/>
    <dgm:cxn modelId="{67CBAF62-269B-44FC-8DF2-CEE191B92137}" type="presParOf" srcId="{8FC59BD6-99A3-4E0C-AC54-D96C3ECFF40D}" destId="{8EACC368-4675-4BD9-94D8-6632D077A5AC}" srcOrd="1" destOrd="0" presId="urn:microsoft.com/office/officeart/2018/5/layout/CenteredIconLabelDescriptionList"/>
    <dgm:cxn modelId="{C4C4E221-9D6E-4B73-856D-66B6A9868242}" type="presParOf" srcId="{8FC59BD6-99A3-4E0C-AC54-D96C3ECFF40D}" destId="{F6A6E28E-40F1-4705-813F-122BC2A8E82D}" srcOrd="2" destOrd="0" presId="urn:microsoft.com/office/officeart/2018/5/layout/CenteredIconLabelDescriptionList"/>
    <dgm:cxn modelId="{F1C6B83B-A6A6-48D0-A8BE-6190F1FC0685}" type="presParOf" srcId="{8FC59BD6-99A3-4E0C-AC54-D96C3ECFF40D}" destId="{54B3640B-6D4C-48BB-A524-C51BCF886324}" srcOrd="3" destOrd="0" presId="urn:microsoft.com/office/officeart/2018/5/layout/CenteredIconLabelDescriptionList"/>
    <dgm:cxn modelId="{D327B4FA-DDC3-416F-B96B-0BA9E8A5666D}" type="presParOf" srcId="{8FC59BD6-99A3-4E0C-AC54-D96C3ECFF40D}" destId="{03851B62-F747-43F3-8132-4DF128298DF4}" srcOrd="4" destOrd="0" presId="urn:microsoft.com/office/officeart/2018/5/layout/CenteredIconLabelDescriptionList"/>
    <dgm:cxn modelId="{BE5935C6-CAB2-4F82-B91D-532B346CF69C}" type="presParOf" srcId="{F4CBFE25-FF7D-427D-99BB-20F0B0AE8265}" destId="{AAE98988-99CA-428B-AC3F-5B69B947427D}" srcOrd="1" destOrd="0" presId="urn:microsoft.com/office/officeart/2018/5/layout/CenteredIconLabelDescriptionList"/>
    <dgm:cxn modelId="{7FCED11C-12DB-4B8C-85B6-AE11EC426D78}" type="presParOf" srcId="{F4CBFE25-FF7D-427D-99BB-20F0B0AE8265}" destId="{D7D001E7-75CA-4B05-A01D-B8D263D5391D}" srcOrd="2" destOrd="0" presId="urn:microsoft.com/office/officeart/2018/5/layout/CenteredIconLabelDescriptionList"/>
    <dgm:cxn modelId="{228D62C4-0F8A-435E-8E25-57130852DBC2}" type="presParOf" srcId="{D7D001E7-75CA-4B05-A01D-B8D263D5391D}" destId="{A0F57560-5F3E-444F-96A4-C7F432F0B838}" srcOrd="0" destOrd="0" presId="urn:microsoft.com/office/officeart/2018/5/layout/CenteredIconLabelDescriptionList"/>
    <dgm:cxn modelId="{3B080020-6FAC-4F50-9C32-BF8CA2071BFB}" type="presParOf" srcId="{D7D001E7-75CA-4B05-A01D-B8D263D5391D}" destId="{872B0072-D78E-44B5-822A-275F3100D94F}" srcOrd="1" destOrd="0" presId="urn:microsoft.com/office/officeart/2018/5/layout/CenteredIconLabelDescriptionList"/>
    <dgm:cxn modelId="{ED52ECEE-35F6-4D79-8BF6-42550EA80C96}" type="presParOf" srcId="{D7D001E7-75CA-4B05-A01D-B8D263D5391D}" destId="{A433B201-EEAE-4302-B1A1-52F294DC88DF}" srcOrd="2" destOrd="0" presId="urn:microsoft.com/office/officeart/2018/5/layout/CenteredIconLabelDescriptionList"/>
    <dgm:cxn modelId="{25194717-1933-480F-9E4D-4C80B046C844}" type="presParOf" srcId="{D7D001E7-75CA-4B05-A01D-B8D263D5391D}" destId="{751A9B71-53E4-49B2-A464-1812C0AC3E8F}" srcOrd="3" destOrd="0" presId="urn:microsoft.com/office/officeart/2018/5/layout/CenteredIconLabelDescriptionList"/>
    <dgm:cxn modelId="{6451454F-C69F-44F2-95A7-99FBF5473429}" type="presParOf" srcId="{D7D001E7-75CA-4B05-A01D-B8D263D5391D}" destId="{3D29F756-21F6-4E2D-8CAC-277946AFAAA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885FEE-3C7C-4B72-A1A5-08C44DEB8369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EC4D51-717C-40B8-919E-AEC2862F9C30}">
      <dgm:prSet/>
      <dgm:spPr/>
      <dgm:t>
        <a:bodyPr/>
        <a:lstStyle/>
        <a:p>
          <a:r>
            <a:rPr lang="en-US"/>
            <a:t>Strengths</a:t>
          </a:r>
        </a:p>
      </dgm:t>
    </dgm:pt>
    <dgm:pt modelId="{F2E0873C-48F9-4A5B-BC3A-CB6586F19598}" type="parTrans" cxnId="{E345B5BE-FF16-4CDF-96A9-033E4E1F7C3F}">
      <dgm:prSet/>
      <dgm:spPr/>
      <dgm:t>
        <a:bodyPr/>
        <a:lstStyle/>
        <a:p>
          <a:endParaRPr lang="en-US"/>
        </a:p>
      </dgm:t>
    </dgm:pt>
    <dgm:pt modelId="{908D9365-62C3-40FC-8842-2291ACE746A0}" type="sibTrans" cxnId="{E345B5BE-FF16-4CDF-96A9-033E4E1F7C3F}">
      <dgm:prSet/>
      <dgm:spPr/>
      <dgm:t>
        <a:bodyPr/>
        <a:lstStyle/>
        <a:p>
          <a:endParaRPr lang="en-US"/>
        </a:p>
      </dgm:t>
    </dgm:pt>
    <dgm:pt modelId="{B00A6B03-56FE-423A-B72E-CAF566C7235B}">
      <dgm:prSet/>
      <dgm:spPr/>
      <dgm:t>
        <a:bodyPr/>
        <a:lstStyle/>
        <a:p>
          <a:r>
            <a:rPr lang="en-US" dirty="0"/>
            <a:t>Ability to be used in any type of business</a:t>
          </a:r>
        </a:p>
      </dgm:t>
    </dgm:pt>
    <dgm:pt modelId="{8E9A8A06-A3E6-427C-A518-87384EB41F60}" type="parTrans" cxnId="{66A5F314-DC24-43DF-B568-27A06B527036}">
      <dgm:prSet/>
      <dgm:spPr/>
      <dgm:t>
        <a:bodyPr/>
        <a:lstStyle/>
        <a:p>
          <a:endParaRPr lang="en-US"/>
        </a:p>
      </dgm:t>
    </dgm:pt>
    <dgm:pt modelId="{950A93F1-8D35-43F2-A3DB-158585CF9898}" type="sibTrans" cxnId="{66A5F314-DC24-43DF-B568-27A06B527036}">
      <dgm:prSet/>
      <dgm:spPr/>
      <dgm:t>
        <a:bodyPr/>
        <a:lstStyle/>
        <a:p>
          <a:endParaRPr lang="en-US"/>
        </a:p>
      </dgm:t>
    </dgm:pt>
    <dgm:pt modelId="{19156B2C-FE8A-4658-AFCE-668A9F7BCEEC}">
      <dgm:prSet/>
      <dgm:spPr/>
      <dgm:t>
        <a:bodyPr/>
        <a:lstStyle/>
        <a:p>
          <a:r>
            <a:rPr lang="en-US" dirty="0"/>
            <a:t>Trailblazing the Market</a:t>
          </a:r>
        </a:p>
      </dgm:t>
    </dgm:pt>
    <dgm:pt modelId="{958E0F48-4F36-4FFE-AFE4-A89440F6877E}" type="parTrans" cxnId="{6B1A965E-2838-4AED-9232-57FD7A7DF31E}">
      <dgm:prSet/>
      <dgm:spPr/>
      <dgm:t>
        <a:bodyPr/>
        <a:lstStyle/>
        <a:p>
          <a:endParaRPr lang="en-US"/>
        </a:p>
      </dgm:t>
    </dgm:pt>
    <dgm:pt modelId="{09D7841D-4481-4842-A9FC-D42D94521E14}" type="sibTrans" cxnId="{6B1A965E-2838-4AED-9232-57FD7A7DF31E}">
      <dgm:prSet/>
      <dgm:spPr/>
      <dgm:t>
        <a:bodyPr/>
        <a:lstStyle/>
        <a:p>
          <a:endParaRPr lang="en-US"/>
        </a:p>
      </dgm:t>
    </dgm:pt>
    <dgm:pt modelId="{3763E798-745D-418B-AC83-7CE06AC21D3F}">
      <dgm:prSet/>
      <dgm:spPr/>
      <dgm:t>
        <a:bodyPr/>
        <a:lstStyle/>
        <a:p>
          <a:r>
            <a:rPr lang="en-US"/>
            <a:t>Affordable and Reliable</a:t>
          </a:r>
        </a:p>
      </dgm:t>
    </dgm:pt>
    <dgm:pt modelId="{E6CF66D9-08CB-473A-A67B-BC05E40CDF9F}" type="parTrans" cxnId="{A6234511-8F85-41FD-84AF-68FA070A906D}">
      <dgm:prSet/>
      <dgm:spPr/>
      <dgm:t>
        <a:bodyPr/>
        <a:lstStyle/>
        <a:p>
          <a:endParaRPr lang="en-US"/>
        </a:p>
      </dgm:t>
    </dgm:pt>
    <dgm:pt modelId="{9E712992-187F-4172-AE05-D0B180EC0D34}" type="sibTrans" cxnId="{A6234511-8F85-41FD-84AF-68FA070A906D}">
      <dgm:prSet/>
      <dgm:spPr/>
      <dgm:t>
        <a:bodyPr/>
        <a:lstStyle/>
        <a:p>
          <a:endParaRPr lang="en-US"/>
        </a:p>
      </dgm:t>
    </dgm:pt>
    <dgm:pt modelId="{A7305D43-DE8E-40C2-A5DB-85930405231F}">
      <dgm:prSet/>
      <dgm:spPr/>
      <dgm:t>
        <a:bodyPr/>
        <a:lstStyle/>
        <a:p>
          <a:r>
            <a:rPr lang="en-US" dirty="0"/>
            <a:t>Weaknesses</a:t>
          </a:r>
        </a:p>
      </dgm:t>
    </dgm:pt>
    <dgm:pt modelId="{8C191CB9-2266-4288-ACF7-8267EDC1F917}" type="parTrans" cxnId="{070530E7-3229-4352-9494-A9F674362CD1}">
      <dgm:prSet/>
      <dgm:spPr/>
      <dgm:t>
        <a:bodyPr/>
        <a:lstStyle/>
        <a:p>
          <a:endParaRPr lang="en-US"/>
        </a:p>
      </dgm:t>
    </dgm:pt>
    <dgm:pt modelId="{26C34518-9396-4397-BE0D-F883D5639C14}" type="sibTrans" cxnId="{070530E7-3229-4352-9494-A9F674362CD1}">
      <dgm:prSet/>
      <dgm:spPr/>
      <dgm:t>
        <a:bodyPr/>
        <a:lstStyle/>
        <a:p>
          <a:endParaRPr lang="en-US"/>
        </a:p>
      </dgm:t>
    </dgm:pt>
    <dgm:pt modelId="{05778E69-B98F-4C09-917E-16B5949C1B83}">
      <dgm:prSet/>
      <dgm:spPr/>
      <dgm:t>
        <a:bodyPr/>
        <a:lstStyle/>
        <a:p>
          <a:r>
            <a:rPr lang="en-US" dirty="0"/>
            <a:t>Weak Brand</a:t>
          </a:r>
        </a:p>
      </dgm:t>
    </dgm:pt>
    <dgm:pt modelId="{E376BE45-5181-43DE-BD32-AD1735A7E00F}" type="parTrans" cxnId="{F679EA1A-66B9-4B93-A547-EC6E162E17C5}">
      <dgm:prSet/>
      <dgm:spPr/>
      <dgm:t>
        <a:bodyPr/>
        <a:lstStyle/>
        <a:p>
          <a:endParaRPr lang="en-US"/>
        </a:p>
      </dgm:t>
    </dgm:pt>
    <dgm:pt modelId="{24D8B71E-6E44-4435-8F36-0952A3C842AD}" type="sibTrans" cxnId="{F679EA1A-66B9-4B93-A547-EC6E162E17C5}">
      <dgm:prSet/>
      <dgm:spPr/>
      <dgm:t>
        <a:bodyPr/>
        <a:lstStyle/>
        <a:p>
          <a:endParaRPr lang="en-US"/>
        </a:p>
      </dgm:t>
    </dgm:pt>
    <dgm:pt modelId="{F5D891EB-C59B-4A49-8731-9D26D8A2B11B}">
      <dgm:prSet/>
      <dgm:spPr/>
      <dgm:t>
        <a:bodyPr/>
        <a:lstStyle/>
        <a:p>
          <a:r>
            <a:rPr lang="en-US"/>
            <a:t>Opportunities</a:t>
          </a:r>
        </a:p>
      </dgm:t>
    </dgm:pt>
    <dgm:pt modelId="{D8FE26BB-7575-4B1C-B78F-7E5AE50D5D3C}" type="parTrans" cxnId="{6BEDBF20-FF43-4A65-9488-7304FF8A1949}">
      <dgm:prSet/>
      <dgm:spPr/>
      <dgm:t>
        <a:bodyPr/>
        <a:lstStyle/>
        <a:p>
          <a:endParaRPr lang="en-US"/>
        </a:p>
      </dgm:t>
    </dgm:pt>
    <dgm:pt modelId="{E865BA94-4EC7-4D76-B87A-8C41B56AA345}" type="sibTrans" cxnId="{6BEDBF20-FF43-4A65-9488-7304FF8A1949}">
      <dgm:prSet/>
      <dgm:spPr/>
      <dgm:t>
        <a:bodyPr/>
        <a:lstStyle/>
        <a:p>
          <a:endParaRPr lang="en-US"/>
        </a:p>
      </dgm:t>
    </dgm:pt>
    <dgm:pt modelId="{4C56E7B6-0E9C-48FC-9260-FD8FB18BD028}">
      <dgm:prSet/>
      <dgm:spPr/>
      <dgm:t>
        <a:bodyPr/>
        <a:lstStyle/>
        <a:p>
          <a:r>
            <a:rPr lang="en-US" dirty="0"/>
            <a:t>Opportunity to become a leader in an upcoming market</a:t>
          </a:r>
        </a:p>
      </dgm:t>
    </dgm:pt>
    <dgm:pt modelId="{4E7F58E7-0564-4634-B01B-073B49A36701}" type="parTrans" cxnId="{0CAA82CE-386A-4613-8651-9018F68F995F}">
      <dgm:prSet/>
      <dgm:spPr/>
      <dgm:t>
        <a:bodyPr/>
        <a:lstStyle/>
        <a:p>
          <a:endParaRPr lang="en-US"/>
        </a:p>
      </dgm:t>
    </dgm:pt>
    <dgm:pt modelId="{2F632A07-B87D-4C87-95BA-814F58E6A1F1}" type="sibTrans" cxnId="{0CAA82CE-386A-4613-8651-9018F68F995F}">
      <dgm:prSet/>
      <dgm:spPr/>
      <dgm:t>
        <a:bodyPr/>
        <a:lstStyle/>
        <a:p>
          <a:endParaRPr lang="en-US"/>
        </a:p>
      </dgm:t>
    </dgm:pt>
    <dgm:pt modelId="{7230D5ED-1FFA-4B07-A363-A50B6E86E868}">
      <dgm:prSet/>
      <dgm:spPr/>
      <dgm:t>
        <a:bodyPr/>
        <a:lstStyle/>
        <a:p>
          <a:r>
            <a:rPr lang="en-US" dirty="0"/>
            <a:t>Appealing to more corporations</a:t>
          </a:r>
        </a:p>
      </dgm:t>
    </dgm:pt>
    <dgm:pt modelId="{7702A7EB-A301-493A-978F-6BC0B262AA1F}" type="parTrans" cxnId="{52005D83-6FEE-48DA-85C1-2FC7342E1FD6}">
      <dgm:prSet/>
      <dgm:spPr/>
      <dgm:t>
        <a:bodyPr/>
        <a:lstStyle/>
        <a:p>
          <a:endParaRPr lang="en-US"/>
        </a:p>
      </dgm:t>
    </dgm:pt>
    <dgm:pt modelId="{770DE6FF-4AAD-49C2-9918-011EB2815D36}" type="sibTrans" cxnId="{52005D83-6FEE-48DA-85C1-2FC7342E1FD6}">
      <dgm:prSet/>
      <dgm:spPr/>
      <dgm:t>
        <a:bodyPr/>
        <a:lstStyle/>
        <a:p>
          <a:endParaRPr lang="en-US"/>
        </a:p>
      </dgm:t>
    </dgm:pt>
    <dgm:pt modelId="{8492802D-2D85-457C-AACA-DE9BE9C6E591}">
      <dgm:prSet/>
      <dgm:spPr/>
      <dgm:t>
        <a:bodyPr/>
        <a:lstStyle/>
        <a:p>
          <a:r>
            <a:rPr lang="en-US" dirty="0"/>
            <a:t>Creating a more reliable network across the globe </a:t>
          </a:r>
        </a:p>
      </dgm:t>
    </dgm:pt>
    <dgm:pt modelId="{3A6C2134-F12A-40D4-906A-2B1326EF1F5E}" type="parTrans" cxnId="{D974FE47-17C8-45EA-A244-959E7CA59EF6}">
      <dgm:prSet/>
      <dgm:spPr/>
      <dgm:t>
        <a:bodyPr/>
        <a:lstStyle/>
        <a:p>
          <a:endParaRPr lang="en-US"/>
        </a:p>
      </dgm:t>
    </dgm:pt>
    <dgm:pt modelId="{065258F4-3AB7-4711-AD70-93A227C70AA2}" type="sibTrans" cxnId="{D974FE47-17C8-45EA-A244-959E7CA59EF6}">
      <dgm:prSet/>
      <dgm:spPr/>
      <dgm:t>
        <a:bodyPr/>
        <a:lstStyle/>
        <a:p>
          <a:endParaRPr lang="en-US"/>
        </a:p>
      </dgm:t>
    </dgm:pt>
    <dgm:pt modelId="{BF4CBACD-E9AB-4091-B9A0-1B7F97FAA589}">
      <dgm:prSet/>
      <dgm:spPr/>
      <dgm:t>
        <a:bodyPr/>
        <a:lstStyle/>
        <a:p>
          <a:r>
            <a:rPr lang="en-US"/>
            <a:t>Threats</a:t>
          </a:r>
        </a:p>
      </dgm:t>
    </dgm:pt>
    <dgm:pt modelId="{785B5575-4996-4C7F-8660-981701FDAEE0}" type="parTrans" cxnId="{6DDFF2FF-7DDC-4CB1-B380-989C38417284}">
      <dgm:prSet/>
      <dgm:spPr/>
      <dgm:t>
        <a:bodyPr/>
        <a:lstStyle/>
        <a:p>
          <a:endParaRPr lang="en-US"/>
        </a:p>
      </dgm:t>
    </dgm:pt>
    <dgm:pt modelId="{FD204968-4A18-47C2-B30D-50B4A428A44A}" type="sibTrans" cxnId="{6DDFF2FF-7DDC-4CB1-B380-989C38417284}">
      <dgm:prSet/>
      <dgm:spPr/>
      <dgm:t>
        <a:bodyPr/>
        <a:lstStyle/>
        <a:p>
          <a:endParaRPr lang="en-US"/>
        </a:p>
      </dgm:t>
    </dgm:pt>
    <dgm:pt modelId="{C4FA0EEE-9C70-4633-88B3-981FC74AE62B}">
      <dgm:prSet/>
      <dgm:spPr/>
      <dgm:t>
        <a:bodyPr/>
        <a:lstStyle/>
        <a:p>
          <a:r>
            <a:rPr lang="en-US" dirty="0"/>
            <a:t>Other Competitors</a:t>
          </a:r>
        </a:p>
      </dgm:t>
    </dgm:pt>
    <dgm:pt modelId="{29EAFC6C-AC7E-4732-ACD8-5C2DF0439A55}" type="parTrans" cxnId="{7063BA19-D809-441D-91C5-1A273F951C70}">
      <dgm:prSet/>
      <dgm:spPr/>
      <dgm:t>
        <a:bodyPr/>
        <a:lstStyle/>
        <a:p>
          <a:endParaRPr lang="en-US"/>
        </a:p>
      </dgm:t>
    </dgm:pt>
    <dgm:pt modelId="{F13A698C-30B3-4022-A098-5A89D659B613}" type="sibTrans" cxnId="{7063BA19-D809-441D-91C5-1A273F951C70}">
      <dgm:prSet/>
      <dgm:spPr/>
      <dgm:t>
        <a:bodyPr/>
        <a:lstStyle/>
        <a:p>
          <a:endParaRPr lang="en-US"/>
        </a:p>
      </dgm:t>
    </dgm:pt>
    <dgm:pt modelId="{CB0948DD-A8BD-4651-A833-5A29ADA1CDAC}">
      <dgm:prSet/>
      <dgm:spPr/>
      <dgm:t>
        <a:bodyPr/>
        <a:lstStyle/>
        <a:p>
          <a:r>
            <a:rPr lang="en-US" dirty="0"/>
            <a:t>Hardware and System Failures</a:t>
          </a:r>
        </a:p>
      </dgm:t>
    </dgm:pt>
    <dgm:pt modelId="{28ECD58C-1A25-44B2-A4D3-2E79D7575B85}" type="parTrans" cxnId="{4E169D85-3479-48EC-B294-C97D7DBF7DD1}">
      <dgm:prSet/>
      <dgm:spPr/>
      <dgm:t>
        <a:bodyPr/>
        <a:lstStyle/>
        <a:p>
          <a:endParaRPr lang="en-US"/>
        </a:p>
      </dgm:t>
    </dgm:pt>
    <dgm:pt modelId="{C6C645A2-791A-48D0-A701-E13A6341079A}" type="sibTrans" cxnId="{4E169D85-3479-48EC-B294-C97D7DBF7DD1}">
      <dgm:prSet/>
      <dgm:spPr/>
      <dgm:t>
        <a:bodyPr/>
        <a:lstStyle/>
        <a:p>
          <a:endParaRPr lang="en-US"/>
        </a:p>
      </dgm:t>
    </dgm:pt>
    <dgm:pt modelId="{8D537455-9DCD-4D73-9880-B8EE3993BBEA}">
      <dgm:prSet/>
      <dgm:spPr/>
      <dgm:t>
        <a:bodyPr/>
        <a:lstStyle/>
        <a:p>
          <a:endParaRPr lang="en-US" dirty="0"/>
        </a:p>
      </dgm:t>
    </dgm:pt>
    <dgm:pt modelId="{D22EF3A5-26A8-4C4C-9BB3-1EDD18D0BF38}" type="parTrans" cxnId="{8B4222BF-F5C9-443E-9349-9A7D7EA53486}">
      <dgm:prSet/>
      <dgm:spPr/>
      <dgm:t>
        <a:bodyPr/>
        <a:lstStyle/>
        <a:p>
          <a:endParaRPr lang="en-US"/>
        </a:p>
      </dgm:t>
    </dgm:pt>
    <dgm:pt modelId="{FC2B469E-BCF9-4A13-AE05-CA3150911217}" type="sibTrans" cxnId="{8B4222BF-F5C9-443E-9349-9A7D7EA53486}">
      <dgm:prSet/>
      <dgm:spPr/>
      <dgm:t>
        <a:bodyPr/>
        <a:lstStyle/>
        <a:p>
          <a:endParaRPr lang="en-US"/>
        </a:p>
      </dgm:t>
    </dgm:pt>
    <dgm:pt modelId="{505B456E-6872-4959-A7C9-E672EDE68CC8}">
      <dgm:prSet/>
      <dgm:spPr/>
      <dgm:t>
        <a:bodyPr/>
        <a:lstStyle/>
        <a:p>
          <a:r>
            <a:rPr lang="en-US" dirty="0"/>
            <a:t>Lack of Involvement in other Markets</a:t>
          </a:r>
        </a:p>
      </dgm:t>
    </dgm:pt>
    <dgm:pt modelId="{CB7A3734-8562-42D8-9EB3-ECB308DA3CEE}" type="parTrans" cxnId="{93A61E1D-BC3B-45CD-99ED-2ADCBC6BA8E6}">
      <dgm:prSet/>
      <dgm:spPr/>
      <dgm:t>
        <a:bodyPr/>
        <a:lstStyle/>
        <a:p>
          <a:endParaRPr lang="en-US"/>
        </a:p>
      </dgm:t>
    </dgm:pt>
    <dgm:pt modelId="{9AB99ADC-0526-4B5D-8A14-A0C65A67214A}" type="sibTrans" cxnId="{93A61E1D-BC3B-45CD-99ED-2ADCBC6BA8E6}">
      <dgm:prSet/>
      <dgm:spPr/>
      <dgm:t>
        <a:bodyPr/>
        <a:lstStyle/>
        <a:p>
          <a:endParaRPr lang="en-US"/>
        </a:p>
      </dgm:t>
    </dgm:pt>
    <dgm:pt modelId="{96F4873F-BC5C-4B7F-A0AA-335B06AA7EB1}">
      <dgm:prSet/>
      <dgm:spPr/>
      <dgm:t>
        <a:bodyPr/>
        <a:lstStyle/>
        <a:p>
          <a:r>
            <a:rPr lang="en-US" dirty="0"/>
            <a:t>Lack of Capital</a:t>
          </a:r>
        </a:p>
      </dgm:t>
    </dgm:pt>
    <dgm:pt modelId="{BBAFF0FC-D3BF-41E5-918C-D8092D587261}" type="parTrans" cxnId="{49CC3D8E-5008-41A4-B823-7171FD8CD441}">
      <dgm:prSet/>
      <dgm:spPr/>
      <dgm:t>
        <a:bodyPr/>
        <a:lstStyle/>
        <a:p>
          <a:endParaRPr lang="en-US"/>
        </a:p>
      </dgm:t>
    </dgm:pt>
    <dgm:pt modelId="{9D40C96A-1FB1-40CC-BEE0-0DB345C9DD60}" type="sibTrans" cxnId="{49CC3D8E-5008-41A4-B823-7171FD8CD441}">
      <dgm:prSet/>
      <dgm:spPr/>
      <dgm:t>
        <a:bodyPr/>
        <a:lstStyle/>
        <a:p>
          <a:endParaRPr lang="en-US"/>
        </a:p>
      </dgm:t>
    </dgm:pt>
    <dgm:pt modelId="{A3A4784C-1295-4DD5-BD10-8DA95409748F}" type="pres">
      <dgm:prSet presAssocID="{86885FEE-3C7C-4B72-A1A5-08C44DEB8369}" presName="Name0" presStyleCnt="0">
        <dgm:presLayoutVars>
          <dgm:dir/>
          <dgm:animLvl val="lvl"/>
          <dgm:resizeHandles val="exact"/>
        </dgm:presLayoutVars>
      </dgm:prSet>
      <dgm:spPr/>
    </dgm:pt>
    <dgm:pt modelId="{EF94ABC6-1F87-4F6B-8DFB-6CD2FB513EAB}" type="pres">
      <dgm:prSet presAssocID="{65EC4D51-717C-40B8-919E-AEC2862F9C30}" presName="composite" presStyleCnt="0"/>
      <dgm:spPr/>
    </dgm:pt>
    <dgm:pt modelId="{B0943DDA-B517-419C-9928-0120D3F06163}" type="pres">
      <dgm:prSet presAssocID="{65EC4D51-717C-40B8-919E-AEC2862F9C3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06B35EA-4DDB-4856-BEC7-1DCDB4698F3C}" type="pres">
      <dgm:prSet presAssocID="{65EC4D51-717C-40B8-919E-AEC2862F9C30}" presName="desTx" presStyleLbl="alignAccFollowNode1" presStyleIdx="0" presStyleCnt="4">
        <dgm:presLayoutVars>
          <dgm:bulletEnabled val="1"/>
        </dgm:presLayoutVars>
      </dgm:prSet>
      <dgm:spPr/>
    </dgm:pt>
    <dgm:pt modelId="{8E8AD1E5-1400-4493-BCA8-39BF6E451F27}" type="pres">
      <dgm:prSet presAssocID="{908D9365-62C3-40FC-8842-2291ACE746A0}" presName="space" presStyleCnt="0"/>
      <dgm:spPr/>
    </dgm:pt>
    <dgm:pt modelId="{B8BFBF18-0E64-4960-99C6-7E0B18BE39D6}" type="pres">
      <dgm:prSet presAssocID="{A7305D43-DE8E-40C2-A5DB-85930405231F}" presName="composite" presStyleCnt="0"/>
      <dgm:spPr/>
    </dgm:pt>
    <dgm:pt modelId="{72794C93-FBF7-4ABB-B99C-648F27D44463}" type="pres">
      <dgm:prSet presAssocID="{A7305D43-DE8E-40C2-A5DB-85930405231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6C6904-5B84-49A4-9FA0-8206CA182F16}" type="pres">
      <dgm:prSet presAssocID="{A7305D43-DE8E-40C2-A5DB-85930405231F}" presName="desTx" presStyleLbl="alignAccFollowNode1" presStyleIdx="1" presStyleCnt="4">
        <dgm:presLayoutVars>
          <dgm:bulletEnabled val="1"/>
        </dgm:presLayoutVars>
      </dgm:prSet>
      <dgm:spPr/>
    </dgm:pt>
    <dgm:pt modelId="{7B331B25-FC80-434A-AD6B-00CB1B23BE65}" type="pres">
      <dgm:prSet presAssocID="{26C34518-9396-4397-BE0D-F883D5639C14}" presName="space" presStyleCnt="0"/>
      <dgm:spPr/>
    </dgm:pt>
    <dgm:pt modelId="{EB6A8845-9160-4EF9-BB6C-1C326F77D7CE}" type="pres">
      <dgm:prSet presAssocID="{F5D891EB-C59B-4A49-8731-9D26D8A2B11B}" presName="composite" presStyleCnt="0"/>
      <dgm:spPr/>
    </dgm:pt>
    <dgm:pt modelId="{4535EDA7-FAD5-42F9-A3BD-F04BC925E10E}" type="pres">
      <dgm:prSet presAssocID="{F5D891EB-C59B-4A49-8731-9D26D8A2B11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CD5CB24-B496-4E68-9E98-E88573F79F79}" type="pres">
      <dgm:prSet presAssocID="{F5D891EB-C59B-4A49-8731-9D26D8A2B11B}" presName="desTx" presStyleLbl="alignAccFollowNode1" presStyleIdx="2" presStyleCnt="4">
        <dgm:presLayoutVars>
          <dgm:bulletEnabled val="1"/>
        </dgm:presLayoutVars>
      </dgm:prSet>
      <dgm:spPr/>
    </dgm:pt>
    <dgm:pt modelId="{8ADBD5A0-B876-4666-A4B4-3664B3CEFDEA}" type="pres">
      <dgm:prSet presAssocID="{E865BA94-4EC7-4D76-B87A-8C41B56AA345}" presName="space" presStyleCnt="0"/>
      <dgm:spPr/>
    </dgm:pt>
    <dgm:pt modelId="{FFA3551D-BA90-4769-AE72-5195D827D2F7}" type="pres">
      <dgm:prSet presAssocID="{BF4CBACD-E9AB-4091-B9A0-1B7F97FAA589}" presName="composite" presStyleCnt="0"/>
      <dgm:spPr/>
    </dgm:pt>
    <dgm:pt modelId="{D0AF3D75-D59E-4FF5-977F-8C70E9096C4C}" type="pres">
      <dgm:prSet presAssocID="{BF4CBACD-E9AB-4091-B9A0-1B7F97FAA5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279D2F2-1B0A-4F1D-BF09-98781EE06386}" type="pres">
      <dgm:prSet presAssocID="{BF4CBACD-E9AB-4091-B9A0-1B7F97FAA5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309D701-CC5D-47E3-9F03-2648DE2A4CEA}" type="presOf" srcId="{19156B2C-FE8A-4658-AFCE-668A9F7BCEEC}" destId="{506B35EA-4DDB-4856-BEC7-1DCDB4698F3C}" srcOrd="0" destOrd="1" presId="urn:microsoft.com/office/officeart/2005/8/layout/hList1"/>
    <dgm:cxn modelId="{9F112808-2B8A-480C-A78B-F2EAA3343ECA}" type="presOf" srcId="{7230D5ED-1FFA-4B07-A363-A50B6E86E868}" destId="{BCD5CB24-B496-4E68-9E98-E88573F79F79}" srcOrd="0" destOrd="1" presId="urn:microsoft.com/office/officeart/2005/8/layout/hList1"/>
    <dgm:cxn modelId="{A6234511-8F85-41FD-84AF-68FA070A906D}" srcId="{65EC4D51-717C-40B8-919E-AEC2862F9C30}" destId="{3763E798-745D-418B-AC83-7CE06AC21D3F}" srcOrd="2" destOrd="0" parTransId="{E6CF66D9-08CB-473A-A67B-BC05E40CDF9F}" sibTransId="{9E712992-187F-4172-AE05-D0B180EC0D34}"/>
    <dgm:cxn modelId="{66A5F314-DC24-43DF-B568-27A06B527036}" srcId="{65EC4D51-717C-40B8-919E-AEC2862F9C30}" destId="{B00A6B03-56FE-423A-B72E-CAF566C7235B}" srcOrd="0" destOrd="0" parTransId="{8E9A8A06-A3E6-427C-A518-87384EB41F60}" sibTransId="{950A93F1-8D35-43F2-A3DB-158585CF9898}"/>
    <dgm:cxn modelId="{9272FC16-6B13-447C-87BE-DBDA3C787CE8}" type="presOf" srcId="{F5D891EB-C59B-4A49-8731-9D26D8A2B11B}" destId="{4535EDA7-FAD5-42F9-A3BD-F04BC925E10E}" srcOrd="0" destOrd="0" presId="urn:microsoft.com/office/officeart/2005/8/layout/hList1"/>
    <dgm:cxn modelId="{48CEAC19-2C90-4117-A44C-F0985418F3DB}" type="presOf" srcId="{4C56E7B6-0E9C-48FC-9260-FD8FB18BD028}" destId="{BCD5CB24-B496-4E68-9E98-E88573F79F79}" srcOrd="0" destOrd="0" presId="urn:microsoft.com/office/officeart/2005/8/layout/hList1"/>
    <dgm:cxn modelId="{7063BA19-D809-441D-91C5-1A273F951C70}" srcId="{BF4CBACD-E9AB-4091-B9A0-1B7F97FAA589}" destId="{C4FA0EEE-9C70-4633-88B3-981FC74AE62B}" srcOrd="0" destOrd="0" parTransId="{29EAFC6C-AC7E-4732-ACD8-5C2DF0439A55}" sibTransId="{F13A698C-30B3-4022-A098-5A89D659B613}"/>
    <dgm:cxn modelId="{F679EA1A-66B9-4B93-A547-EC6E162E17C5}" srcId="{A7305D43-DE8E-40C2-A5DB-85930405231F}" destId="{05778E69-B98F-4C09-917E-16B5949C1B83}" srcOrd="0" destOrd="0" parTransId="{E376BE45-5181-43DE-BD32-AD1735A7E00F}" sibTransId="{24D8B71E-6E44-4435-8F36-0952A3C842AD}"/>
    <dgm:cxn modelId="{93A61E1D-BC3B-45CD-99ED-2ADCBC6BA8E6}" srcId="{A7305D43-DE8E-40C2-A5DB-85930405231F}" destId="{505B456E-6872-4959-A7C9-E672EDE68CC8}" srcOrd="1" destOrd="0" parTransId="{CB7A3734-8562-42D8-9EB3-ECB308DA3CEE}" sibTransId="{9AB99ADC-0526-4B5D-8A14-A0C65A67214A}"/>
    <dgm:cxn modelId="{6BEDBF20-FF43-4A65-9488-7304FF8A1949}" srcId="{86885FEE-3C7C-4B72-A1A5-08C44DEB8369}" destId="{F5D891EB-C59B-4A49-8731-9D26D8A2B11B}" srcOrd="2" destOrd="0" parTransId="{D8FE26BB-7575-4B1C-B78F-7E5AE50D5D3C}" sibTransId="{E865BA94-4EC7-4D76-B87A-8C41B56AA345}"/>
    <dgm:cxn modelId="{E4752028-4E68-4422-93EA-1E63A7D9C673}" type="presOf" srcId="{B00A6B03-56FE-423A-B72E-CAF566C7235B}" destId="{506B35EA-4DDB-4856-BEC7-1DCDB4698F3C}" srcOrd="0" destOrd="0" presId="urn:microsoft.com/office/officeart/2005/8/layout/hList1"/>
    <dgm:cxn modelId="{6B1A965E-2838-4AED-9232-57FD7A7DF31E}" srcId="{65EC4D51-717C-40B8-919E-AEC2862F9C30}" destId="{19156B2C-FE8A-4658-AFCE-668A9F7BCEEC}" srcOrd="1" destOrd="0" parTransId="{958E0F48-4F36-4FFE-AFE4-A89440F6877E}" sibTransId="{09D7841D-4481-4842-A9FC-D42D94521E14}"/>
    <dgm:cxn modelId="{D974FE47-17C8-45EA-A244-959E7CA59EF6}" srcId="{F5D891EB-C59B-4A49-8731-9D26D8A2B11B}" destId="{8492802D-2D85-457C-AACA-DE9BE9C6E591}" srcOrd="2" destOrd="0" parTransId="{3A6C2134-F12A-40D4-906A-2B1326EF1F5E}" sibTransId="{065258F4-3AB7-4711-AD70-93A227C70AA2}"/>
    <dgm:cxn modelId="{E8248D55-B028-4C45-847B-9E59885DEA87}" type="presOf" srcId="{8D537455-9DCD-4D73-9880-B8EE3993BBEA}" destId="{C279D2F2-1B0A-4F1D-BF09-98781EE06386}" srcOrd="0" destOrd="2" presId="urn:microsoft.com/office/officeart/2005/8/layout/hList1"/>
    <dgm:cxn modelId="{BCA4187B-9DFF-4C4D-BBF1-0A4C86B88D0E}" type="presOf" srcId="{86885FEE-3C7C-4B72-A1A5-08C44DEB8369}" destId="{A3A4784C-1295-4DD5-BD10-8DA95409748F}" srcOrd="0" destOrd="0" presId="urn:microsoft.com/office/officeart/2005/8/layout/hList1"/>
    <dgm:cxn modelId="{79F6D281-CE41-4A7C-B03B-51E269C1D2A8}" type="presOf" srcId="{8492802D-2D85-457C-AACA-DE9BE9C6E591}" destId="{BCD5CB24-B496-4E68-9E98-E88573F79F79}" srcOrd="0" destOrd="2" presId="urn:microsoft.com/office/officeart/2005/8/layout/hList1"/>
    <dgm:cxn modelId="{52005D83-6FEE-48DA-85C1-2FC7342E1FD6}" srcId="{F5D891EB-C59B-4A49-8731-9D26D8A2B11B}" destId="{7230D5ED-1FFA-4B07-A363-A50B6E86E868}" srcOrd="1" destOrd="0" parTransId="{7702A7EB-A301-493A-978F-6BC0B262AA1F}" sibTransId="{770DE6FF-4AAD-49C2-9918-011EB2815D36}"/>
    <dgm:cxn modelId="{4E169D85-3479-48EC-B294-C97D7DBF7DD1}" srcId="{BF4CBACD-E9AB-4091-B9A0-1B7F97FAA589}" destId="{CB0948DD-A8BD-4651-A833-5A29ADA1CDAC}" srcOrd="1" destOrd="0" parTransId="{28ECD58C-1A25-44B2-A4D3-2E79D7575B85}" sibTransId="{C6C645A2-791A-48D0-A701-E13A6341079A}"/>
    <dgm:cxn modelId="{C10A028C-D7CC-4949-A017-77BC5E4C2EBD}" type="presOf" srcId="{505B456E-6872-4959-A7C9-E672EDE68CC8}" destId="{D76C6904-5B84-49A4-9FA0-8206CA182F16}" srcOrd="0" destOrd="1" presId="urn:microsoft.com/office/officeart/2005/8/layout/hList1"/>
    <dgm:cxn modelId="{49CC3D8E-5008-41A4-B823-7171FD8CD441}" srcId="{A7305D43-DE8E-40C2-A5DB-85930405231F}" destId="{96F4873F-BC5C-4B7F-A0AA-335B06AA7EB1}" srcOrd="2" destOrd="0" parTransId="{BBAFF0FC-D3BF-41E5-918C-D8092D587261}" sibTransId="{9D40C96A-1FB1-40CC-BEE0-0DB345C9DD60}"/>
    <dgm:cxn modelId="{563BEAB2-0061-47FC-96B7-A9D5E0F6F5C3}" type="presOf" srcId="{65EC4D51-717C-40B8-919E-AEC2862F9C30}" destId="{B0943DDA-B517-419C-9928-0120D3F06163}" srcOrd="0" destOrd="0" presId="urn:microsoft.com/office/officeart/2005/8/layout/hList1"/>
    <dgm:cxn modelId="{FEABF9BB-F209-44A9-8E08-783C49D59C7B}" type="presOf" srcId="{A7305D43-DE8E-40C2-A5DB-85930405231F}" destId="{72794C93-FBF7-4ABB-B99C-648F27D44463}" srcOrd="0" destOrd="0" presId="urn:microsoft.com/office/officeart/2005/8/layout/hList1"/>
    <dgm:cxn modelId="{E345B5BE-FF16-4CDF-96A9-033E4E1F7C3F}" srcId="{86885FEE-3C7C-4B72-A1A5-08C44DEB8369}" destId="{65EC4D51-717C-40B8-919E-AEC2862F9C30}" srcOrd="0" destOrd="0" parTransId="{F2E0873C-48F9-4A5B-BC3A-CB6586F19598}" sibTransId="{908D9365-62C3-40FC-8842-2291ACE746A0}"/>
    <dgm:cxn modelId="{8B4222BF-F5C9-443E-9349-9A7D7EA53486}" srcId="{BF4CBACD-E9AB-4091-B9A0-1B7F97FAA589}" destId="{8D537455-9DCD-4D73-9880-B8EE3993BBEA}" srcOrd="2" destOrd="0" parTransId="{D22EF3A5-26A8-4C4C-9BB3-1EDD18D0BF38}" sibTransId="{FC2B469E-BCF9-4A13-AE05-CA3150911217}"/>
    <dgm:cxn modelId="{C89BA5C4-89B7-4F80-A4CF-E70BB67715C7}" type="presOf" srcId="{BF4CBACD-E9AB-4091-B9A0-1B7F97FAA589}" destId="{D0AF3D75-D59E-4FF5-977F-8C70E9096C4C}" srcOrd="0" destOrd="0" presId="urn:microsoft.com/office/officeart/2005/8/layout/hList1"/>
    <dgm:cxn modelId="{D1FF81C8-CDDC-451C-A936-CF0C8FDA4E60}" type="presOf" srcId="{CB0948DD-A8BD-4651-A833-5A29ADA1CDAC}" destId="{C279D2F2-1B0A-4F1D-BF09-98781EE06386}" srcOrd="0" destOrd="1" presId="urn:microsoft.com/office/officeart/2005/8/layout/hList1"/>
    <dgm:cxn modelId="{0CAA82CE-386A-4613-8651-9018F68F995F}" srcId="{F5D891EB-C59B-4A49-8731-9D26D8A2B11B}" destId="{4C56E7B6-0E9C-48FC-9260-FD8FB18BD028}" srcOrd="0" destOrd="0" parTransId="{4E7F58E7-0564-4634-B01B-073B49A36701}" sibTransId="{2F632A07-B87D-4C87-95BA-814F58E6A1F1}"/>
    <dgm:cxn modelId="{C6CB02D0-8916-4E5A-BEA7-95E3E487F8D9}" type="presOf" srcId="{96F4873F-BC5C-4B7F-A0AA-335B06AA7EB1}" destId="{D76C6904-5B84-49A4-9FA0-8206CA182F16}" srcOrd="0" destOrd="2" presId="urn:microsoft.com/office/officeart/2005/8/layout/hList1"/>
    <dgm:cxn modelId="{A9773BDE-C47A-4DFA-8EA6-95D93D174EF8}" type="presOf" srcId="{05778E69-B98F-4C09-917E-16B5949C1B83}" destId="{D76C6904-5B84-49A4-9FA0-8206CA182F16}" srcOrd="0" destOrd="0" presId="urn:microsoft.com/office/officeart/2005/8/layout/hList1"/>
    <dgm:cxn modelId="{070530E7-3229-4352-9494-A9F674362CD1}" srcId="{86885FEE-3C7C-4B72-A1A5-08C44DEB8369}" destId="{A7305D43-DE8E-40C2-A5DB-85930405231F}" srcOrd="1" destOrd="0" parTransId="{8C191CB9-2266-4288-ACF7-8267EDC1F917}" sibTransId="{26C34518-9396-4397-BE0D-F883D5639C14}"/>
    <dgm:cxn modelId="{1AAB7EE8-1856-4FFB-8110-427DE63DABB8}" type="presOf" srcId="{C4FA0EEE-9C70-4633-88B3-981FC74AE62B}" destId="{C279D2F2-1B0A-4F1D-BF09-98781EE06386}" srcOrd="0" destOrd="0" presId="urn:microsoft.com/office/officeart/2005/8/layout/hList1"/>
    <dgm:cxn modelId="{330BF8FB-BFA3-413D-999B-E20F23FF0492}" type="presOf" srcId="{3763E798-745D-418B-AC83-7CE06AC21D3F}" destId="{506B35EA-4DDB-4856-BEC7-1DCDB4698F3C}" srcOrd="0" destOrd="2" presId="urn:microsoft.com/office/officeart/2005/8/layout/hList1"/>
    <dgm:cxn modelId="{6DDFF2FF-7DDC-4CB1-B380-989C38417284}" srcId="{86885FEE-3C7C-4B72-A1A5-08C44DEB8369}" destId="{BF4CBACD-E9AB-4091-B9A0-1B7F97FAA589}" srcOrd="3" destOrd="0" parTransId="{785B5575-4996-4C7F-8660-981701FDAEE0}" sibTransId="{FD204968-4A18-47C2-B30D-50B4A428A44A}"/>
    <dgm:cxn modelId="{5C8BB847-D168-4FA7-AFF2-F90E0B56AD27}" type="presParOf" srcId="{A3A4784C-1295-4DD5-BD10-8DA95409748F}" destId="{EF94ABC6-1F87-4F6B-8DFB-6CD2FB513EAB}" srcOrd="0" destOrd="0" presId="urn:microsoft.com/office/officeart/2005/8/layout/hList1"/>
    <dgm:cxn modelId="{379BBE05-E175-480A-B05B-B86EF8542BAC}" type="presParOf" srcId="{EF94ABC6-1F87-4F6B-8DFB-6CD2FB513EAB}" destId="{B0943DDA-B517-419C-9928-0120D3F06163}" srcOrd="0" destOrd="0" presId="urn:microsoft.com/office/officeart/2005/8/layout/hList1"/>
    <dgm:cxn modelId="{B1943ABF-C445-4369-A53B-38030CCB23F5}" type="presParOf" srcId="{EF94ABC6-1F87-4F6B-8DFB-6CD2FB513EAB}" destId="{506B35EA-4DDB-4856-BEC7-1DCDB4698F3C}" srcOrd="1" destOrd="0" presId="urn:microsoft.com/office/officeart/2005/8/layout/hList1"/>
    <dgm:cxn modelId="{D9B0FF2D-6696-4D23-9BA3-5FFD553251BD}" type="presParOf" srcId="{A3A4784C-1295-4DD5-BD10-8DA95409748F}" destId="{8E8AD1E5-1400-4493-BCA8-39BF6E451F27}" srcOrd="1" destOrd="0" presId="urn:microsoft.com/office/officeart/2005/8/layout/hList1"/>
    <dgm:cxn modelId="{23151D69-B49F-41D3-ACB5-09C7A1C44DF9}" type="presParOf" srcId="{A3A4784C-1295-4DD5-BD10-8DA95409748F}" destId="{B8BFBF18-0E64-4960-99C6-7E0B18BE39D6}" srcOrd="2" destOrd="0" presId="urn:microsoft.com/office/officeart/2005/8/layout/hList1"/>
    <dgm:cxn modelId="{C320F38C-CDB3-4522-BB9C-B4AAE1754663}" type="presParOf" srcId="{B8BFBF18-0E64-4960-99C6-7E0B18BE39D6}" destId="{72794C93-FBF7-4ABB-B99C-648F27D44463}" srcOrd="0" destOrd="0" presId="urn:microsoft.com/office/officeart/2005/8/layout/hList1"/>
    <dgm:cxn modelId="{565182D2-BBE0-4BFE-886C-A2BFE28603BE}" type="presParOf" srcId="{B8BFBF18-0E64-4960-99C6-7E0B18BE39D6}" destId="{D76C6904-5B84-49A4-9FA0-8206CA182F16}" srcOrd="1" destOrd="0" presId="urn:microsoft.com/office/officeart/2005/8/layout/hList1"/>
    <dgm:cxn modelId="{68C3F14C-3DF9-4B07-9F34-95A1F216427F}" type="presParOf" srcId="{A3A4784C-1295-4DD5-BD10-8DA95409748F}" destId="{7B331B25-FC80-434A-AD6B-00CB1B23BE65}" srcOrd="3" destOrd="0" presId="urn:microsoft.com/office/officeart/2005/8/layout/hList1"/>
    <dgm:cxn modelId="{EBB48960-F507-4C99-8BF2-77181732AB72}" type="presParOf" srcId="{A3A4784C-1295-4DD5-BD10-8DA95409748F}" destId="{EB6A8845-9160-4EF9-BB6C-1C326F77D7CE}" srcOrd="4" destOrd="0" presId="urn:microsoft.com/office/officeart/2005/8/layout/hList1"/>
    <dgm:cxn modelId="{2FA919E0-0664-42DB-8820-A3CCFD4A281A}" type="presParOf" srcId="{EB6A8845-9160-4EF9-BB6C-1C326F77D7CE}" destId="{4535EDA7-FAD5-42F9-A3BD-F04BC925E10E}" srcOrd="0" destOrd="0" presId="urn:microsoft.com/office/officeart/2005/8/layout/hList1"/>
    <dgm:cxn modelId="{D26BA1C9-2C81-4450-9346-DCF599C5EAFE}" type="presParOf" srcId="{EB6A8845-9160-4EF9-BB6C-1C326F77D7CE}" destId="{BCD5CB24-B496-4E68-9E98-E88573F79F79}" srcOrd="1" destOrd="0" presId="urn:microsoft.com/office/officeart/2005/8/layout/hList1"/>
    <dgm:cxn modelId="{B0921D0F-EFC2-40F3-83CA-BC6CC72A7261}" type="presParOf" srcId="{A3A4784C-1295-4DD5-BD10-8DA95409748F}" destId="{8ADBD5A0-B876-4666-A4B4-3664B3CEFDEA}" srcOrd="5" destOrd="0" presId="urn:microsoft.com/office/officeart/2005/8/layout/hList1"/>
    <dgm:cxn modelId="{43BBB26E-0EB7-451D-8BB2-2D7B5D33E29E}" type="presParOf" srcId="{A3A4784C-1295-4DD5-BD10-8DA95409748F}" destId="{FFA3551D-BA90-4769-AE72-5195D827D2F7}" srcOrd="6" destOrd="0" presId="urn:microsoft.com/office/officeart/2005/8/layout/hList1"/>
    <dgm:cxn modelId="{BC3A513B-221A-4B2C-8DB1-E289C07FE3BB}" type="presParOf" srcId="{FFA3551D-BA90-4769-AE72-5195D827D2F7}" destId="{D0AF3D75-D59E-4FF5-977F-8C70E9096C4C}" srcOrd="0" destOrd="0" presId="urn:microsoft.com/office/officeart/2005/8/layout/hList1"/>
    <dgm:cxn modelId="{D40C987F-E5D4-4B0C-9F9E-D0CAD5CF1754}" type="presParOf" srcId="{FFA3551D-BA90-4769-AE72-5195D827D2F7}" destId="{C279D2F2-1B0A-4F1D-BF09-98781EE06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902563-B785-47FF-AFA6-39B9E75A1FC0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4D24B1-10DB-4E20-9472-2956D0F64799}">
      <dgm:prSet/>
      <dgm:spPr/>
      <dgm:t>
        <a:bodyPr/>
        <a:lstStyle/>
        <a:p>
          <a:r>
            <a:rPr lang="en-US" baseline="0"/>
            <a:t>Costs</a:t>
          </a:r>
          <a:endParaRPr lang="en-US"/>
        </a:p>
      </dgm:t>
    </dgm:pt>
    <dgm:pt modelId="{8DC09AFE-3E53-465A-94EE-6F15617E0E38}" type="parTrans" cxnId="{FCC9E300-E46F-493D-81DB-BAFBA061E444}">
      <dgm:prSet/>
      <dgm:spPr/>
      <dgm:t>
        <a:bodyPr/>
        <a:lstStyle/>
        <a:p>
          <a:endParaRPr lang="en-US"/>
        </a:p>
      </dgm:t>
    </dgm:pt>
    <dgm:pt modelId="{7E1C1290-D51D-4AAD-880B-4185DF09950F}" type="sibTrans" cxnId="{FCC9E300-E46F-493D-81DB-BAFBA061E444}">
      <dgm:prSet/>
      <dgm:spPr/>
      <dgm:t>
        <a:bodyPr/>
        <a:lstStyle/>
        <a:p>
          <a:endParaRPr lang="en-US"/>
        </a:p>
      </dgm:t>
    </dgm:pt>
    <dgm:pt modelId="{FD2D4642-8879-4855-81CA-8BAFE58F624B}">
      <dgm:prSet/>
      <dgm:spPr/>
      <dgm:t>
        <a:bodyPr/>
        <a:lstStyle/>
        <a:p>
          <a:r>
            <a:rPr lang="en-US" dirty="0"/>
            <a:t>Estimated around $50 million</a:t>
          </a:r>
        </a:p>
      </dgm:t>
    </dgm:pt>
    <dgm:pt modelId="{567770BD-2868-4CFC-ABB9-5D955F920DFC}" type="parTrans" cxnId="{62257D78-6B36-493B-9398-B28F42397364}">
      <dgm:prSet/>
      <dgm:spPr/>
      <dgm:t>
        <a:bodyPr/>
        <a:lstStyle/>
        <a:p>
          <a:endParaRPr lang="en-US"/>
        </a:p>
      </dgm:t>
    </dgm:pt>
    <dgm:pt modelId="{30AB8987-DB5B-4D07-9D77-3DDCC81C6BFD}" type="sibTrans" cxnId="{62257D78-6B36-493B-9398-B28F42397364}">
      <dgm:prSet/>
      <dgm:spPr/>
      <dgm:t>
        <a:bodyPr/>
        <a:lstStyle/>
        <a:p>
          <a:endParaRPr lang="en-US"/>
        </a:p>
      </dgm:t>
    </dgm:pt>
    <dgm:pt modelId="{72D2ADB3-E981-4008-9735-A8793F5E5DD1}">
      <dgm:prSet/>
      <dgm:spPr/>
      <dgm:t>
        <a:bodyPr/>
        <a:lstStyle/>
        <a:p>
          <a:r>
            <a:rPr lang="en-US" dirty="0"/>
            <a:t>Release projected for Q1 2026</a:t>
          </a:r>
        </a:p>
      </dgm:t>
    </dgm:pt>
    <dgm:pt modelId="{B67A43E2-579F-492A-A6CD-DDD5F15A5899}" type="parTrans" cxnId="{550D002F-51A8-47E7-B2CB-D5AA4E094AE5}">
      <dgm:prSet/>
      <dgm:spPr/>
      <dgm:t>
        <a:bodyPr/>
        <a:lstStyle/>
        <a:p>
          <a:endParaRPr lang="en-US"/>
        </a:p>
      </dgm:t>
    </dgm:pt>
    <dgm:pt modelId="{3F5ED4DA-2FB6-4E2F-AD97-AB3F4E4E84F0}" type="sibTrans" cxnId="{550D002F-51A8-47E7-B2CB-D5AA4E094AE5}">
      <dgm:prSet/>
      <dgm:spPr/>
      <dgm:t>
        <a:bodyPr/>
        <a:lstStyle/>
        <a:p>
          <a:endParaRPr lang="en-US"/>
        </a:p>
      </dgm:t>
    </dgm:pt>
    <dgm:pt modelId="{15783DEA-BF79-4009-9F10-79736134B838}">
      <dgm:prSet/>
      <dgm:spPr/>
      <dgm:t>
        <a:bodyPr/>
        <a:lstStyle/>
        <a:p>
          <a:r>
            <a:rPr lang="en-US" baseline="0"/>
            <a:t>Risks</a:t>
          </a:r>
          <a:endParaRPr lang="en-US"/>
        </a:p>
      </dgm:t>
    </dgm:pt>
    <dgm:pt modelId="{4B302CD3-1674-4BDF-806F-C3834EEBB13B}" type="parTrans" cxnId="{B9465BB4-F018-46E0-BE18-4677AD5AD94C}">
      <dgm:prSet/>
      <dgm:spPr/>
      <dgm:t>
        <a:bodyPr/>
        <a:lstStyle/>
        <a:p>
          <a:endParaRPr lang="en-US"/>
        </a:p>
      </dgm:t>
    </dgm:pt>
    <dgm:pt modelId="{4D9CF337-1159-4476-8AFB-23A40B5DDD6F}" type="sibTrans" cxnId="{B9465BB4-F018-46E0-BE18-4677AD5AD94C}">
      <dgm:prSet/>
      <dgm:spPr/>
      <dgm:t>
        <a:bodyPr/>
        <a:lstStyle/>
        <a:p>
          <a:endParaRPr lang="en-US"/>
        </a:p>
      </dgm:t>
    </dgm:pt>
    <dgm:pt modelId="{4515992E-BC11-4ECA-8A1B-5016AF00BC08}">
      <dgm:prSet/>
      <dgm:spPr/>
      <dgm:t>
        <a:bodyPr/>
        <a:lstStyle/>
        <a:p>
          <a:r>
            <a:rPr lang="en-US"/>
            <a:t>Doing the Project:</a:t>
          </a:r>
        </a:p>
      </dgm:t>
    </dgm:pt>
    <dgm:pt modelId="{06047241-54A5-47AD-8441-3F27B719AA87}" type="parTrans" cxnId="{27FA691B-33CE-426E-A8BA-279B09DC51EE}">
      <dgm:prSet/>
      <dgm:spPr/>
      <dgm:t>
        <a:bodyPr/>
        <a:lstStyle/>
        <a:p>
          <a:endParaRPr lang="en-US"/>
        </a:p>
      </dgm:t>
    </dgm:pt>
    <dgm:pt modelId="{987CA619-4542-4C37-A6DF-5048AB9792ED}" type="sibTrans" cxnId="{27FA691B-33CE-426E-A8BA-279B09DC51EE}">
      <dgm:prSet/>
      <dgm:spPr/>
      <dgm:t>
        <a:bodyPr/>
        <a:lstStyle/>
        <a:p>
          <a:endParaRPr lang="en-US"/>
        </a:p>
      </dgm:t>
    </dgm:pt>
    <dgm:pt modelId="{C85FDE3A-F484-4EBF-A149-5DBE693BB782}">
      <dgm:prSet/>
      <dgm:spPr/>
      <dgm:t>
        <a:bodyPr/>
        <a:lstStyle/>
        <a:p>
          <a:r>
            <a:rPr lang="en-US"/>
            <a:t>May not be successful</a:t>
          </a:r>
        </a:p>
      </dgm:t>
    </dgm:pt>
    <dgm:pt modelId="{5BD94F55-5948-4E47-9F85-85C628F37B5B}" type="parTrans" cxnId="{C5E48811-D0BF-4C0C-8D9E-9464DEB4251F}">
      <dgm:prSet/>
      <dgm:spPr/>
      <dgm:t>
        <a:bodyPr/>
        <a:lstStyle/>
        <a:p>
          <a:endParaRPr lang="en-US"/>
        </a:p>
      </dgm:t>
    </dgm:pt>
    <dgm:pt modelId="{5D586D3B-45C6-4964-8522-87F5E1E1078C}" type="sibTrans" cxnId="{C5E48811-D0BF-4C0C-8D9E-9464DEB4251F}">
      <dgm:prSet/>
      <dgm:spPr/>
      <dgm:t>
        <a:bodyPr/>
        <a:lstStyle/>
        <a:p>
          <a:endParaRPr lang="en-US"/>
        </a:p>
      </dgm:t>
    </dgm:pt>
    <dgm:pt modelId="{65D74B70-AD28-4216-8143-EF7F39DFCFC4}">
      <dgm:prSet/>
      <dgm:spPr/>
      <dgm:t>
        <a:bodyPr/>
        <a:lstStyle/>
        <a:p>
          <a:r>
            <a:rPr lang="en-US"/>
            <a:t>May take more time and/or money than initially estimated</a:t>
          </a:r>
        </a:p>
      </dgm:t>
    </dgm:pt>
    <dgm:pt modelId="{E3C35685-DA84-4537-92FF-A4B44E2A8E53}" type="parTrans" cxnId="{EAF300E6-1DFF-4930-A7F7-61F665B745D6}">
      <dgm:prSet/>
      <dgm:spPr/>
      <dgm:t>
        <a:bodyPr/>
        <a:lstStyle/>
        <a:p>
          <a:endParaRPr lang="en-US"/>
        </a:p>
      </dgm:t>
    </dgm:pt>
    <dgm:pt modelId="{A31933AA-7823-4F17-9A7E-EA62227A75F4}" type="sibTrans" cxnId="{EAF300E6-1DFF-4930-A7F7-61F665B745D6}">
      <dgm:prSet/>
      <dgm:spPr/>
      <dgm:t>
        <a:bodyPr/>
        <a:lstStyle/>
        <a:p>
          <a:endParaRPr lang="en-US"/>
        </a:p>
      </dgm:t>
    </dgm:pt>
    <dgm:pt modelId="{7B234B0C-551C-4134-B263-451855854229}">
      <dgm:prSet/>
      <dgm:spPr/>
      <dgm:t>
        <a:bodyPr/>
        <a:lstStyle/>
        <a:p>
          <a:r>
            <a:rPr lang="en-US"/>
            <a:t>Not doing the Project:</a:t>
          </a:r>
        </a:p>
      </dgm:t>
    </dgm:pt>
    <dgm:pt modelId="{C5125EF2-3E37-4C04-A56A-8AC3C7CA1224}" type="parTrans" cxnId="{219CBF47-CE01-4006-855A-9F697BA4037D}">
      <dgm:prSet/>
      <dgm:spPr/>
      <dgm:t>
        <a:bodyPr/>
        <a:lstStyle/>
        <a:p>
          <a:endParaRPr lang="en-US"/>
        </a:p>
      </dgm:t>
    </dgm:pt>
    <dgm:pt modelId="{6B3FF317-2070-4C68-AC63-3A99D2B38831}" type="sibTrans" cxnId="{219CBF47-CE01-4006-855A-9F697BA4037D}">
      <dgm:prSet/>
      <dgm:spPr/>
      <dgm:t>
        <a:bodyPr/>
        <a:lstStyle/>
        <a:p>
          <a:endParaRPr lang="en-US"/>
        </a:p>
      </dgm:t>
    </dgm:pt>
    <dgm:pt modelId="{E46E537A-6451-48B3-93FC-8D0526ED7E78}">
      <dgm:prSet/>
      <dgm:spPr/>
      <dgm:t>
        <a:bodyPr/>
        <a:lstStyle/>
        <a:p>
          <a:r>
            <a:rPr lang="en-US"/>
            <a:t>Competitors would take our place</a:t>
          </a:r>
        </a:p>
      </dgm:t>
    </dgm:pt>
    <dgm:pt modelId="{9B08CDB1-91CB-4174-BFD8-62D21A0A322E}" type="parTrans" cxnId="{EFF15A7A-B3AD-4A17-B50B-81C75BF0AA59}">
      <dgm:prSet/>
      <dgm:spPr/>
      <dgm:t>
        <a:bodyPr/>
        <a:lstStyle/>
        <a:p>
          <a:endParaRPr lang="en-US"/>
        </a:p>
      </dgm:t>
    </dgm:pt>
    <dgm:pt modelId="{B7295B52-4268-472C-B3C2-93E743AF2643}" type="sibTrans" cxnId="{EFF15A7A-B3AD-4A17-B50B-81C75BF0AA59}">
      <dgm:prSet/>
      <dgm:spPr/>
      <dgm:t>
        <a:bodyPr/>
        <a:lstStyle/>
        <a:p>
          <a:endParaRPr lang="en-US"/>
        </a:p>
      </dgm:t>
    </dgm:pt>
    <dgm:pt modelId="{F18A7D58-C6D6-406F-8961-FB9C48560027}">
      <dgm:prSet/>
      <dgm:spPr/>
      <dgm:t>
        <a:bodyPr/>
        <a:lstStyle/>
        <a:p>
          <a:r>
            <a:rPr lang="en-US"/>
            <a:t>Will be harder to compete in the future</a:t>
          </a:r>
        </a:p>
      </dgm:t>
    </dgm:pt>
    <dgm:pt modelId="{BC6C75EF-8B24-4DB0-9B49-80EB19809D29}" type="parTrans" cxnId="{F82C7C40-9ADD-41E5-BAE1-CB4C370C9AD8}">
      <dgm:prSet/>
      <dgm:spPr/>
      <dgm:t>
        <a:bodyPr/>
        <a:lstStyle/>
        <a:p>
          <a:endParaRPr lang="en-US"/>
        </a:p>
      </dgm:t>
    </dgm:pt>
    <dgm:pt modelId="{CA4DC049-D4BF-48FC-B488-3710992B7D0E}" type="sibTrans" cxnId="{F82C7C40-9ADD-41E5-BAE1-CB4C370C9AD8}">
      <dgm:prSet/>
      <dgm:spPr/>
      <dgm:t>
        <a:bodyPr/>
        <a:lstStyle/>
        <a:p>
          <a:endParaRPr lang="en-US"/>
        </a:p>
      </dgm:t>
    </dgm:pt>
    <dgm:pt modelId="{3A6F11E4-BCF9-4E30-AE37-0B9B1D2CDA08}" type="pres">
      <dgm:prSet presAssocID="{C3902563-B785-47FF-AFA6-39B9E75A1FC0}" presName="linear" presStyleCnt="0">
        <dgm:presLayoutVars>
          <dgm:dir/>
          <dgm:animLvl val="lvl"/>
          <dgm:resizeHandles val="exact"/>
        </dgm:presLayoutVars>
      </dgm:prSet>
      <dgm:spPr/>
    </dgm:pt>
    <dgm:pt modelId="{D6258672-BF7A-4B96-9FB4-1CD2D38473CC}" type="pres">
      <dgm:prSet presAssocID="{DD4D24B1-10DB-4E20-9472-2956D0F64799}" presName="parentLin" presStyleCnt="0"/>
      <dgm:spPr/>
    </dgm:pt>
    <dgm:pt modelId="{D7CE08CD-463B-4F4C-AD35-F2D5DC9E4D30}" type="pres">
      <dgm:prSet presAssocID="{DD4D24B1-10DB-4E20-9472-2956D0F64799}" presName="parentLeftMargin" presStyleLbl="node1" presStyleIdx="0" presStyleCnt="2"/>
      <dgm:spPr/>
    </dgm:pt>
    <dgm:pt modelId="{704D32E5-124D-47C4-A3BA-D53C75254B39}" type="pres">
      <dgm:prSet presAssocID="{DD4D24B1-10DB-4E20-9472-2956D0F647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006821-7F90-4E0A-A980-8815DC27F297}" type="pres">
      <dgm:prSet presAssocID="{DD4D24B1-10DB-4E20-9472-2956D0F64799}" presName="negativeSpace" presStyleCnt="0"/>
      <dgm:spPr/>
    </dgm:pt>
    <dgm:pt modelId="{E76679B9-94D0-4FD4-865C-7D3FE207E330}" type="pres">
      <dgm:prSet presAssocID="{DD4D24B1-10DB-4E20-9472-2956D0F64799}" presName="childText" presStyleLbl="conFgAcc1" presStyleIdx="0" presStyleCnt="2">
        <dgm:presLayoutVars>
          <dgm:bulletEnabled val="1"/>
        </dgm:presLayoutVars>
      </dgm:prSet>
      <dgm:spPr/>
    </dgm:pt>
    <dgm:pt modelId="{EDF222C4-8691-4DFC-A539-712E3CC14A9B}" type="pres">
      <dgm:prSet presAssocID="{7E1C1290-D51D-4AAD-880B-4185DF09950F}" presName="spaceBetweenRectangles" presStyleCnt="0"/>
      <dgm:spPr/>
    </dgm:pt>
    <dgm:pt modelId="{1B83170B-4148-4465-8239-F49580CAD439}" type="pres">
      <dgm:prSet presAssocID="{15783DEA-BF79-4009-9F10-79736134B838}" presName="parentLin" presStyleCnt="0"/>
      <dgm:spPr/>
    </dgm:pt>
    <dgm:pt modelId="{DB6BCE64-6512-4D4F-A69A-070508535602}" type="pres">
      <dgm:prSet presAssocID="{15783DEA-BF79-4009-9F10-79736134B838}" presName="parentLeftMargin" presStyleLbl="node1" presStyleIdx="0" presStyleCnt="2"/>
      <dgm:spPr/>
    </dgm:pt>
    <dgm:pt modelId="{7EF518BC-F8E6-4777-B7F5-7E91CF74EAFC}" type="pres">
      <dgm:prSet presAssocID="{15783DEA-BF79-4009-9F10-79736134B83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CD61EB-4CAA-4831-A90A-6388C3696D10}" type="pres">
      <dgm:prSet presAssocID="{15783DEA-BF79-4009-9F10-79736134B838}" presName="negativeSpace" presStyleCnt="0"/>
      <dgm:spPr/>
    </dgm:pt>
    <dgm:pt modelId="{15388272-F72D-45EF-82EE-E2E8C192B672}" type="pres">
      <dgm:prSet presAssocID="{15783DEA-BF79-4009-9F10-79736134B83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C9E300-E46F-493D-81DB-BAFBA061E444}" srcId="{C3902563-B785-47FF-AFA6-39B9E75A1FC0}" destId="{DD4D24B1-10DB-4E20-9472-2956D0F64799}" srcOrd="0" destOrd="0" parTransId="{8DC09AFE-3E53-465A-94EE-6F15617E0E38}" sibTransId="{7E1C1290-D51D-4AAD-880B-4185DF09950F}"/>
    <dgm:cxn modelId="{EC448707-E36E-40D1-BBDA-3F056D7DA234}" type="presOf" srcId="{C3902563-B785-47FF-AFA6-39B9E75A1FC0}" destId="{3A6F11E4-BCF9-4E30-AE37-0B9B1D2CDA08}" srcOrd="0" destOrd="0" presId="urn:microsoft.com/office/officeart/2005/8/layout/list1"/>
    <dgm:cxn modelId="{C5E48811-D0BF-4C0C-8D9E-9464DEB4251F}" srcId="{4515992E-BC11-4ECA-8A1B-5016AF00BC08}" destId="{C85FDE3A-F484-4EBF-A149-5DBE693BB782}" srcOrd="0" destOrd="0" parTransId="{5BD94F55-5948-4E47-9F85-85C628F37B5B}" sibTransId="{5D586D3B-45C6-4964-8522-87F5E1E1078C}"/>
    <dgm:cxn modelId="{27FA691B-33CE-426E-A8BA-279B09DC51EE}" srcId="{15783DEA-BF79-4009-9F10-79736134B838}" destId="{4515992E-BC11-4ECA-8A1B-5016AF00BC08}" srcOrd="0" destOrd="0" parTransId="{06047241-54A5-47AD-8441-3F27B719AA87}" sibTransId="{987CA619-4542-4C37-A6DF-5048AB9792ED}"/>
    <dgm:cxn modelId="{168D9524-1975-4070-AB2D-B9B40DC15FCA}" type="presOf" srcId="{C85FDE3A-F484-4EBF-A149-5DBE693BB782}" destId="{15388272-F72D-45EF-82EE-E2E8C192B672}" srcOrd="0" destOrd="1" presId="urn:microsoft.com/office/officeart/2005/8/layout/list1"/>
    <dgm:cxn modelId="{550D002F-51A8-47E7-B2CB-D5AA4E094AE5}" srcId="{DD4D24B1-10DB-4E20-9472-2956D0F64799}" destId="{72D2ADB3-E981-4008-9735-A8793F5E5DD1}" srcOrd="1" destOrd="0" parTransId="{B67A43E2-579F-492A-A6CD-DDD5F15A5899}" sibTransId="{3F5ED4DA-2FB6-4E2F-AD97-AB3F4E4E84F0}"/>
    <dgm:cxn modelId="{F82C7C40-9ADD-41E5-BAE1-CB4C370C9AD8}" srcId="{7B234B0C-551C-4134-B263-451855854229}" destId="{F18A7D58-C6D6-406F-8961-FB9C48560027}" srcOrd="1" destOrd="0" parTransId="{BC6C75EF-8B24-4DB0-9B49-80EB19809D29}" sibTransId="{CA4DC049-D4BF-48FC-B488-3710992B7D0E}"/>
    <dgm:cxn modelId="{3A63E061-022A-4266-9F84-5FFE469E148A}" type="presOf" srcId="{72D2ADB3-E981-4008-9735-A8793F5E5DD1}" destId="{E76679B9-94D0-4FD4-865C-7D3FE207E330}" srcOrd="0" destOrd="1" presId="urn:microsoft.com/office/officeart/2005/8/layout/list1"/>
    <dgm:cxn modelId="{39006242-7405-44A2-AC20-7DD0481B0A26}" type="presOf" srcId="{FD2D4642-8879-4855-81CA-8BAFE58F624B}" destId="{E76679B9-94D0-4FD4-865C-7D3FE207E330}" srcOrd="0" destOrd="0" presId="urn:microsoft.com/office/officeart/2005/8/layout/list1"/>
    <dgm:cxn modelId="{C3E84144-279D-4621-9237-FAF2B5650DDB}" type="presOf" srcId="{4515992E-BC11-4ECA-8A1B-5016AF00BC08}" destId="{15388272-F72D-45EF-82EE-E2E8C192B672}" srcOrd="0" destOrd="0" presId="urn:microsoft.com/office/officeart/2005/8/layout/list1"/>
    <dgm:cxn modelId="{9E022C66-3B13-44E4-8F4A-C887DD276623}" type="presOf" srcId="{F18A7D58-C6D6-406F-8961-FB9C48560027}" destId="{15388272-F72D-45EF-82EE-E2E8C192B672}" srcOrd="0" destOrd="5" presId="urn:microsoft.com/office/officeart/2005/8/layout/list1"/>
    <dgm:cxn modelId="{219CBF47-CE01-4006-855A-9F697BA4037D}" srcId="{15783DEA-BF79-4009-9F10-79736134B838}" destId="{7B234B0C-551C-4134-B263-451855854229}" srcOrd="1" destOrd="0" parTransId="{C5125EF2-3E37-4C04-A56A-8AC3C7CA1224}" sibTransId="{6B3FF317-2070-4C68-AC63-3A99D2B38831}"/>
    <dgm:cxn modelId="{30FEFF6E-B85A-47CC-8437-3AE4DF426D41}" type="presOf" srcId="{7B234B0C-551C-4134-B263-451855854229}" destId="{15388272-F72D-45EF-82EE-E2E8C192B672}" srcOrd="0" destOrd="3" presId="urn:microsoft.com/office/officeart/2005/8/layout/list1"/>
    <dgm:cxn modelId="{07B53E57-CDC9-47D9-A07E-BF9D676A517E}" type="presOf" srcId="{E46E537A-6451-48B3-93FC-8D0526ED7E78}" destId="{15388272-F72D-45EF-82EE-E2E8C192B672}" srcOrd="0" destOrd="4" presId="urn:microsoft.com/office/officeart/2005/8/layout/list1"/>
    <dgm:cxn modelId="{62257D78-6B36-493B-9398-B28F42397364}" srcId="{DD4D24B1-10DB-4E20-9472-2956D0F64799}" destId="{FD2D4642-8879-4855-81CA-8BAFE58F624B}" srcOrd="0" destOrd="0" parTransId="{567770BD-2868-4CFC-ABB9-5D955F920DFC}" sibTransId="{30AB8987-DB5B-4D07-9D77-3DDCC81C6BFD}"/>
    <dgm:cxn modelId="{EFF15A7A-B3AD-4A17-B50B-81C75BF0AA59}" srcId="{7B234B0C-551C-4134-B263-451855854229}" destId="{E46E537A-6451-48B3-93FC-8D0526ED7E78}" srcOrd="0" destOrd="0" parTransId="{9B08CDB1-91CB-4174-BFD8-62D21A0A322E}" sibTransId="{B7295B52-4268-472C-B3C2-93E743AF2643}"/>
    <dgm:cxn modelId="{945C1480-49AA-420B-981B-0AC2526D232C}" type="presOf" srcId="{15783DEA-BF79-4009-9F10-79736134B838}" destId="{DB6BCE64-6512-4D4F-A69A-070508535602}" srcOrd="0" destOrd="0" presId="urn:microsoft.com/office/officeart/2005/8/layout/list1"/>
    <dgm:cxn modelId="{DCCC5185-EB1A-4DDB-A963-AC787E565F4F}" type="presOf" srcId="{DD4D24B1-10DB-4E20-9472-2956D0F64799}" destId="{D7CE08CD-463B-4F4C-AD35-F2D5DC9E4D30}" srcOrd="0" destOrd="0" presId="urn:microsoft.com/office/officeart/2005/8/layout/list1"/>
    <dgm:cxn modelId="{E2C351A0-952E-44DE-B24E-8BA40B79151C}" type="presOf" srcId="{DD4D24B1-10DB-4E20-9472-2956D0F64799}" destId="{704D32E5-124D-47C4-A3BA-D53C75254B39}" srcOrd="1" destOrd="0" presId="urn:microsoft.com/office/officeart/2005/8/layout/list1"/>
    <dgm:cxn modelId="{92DCFBA6-5C72-487D-8923-40DDB120E1A9}" type="presOf" srcId="{15783DEA-BF79-4009-9F10-79736134B838}" destId="{7EF518BC-F8E6-4777-B7F5-7E91CF74EAFC}" srcOrd="1" destOrd="0" presId="urn:microsoft.com/office/officeart/2005/8/layout/list1"/>
    <dgm:cxn modelId="{B9465BB4-F018-46E0-BE18-4677AD5AD94C}" srcId="{C3902563-B785-47FF-AFA6-39B9E75A1FC0}" destId="{15783DEA-BF79-4009-9F10-79736134B838}" srcOrd="1" destOrd="0" parTransId="{4B302CD3-1674-4BDF-806F-C3834EEBB13B}" sibTransId="{4D9CF337-1159-4476-8AFB-23A40B5DDD6F}"/>
    <dgm:cxn modelId="{EAF300E6-1DFF-4930-A7F7-61F665B745D6}" srcId="{4515992E-BC11-4ECA-8A1B-5016AF00BC08}" destId="{65D74B70-AD28-4216-8143-EF7F39DFCFC4}" srcOrd="1" destOrd="0" parTransId="{E3C35685-DA84-4537-92FF-A4B44E2A8E53}" sibTransId="{A31933AA-7823-4F17-9A7E-EA62227A75F4}"/>
    <dgm:cxn modelId="{C5DD25E8-26BC-46F0-AB2E-A626145731BB}" type="presOf" srcId="{65D74B70-AD28-4216-8143-EF7F39DFCFC4}" destId="{15388272-F72D-45EF-82EE-E2E8C192B672}" srcOrd="0" destOrd="2" presId="urn:microsoft.com/office/officeart/2005/8/layout/list1"/>
    <dgm:cxn modelId="{F1AF9D3A-AC50-47D9-90C5-B2185ABEBDFF}" type="presParOf" srcId="{3A6F11E4-BCF9-4E30-AE37-0B9B1D2CDA08}" destId="{D6258672-BF7A-4B96-9FB4-1CD2D38473CC}" srcOrd="0" destOrd="0" presId="urn:microsoft.com/office/officeart/2005/8/layout/list1"/>
    <dgm:cxn modelId="{9FC8DE1C-CF62-475F-95B5-F30BE6A36178}" type="presParOf" srcId="{D6258672-BF7A-4B96-9FB4-1CD2D38473CC}" destId="{D7CE08CD-463B-4F4C-AD35-F2D5DC9E4D30}" srcOrd="0" destOrd="0" presId="urn:microsoft.com/office/officeart/2005/8/layout/list1"/>
    <dgm:cxn modelId="{6726336C-1512-4712-B8E4-ADC47AFF9124}" type="presParOf" srcId="{D6258672-BF7A-4B96-9FB4-1CD2D38473CC}" destId="{704D32E5-124D-47C4-A3BA-D53C75254B39}" srcOrd="1" destOrd="0" presId="urn:microsoft.com/office/officeart/2005/8/layout/list1"/>
    <dgm:cxn modelId="{AE0AAF9D-2B55-46CF-AAC9-AC1369727721}" type="presParOf" srcId="{3A6F11E4-BCF9-4E30-AE37-0B9B1D2CDA08}" destId="{4F006821-7F90-4E0A-A980-8815DC27F297}" srcOrd="1" destOrd="0" presId="urn:microsoft.com/office/officeart/2005/8/layout/list1"/>
    <dgm:cxn modelId="{4A4FEC5D-2770-4496-AE13-9991AC8E56EE}" type="presParOf" srcId="{3A6F11E4-BCF9-4E30-AE37-0B9B1D2CDA08}" destId="{E76679B9-94D0-4FD4-865C-7D3FE207E330}" srcOrd="2" destOrd="0" presId="urn:microsoft.com/office/officeart/2005/8/layout/list1"/>
    <dgm:cxn modelId="{BEFAD403-1560-4AE1-9E47-5078FF30D9D5}" type="presParOf" srcId="{3A6F11E4-BCF9-4E30-AE37-0B9B1D2CDA08}" destId="{EDF222C4-8691-4DFC-A539-712E3CC14A9B}" srcOrd="3" destOrd="0" presId="urn:microsoft.com/office/officeart/2005/8/layout/list1"/>
    <dgm:cxn modelId="{3F9BC155-55BE-4E30-9788-E34BC6C6920F}" type="presParOf" srcId="{3A6F11E4-BCF9-4E30-AE37-0B9B1D2CDA08}" destId="{1B83170B-4148-4465-8239-F49580CAD439}" srcOrd="4" destOrd="0" presId="urn:microsoft.com/office/officeart/2005/8/layout/list1"/>
    <dgm:cxn modelId="{8271C411-3A98-44AC-B9EF-6A7054CD5768}" type="presParOf" srcId="{1B83170B-4148-4465-8239-F49580CAD439}" destId="{DB6BCE64-6512-4D4F-A69A-070508535602}" srcOrd="0" destOrd="0" presId="urn:microsoft.com/office/officeart/2005/8/layout/list1"/>
    <dgm:cxn modelId="{767DCDFB-954C-4A66-BC1B-577AD5177585}" type="presParOf" srcId="{1B83170B-4148-4465-8239-F49580CAD439}" destId="{7EF518BC-F8E6-4777-B7F5-7E91CF74EAFC}" srcOrd="1" destOrd="0" presId="urn:microsoft.com/office/officeart/2005/8/layout/list1"/>
    <dgm:cxn modelId="{7243745F-7448-4EAD-9CA6-8595D82F7397}" type="presParOf" srcId="{3A6F11E4-BCF9-4E30-AE37-0B9B1D2CDA08}" destId="{67CD61EB-4CAA-4831-A90A-6388C3696D10}" srcOrd="5" destOrd="0" presId="urn:microsoft.com/office/officeart/2005/8/layout/list1"/>
    <dgm:cxn modelId="{ACC7881D-BBDE-4FB8-8E80-A29216D144F8}" type="presParOf" srcId="{3A6F11E4-BCF9-4E30-AE37-0B9B1D2CDA08}" destId="{15388272-F72D-45EF-82EE-E2E8C192B6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50A142-C45D-437A-9E0A-DB57C679A7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D03CD7-7659-4E4B-A8A6-85EA6C0D0308}">
      <dgm:prSet/>
      <dgm:spPr/>
      <dgm:t>
        <a:bodyPr/>
        <a:lstStyle/>
        <a:p>
          <a:r>
            <a:rPr lang="en-US" baseline="0"/>
            <a:t>We will obtain success is when we release the product and generate profit</a:t>
          </a:r>
          <a:endParaRPr lang="en-US"/>
        </a:p>
      </dgm:t>
    </dgm:pt>
    <dgm:pt modelId="{CA302940-1511-457D-8DCF-FC79114C4C7C}" type="parTrans" cxnId="{502DFB15-0E1C-4C10-B5CB-000B3B26DB20}">
      <dgm:prSet/>
      <dgm:spPr/>
      <dgm:t>
        <a:bodyPr/>
        <a:lstStyle/>
        <a:p>
          <a:endParaRPr lang="en-US"/>
        </a:p>
      </dgm:t>
    </dgm:pt>
    <dgm:pt modelId="{929DEB18-7F8D-4A4C-A896-CB378BD09553}" type="sibTrans" cxnId="{502DFB15-0E1C-4C10-B5CB-000B3B26DB20}">
      <dgm:prSet/>
      <dgm:spPr/>
      <dgm:t>
        <a:bodyPr/>
        <a:lstStyle/>
        <a:p>
          <a:endParaRPr lang="en-US"/>
        </a:p>
      </dgm:t>
    </dgm:pt>
    <dgm:pt modelId="{69A0C66A-B181-45F9-B256-1FEBEA679EA7}">
      <dgm:prSet/>
      <dgm:spPr/>
      <dgm:t>
        <a:bodyPr/>
        <a:lstStyle/>
        <a:p>
          <a:r>
            <a:rPr lang="en-US" baseline="0"/>
            <a:t>The return of investment will take around 5 years depending on how successful the product is</a:t>
          </a:r>
          <a:endParaRPr lang="en-US"/>
        </a:p>
      </dgm:t>
    </dgm:pt>
    <dgm:pt modelId="{42E5062B-839C-4512-B0FC-1470B7CD2E38}" type="parTrans" cxnId="{96FA6389-320E-48B9-BDA6-357D60DD6442}">
      <dgm:prSet/>
      <dgm:spPr/>
      <dgm:t>
        <a:bodyPr/>
        <a:lstStyle/>
        <a:p>
          <a:endParaRPr lang="en-US"/>
        </a:p>
      </dgm:t>
    </dgm:pt>
    <dgm:pt modelId="{504ABBD9-F570-4D2B-A60D-5FDBF829EFC8}" type="sibTrans" cxnId="{96FA6389-320E-48B9-BDA6-357D60DD6442}">
      <dgm:prSet/>
      <dgm:spPr/>
      <dgm:t>
        <a:bodyPr/>
        <a:lstStyle/>
        <a:p>
          <a:endParaRPr lang="en-US"/>
        </a:p>
      </dgm:t>
    </dgm:pt>
    <dgm:pt modelId="{19ADA48D-B546-4C20-A00B-D57A0385D439}" type="pres">
      <dgm:prSet presAssocID="{7D50A142-C45D-437A-9E0A-DB57C679A714}" presName="root" presStyleCnt="0">
        <dgm:presLayoutVars>
          <dgm:dir/>
          <dgm:resizeHandles val="exact"/>
        </dgm:presLayoutVars>
      </dgm:prSet>
      <dgm:spPr/>
    </dgm:pt>
    <dgm:pt modelId="{85FFCD11-8689-42F0-8892-2153FAB02AF3}" type="pres">
      <dgm:prSet presAssocID="{1AD03CD7-7659-4E4B-A8A6-85EA6C0D0308}" presName="compNode" presStyleCnt="0"/>
      <dgm:spPr/>
    </dgm:pt>
    <dgm:pt modelId="{489F3FC5-FEDB-4C8E-970A-79B8B436E6A5}" type="pres">
      <dgm:prSet presAssocID="{1AD03CD7-7659-4E4B-A8A6-85EA6C0D03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6B004B3-E558-4A23-99BD-2316DD7EA16D}" type="pres">
      <dgm:prSet presAssocID="{1AD03CD7-7659-4E4B-A8A6-85EA6C0D0308}" presName="spaceRect" presStyleCnt="0"/>
      <dgm:spPr/>
    </dgm:pt>
    <dgm:pt modelId="{CE3949AD-5295-469B-9BF5-E463F01EBB94}" type="pres">
      <dgm:prSet presAssocID="{1AD03CD7-7659-4E4B-A8A6-85EA6C0D0308}" presName="textRect" presStyleLbl="revTx" presStyleIdx="0" presStyleCnt="2">
        <dgm:presLayoutVars>
          <dgm:chMax val="1"/>
          <dgm:chPref val="1"/>
        </dgm:presLayoutVars>
      </dgm:prSet>
      <dgm:spPr/>
    </dgm:pt>
    <dgm:pt modelId="{ED591243-CF87-4F32-9158-8260B6849A16}" type="pres">
      <dgm:prSet presAssocID="{929DEB18-7F8D-4A4C-A896-CB378BD09553}" presName="sibTrans" presStyleCnt="0"/>
      <dgm:spPr/>
    </dgm:pt>
    <dgm:pt modelId="{2FB7A4FC-42B9-4658-9441-C2056FB8DF64}" type="pres">
      <dgm:prSet presAssocID="{69A0C66A-B181-45F9-B256-1FEBEA679EA7}" presName="compNode" presStyleCnt="0"/>
      <dgm:spPr/>
    </dgm:pt>
    <dgm:pt modelId="{5D60E112-FC15-4772-A8FC-4EACC25D7CC6}" type="pres">
      <dgm:prSet presAssocID="{69A0C66A-B181-45F9-B256-1FEBEA679E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77375B5-3268-47ED-8D5C-9AF6AAB60366}" type="pres">
      <dgm:prSet presAssocID="{69A0C66A-B181-45F9-B256-1FEBEA679EA7}" presName="spaceRect" presStyleCnt="0"/>
      <dgm:spPr/>
    </dgm:pt>
    <dgm:pt modelId="{62FCAD58-5473-42A7-9596-D9919CCA87D1}" type="pres">
      <dgm:prSet presAssocID="{69A0C66A-B181-45F9-B256-1FEBEA679E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02DFB15-0E1C-4C10-B5CB-000B3B26DB20}" srcId="{7D50A142-C45D-437A-9E0A-DB57C679A714}" destId="{1AD03CD7-7659-4E4B-A8A6-85EA6C0D0308}" srcOrd="0" destOrd="0" parTransId="{CA302940-1511-457D-8DCF-FC79114C4C7C}" sibTransId="{929DEB18-7F8D-4A4C-A896-CB378BD09553}"/>
    <dgm:cxn modelId="{96FA6389-320E-48B9-BDA6-357D60DD6442}" srcId="{7D50A142-C45D-437A-9E0A-DB57C679A714}" destId="{69A0C66A-B181-45F9-B256-1FEBEA679EA7}" srcOrd="1" destOrd="0" parTransId="{42E5062B-839C-4512-B0FC-1470B7CD2E38}" sibTransId="{504ABBD9-F570-4D2B-A60D-5FDBF829EFC8}"/>
    <dgm:cxn modelId="{286E07C7-607D-4F09-8C6F-CC1A00DE24EB}" type="presOf" srcId="{7D50A142-C45D-437A-9E0A-DB57C679A714}" destId="{19ADA48D-B546-4C20-A00B-D57A0385D439}" srcOrd="0" destOrd="0" presId="urn:microsoft.com/office/officeart/2018/2/layout/IconLabelList"/>
    <dgm:cxn modelId="{DFEBBCCE-73ED-437A-8007-2DC52BEC2433}" type="presOf" srcId="{1AD03CD7-7659-4E4B-A8A6-85EA6C0D0308}" destId="{CE3949AD-5295-469B-9BF5-E463F01EBB94}" srcOrd="0" destOrd="0" presId="urn:microsoft.com/office/officeart/2018/2/layout/IconLabelList"/>
    <dgm:cxn modelId="{5E2D5ED4-FE70-4C12-B70E-8A2EB81B7654}" type="presOf" srcId="{69A0C66A-B181-45F9-B256-1FEBEA679EA7}" destId="{62FCAD58-5473-42A7-9596-D9919CCA87D1}" srcOrd="0" destOrd="0" presId="urn:microsoft.com/office/officeart/2018/2/layout/IconLabelList"/>
    <dgm:cxn modelId="{9B686288-C6F0-4E74-A7AF-8A3DAE40826E}" type="presParOf" srcId="{19ADA48D-B546-4C20-A00B-D57A0385D439}" destId="{85FFCD11-8689-42F0-8892-2153FAB02AF3}" srcOrd="0" destOrd="0" presId="urn:microsoft.com/office/officeart/2018/2/layout/IconLabelList"/>
    <dgm:cxn modelId="{CFC631A5-7434-4423-AFDB-EE61E6E1301C}" type="presParOf" srcId="{85FFCD11-8689-42F0-8892-2153FAB02AF3}" destId="{489F3FC5-FEDB-4C8E-970A-79B8B436E6A5}" srcOrd="0" destOrd="0" presId="urn:microsoft.com/office/officeart/2018/2/layout/IconLabelList"/>
    <dgm:cxn modelId="{27818DE5-7D17-4474-9722-A2DEAEA9AD66}" type="presParOf" srcId="{85FFCD11-8689-42F0-8892-2153FAB02AF3}" destId="{56B004B3-E558-4A23-99BD-2316DD7EA16D}" srcOrd="1" destOrd="0" presId="urn:microsoft.com/office/officeart/2018/2/layout/IconLabelList"/>
    <dgm:cxn modelId="{4CF256A6-DECD-4315-A0E2-6A6725E67B00}" type="presParOf" srcId="{85FFCD11-8689-42F0-8892-2153FAB02AF3}" destId="{CE3949AD-5295-469B-9BF5-E463F01EBB94}" srcOrd="2" destOrd="0" presId="urn:microsoft.com/office/officeart/2018/2/layout/IconLabelList"/>
    <dgm:cxn modelId="{87844EB9-F77E-45C5-B386-8BA4C73BC7A3}" type="presParOf" srcId="{19ADA48D-B546-4C20-A00B-D57A0385D439}" destId="{ED591243-CF87-4F32-9158-8260B6849A16}" srcOrd="1" destOrd="0" presId="urn:microsoft.com/office/officeart/2018/2/layout/IconLabelList"/>
    <dgm:cxn modelId="{C5089091-6212-4B78-8A05-F116F0721548}" type="presParOf" srcId="{19ADA48D-B546-4C20-A00B-D57A0385D439}" destId="{2FB7A4FC-42B9-4658-9441-C2056FB8DF64}" srcOrd="2" destOrd="0" presId="urn:microsoft.com/office/officeart/2018/2/layout/IconLabelList"/>
    <dgm:cxn modelId="{0D7984A0-3763-409E-955B-825E302ECC8D}" type="presParOf" srcId="{2FB7A4FC-42B9-4658-9441-C2056FB8DF64}" destId="{5D60E112-FC15-4772-A8FC-4EACC25D7CC6}" srcOrd="0" destOrd="0" presId="urn:microsoft.com/office/officeart/2018/2/layout/IconLabelList"/>
    <dgm:cxn modelId="{93C5C5A9-FF7A-4E79-A188-3C4D0CF20235}" type="presParOf" srcId="{2FB7A4FC-42B9-4658-9441-C2056FB8DF64}" destId="{A77375B5-3268-47ED-8D5C-9AF6AAB60366}" srcOrd="1" destOrd="0" presId="urn:microsoft.com/office/officeart/2018/2/layout/IconLabelList"/>
    <dgm:cxn modelId="{E35F5488-1A9F-4CD5-B6F8-5CA8AC0BC5C8}" type="presParOf" srcId="{2FB7A4FC-42B9-4658-9441-C2056FB8DF64}" destId="{62FCAD58-5473-42A7-9596-D9919CCA87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12348A-D07E-45B2-86F2-47A652FAEF89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3C034-ACC6-4A3E-9316-406A7145B152}">
      <dgm:prSet/>
      <dgm:spPr/>
      <dgm:t>
        <a:bodyPr/>
        <a:lstStyle/>
        <a:p>
          <a:pPr>
            <a:defRPr b="1"/>
          </a:pPr>
          <a:r>
            <a:rPr lang="en-US"/>
            <a:t>Measure of Results</a:t>
          </a:r>
        </a:p>
      </dgm:t>
    </dgm:pt>
    <dgm:pt modelId="{BE13FB78-BD47-4831-A195-E97853EA59FF}" type="parTrans" cxnId="{EC1C5952-384C-4C1F-AEAF-5CE1A4C08FBC}">
      <dgm:prSet/>
      <dgm:spPr/>
      <dgm:t>
        <a:bodyPr/>
        <a:lstStyle/>
        <a:p>
          <a:endParaRPr lang="en-US"/>
        </a:p>
      </dgm:t>
    </dgm:pt>
    <dgm:pt modelId="{8B66B293-2663-4B9F-8106-F561013C2DE5}" type="sibTrans" cxnId="{EC1C5952-384C-4C1F-AEAF-5CE1A4C08FBC}">
      <dgm:prSet/>
      <dgm:spPr/>
      <dgm:t>
        <a:bodyPr/>
        <a:lstStyle/>
        <a:p>
          <a:endParaRPr lang="en-US"/>
        </a:p>
      </dgm:t>
    </dgm:pt>
    <dgm:pt modelId="{E99FD906-A1F5-4E0D-A154-D2FB450D6ADF}">
      <dgm:prSet/>
      <dgm:spPr/>
      <dgm:t>
        <a:bodyPr/>
        <a:lstStyle/>
        <a:p>
          <a:r>
            <a:rPr lang="en-US"/>
            <a:t>The result of the system would be able to be measured in how effective the result was to a company</a:t>
          </a:r>
        </a:p>
      </dgm:t>
    </dgm:pt>
    <dgm:pt modelId="{B782A349-6B76-4D45-A574-29C909C21888}" type="parTrans" cxnId="{BB0359DD-222E-4F77-9376-87E67BC62279}">
      <dgm:prSet/>
      <dgm:spPr/>
      <dgm:t>
        <a:bodyPr/>
        <a:lstStyle/>
        <a:p>
          <a:endParaRPr lang="en-US"/>
        </a:p>
      </dgm:t>
    </dgm:pt>
    <dgm:pt modelId="{A18A33F5-7637-4B97-8B13-B959FF8FE72F}" type="sibTrans" cxnId="{BB0359DD-222E-4F77-9376-87E67BC62279}">
      <dgm:prSet/>
      <dgm:spPr/>
      <dgm:t>
        <a:bodyPr/>
        <a:lstStyle/>
        <a:p>
          <a:endParaRPr lang="en-US"/>
        </a:p>
      </dgm:t>
    </dgm:pt>
    <dgm:pt modelId="{1EC0D5B3-F9AB-4BBA-86BA-034E18447BDE}">
      <dgm:prSet/>
      <dgm:spPr/>
      <dgm:t>
        <a:bodyPr/>
        <a:lstStyle/>
        <a:p>
          <a:r>
            <a:rPr lang="en-US"/>
            <a:t>Since the result is measurable, it will be able to produce better results with time </a:t>
          </a:r>
        </a:p>
      </dgm:t>
    </dgm:pt>
    <dgm:pt modelId="{636B76CE-8D07-4884-B409-7E2639A76E19}" type="parTrans" cxnId="{DF50F562-FDE9-46A5-B08B-E0C4AA4A38F0}">
      <dgm:prSet/>
      <dgm:spPr/>
      <dgm:t>
        <a:bodyPr/>
        <a:lstStyle/>
        <a:p>
          <a:endParaRPr lang="en-US"/>
        </a:p>
      </dgm:t>
    </dgm:pt>
    <dgm:pt modelId="{735234C7-EAC6-41B0-9508-1084B170B396}" type="sibTrans" cxnId="{DF50F562-FDE9-46A5-B08B-E0C4AA4A38F0}">
      <dgm:prSet/>
      <dgm:spPr/>
      <dgm:t>
        <a:bodyPr/>
        <a:lstStyle/>
        <a:p>
          <a:endParaRPr lang="en-US"/>
        </a:p>
      </dgm:t>
    </dgm:pt>
    <dgm:pt modelId="{4E357695-188F-441B-AC24-44D98128FB0C}">
      <dgm:prSet/>
      <dgm:spPr/>
      <dgm:t>
        <a:bodyPr/>
        <a:lstStyle/>
        <a:p>
          <a:pPr>
            <a:defRPr b="1"/>
          </a:pPr>
          <a:r>
            <a:rPr lang="en-US" dirty="0"/>
            <a:t>Who would benefit more from using the system?</a:t>
          </a:r>
        </a:p>
      </dgm:t>
    </dgm:pt>
    <dgm:pt modelId="{D4E50B8E-A2FF-4735-A8AA-9E7E7BE153EB}" type="parTrans" cxnId="{04D0D0E5-BAF3-4F10-B741-0714EAC1922C}">
      <dgm:prSet/>
      <dgm:spPr/>
      <dgm:t>
        <a:bodyPr/>
        <a:lstStyle/>
        <a:p>
          <a:endParaRPr lang="en-US"/>
        </a:p>
      </dgm:t>
    </dgm:pt>
    <dgm:pt modelId="{97AC1175-1D76-4A0A-8CA7-F57AED6CED32}" type="sibTrans" cxnId="{04D0D0E5-BAF3-4F10-B741-0714EAC1922C}">
      <dgm:prSet/>
      <dgm:spPr/>
      <dgm:t>
        <a:bodyPr/>
        <a:lstStyle/>
        <a:p>
          <a:endParaRPr lang="en-US"/>
        </a:p>
      </dgm:t>
    </dgm:pt>
    <dgm:pt modelId="{8E65B48B-7603-46B9-939E-6DBA90065985}">
      <dgm:prSet/>
      <dgm:spPr/>
      <dgm:t>
        <a:bodyPr/>
        <a:lstStyle/>
        <a:p>
          <a:r>
            <a:rPr lang="en-US"/>
            <a:t>Both customers and the company would benefit from using the system due to the benefit it has for both parties</a:t>
          </a:r>
        </a:p>
      </dgm:t>
    </dgm:pt>
    <dgm:pt modelId="{9C1BC471-17D2-4F44-99A8-05D08B218CC7}" type="parTrans" cxnId="{60747056-A0B3-41F0-A8C7-00362DE9D098}">
      <dgm:prSet/>
      <dgm:spPr/>
      <dgm:t>
        <a:bodyPr/>
        <a:lstStyle/>
        <a:p>
          <a:endParaRPr lang="en-US"/>
        </a:p>
      </dgm:t>
    </dgm:pt>
    <dgm:pt modelId="{F2C61AC1-F05E-454F-A2E5-E43EDAF055AB}" type="sibTrans" cxnId="{60747056-A0B3-41F0-A8C7-00362DE9D098}">
      <dgm:prSet/>
      <dgm:spPr/>
      <dgm:t>
        <a:bodyPr/>
        <a:lstStyle/>
        <a:p>
          <a:endParaRPr lang="en-US"/>
        </a:p>
      </dgm:t>
    </dgm:pt>
    <dgm:pt modelId="{5DF7D6A5-E89D-42B9-8752-C55C87EC4717}">
      <dgm:prSet/>
      <dgm:spPr/>
      <dgm:t>
        <a:bodyPr/>
        <a:lstStyle/>
        <a:p>
          <a:pPr>
            <a:defRPr b="1"/>
          </a:pPr>
          <a:r>
            <a:rPr lang="en-US"/>
            <a:t>Measure of Revenue</a:t>
          </a:r>
        </a:p>
      </dgm:t>
    </dgm:pt>
    <dgm:pt modelId="{41B05B90-8EB4-488B-9263-CFD91FA4BCF1}" type="parTrans" cxnId="{EBB09AF3-3F67-49A8-BD44-67F3DD6F2C57}">
      <dgm:prSet/>
      <dgm:spPr/>
      <dgm:t>
        <a:bodyPr/>
        <a:lstStyle/>
        <a:p>
          <a:endParaRPr lang="en-US"/>
        </a:p>
      </dgm:t>
    </dgm:pt>
    <dgm:pt modelId="{C0314065-8EFB-439D-A366-5A6DF32815C2}" type="sibTrans" cxnId="{EBB09AF3-3F67-49A8-BD44-67F3DD6F2C57}">
      <dgm:prSet/>
      <dgm:spPr/>
      <dgm:t>
        <a:bodyPr/>
        <a:lstStyle/>
        <a:p>
          <a:endParaRPr lang="en-US"/>
        </a:p>
      </dgm:t>
    </dgm:pt>
    <dgm:pt modelId="{2742E9CE-64CD-482A-B4E8-B311A2B8E423}">
      <dgm:prSet/>
      <dgm:spPr/>
      <dgm:t>
        <a:bodyPr/>
        <a:lstStyle/>
        <a:p>
          <a:r>
            <a:rPr lang="en-US"/>
            <a:t>Will increase revenue by being a product that would be marketed towards businesses</a:t>
          </a:r>
        </a:p>
      </dgm:t>
    </dgm:pt>
    <dgm:pt modelId="{46AA5AAA-0A2C-42DD-99C7-1946B5055664}" type="parTrans" cxnId="{141BB3AE-C6BD-4D6E-ADCF-E9546FAA3844}">
      <dgm:prSet/>
      <dgm:spPr/>
      <dgm:t>
        <a:bodyPr/>
        <a:lstStyle/>
        <a:p>
          <a:endParaRPr lang="en-US"/>
        </a:p>
      </dgm:t>
    </dgm:pt>
    <dgm:pt modelId="{54E7C093-BC8F-4EA8-B090-BE118A949710}" type="sibTrans" cxnId="{141BB3AE-C6BD-4D6E-ADCF-E9546FAA3844}">
      <dgm:prSet/>
      <dgm:spPr/>
      <dgm:t>
        <a:bodyPr/>
        <a:lstStyle/>
        <a:p>
          <a:endParaRPr lang="en-US"/>
        </a:p>
      </dgm:t>
    </dgm:pt>
    <dgm:pt modelId="{6DC38A24-F6FF-49F7-9992-279D35850E69}">
      <dgm:prSet/>
      <dgm:spPr/>
      <dgm:t>
        <a:bodyPr/>
        <a:lstStyle/>
        <a:p>
          <a:r>
            <a:rPr lang="en-US" dirty="0"/>
            <a:t>Will have a subscription-based payment model which would bill monthly or yearly</a:t>
          </a:r>
        </a:p>
      </dgm:t>
    </dgm:pt>
    <dgm:pt modelId="{ECC7EE53-A633-4AA3-A0D6-5F970BA64A0F}" type="parTrans" cxnId="{2C9FC086-D379-454D-8A73-7650BFDE0726}">
      <dgm:prSet/>
      <dgm:spPr/>
      <dgm:t>
        <a:bodyPr/>
        <a:lstStyle/>
        <a:p>
          <a:endParaRPr lang="en-US"/>
        </a:p>
      </dgm:t>
    </dgm:pt>
    <dgm:pt modelId="{E1D35052-9814-4713-A690-5AD097F6FAAF}" type="sibTrans" cxnId="{2C9FC086-D379-454D-8A73-7650BFDE0726}">
      <dgm:prSet/>
      <dgm:spPr/>
      <dgm:t>
        <a:bodyPr/>
        <a:lstStyle/>
        <a:p>
          <a:endParaRPr lang="en-US"/>
        </a:p>
      </dgm:t>
    </dgm:pt>
    <dgm:pt modelId="{B045C3B3-A80A-4CED-8A4E-E2BAFA09746B}" type="pres">
      <dgm:prSet presAssocID="{AF12348A-D07E-45B2-86F2-47A652FAEF89}" presName="Name0" presStyleCnt="0">
        <dgm:presLayoutVars>
          <dgm:dir/>
          <dgm:animLvl val="lvl"/>
          <dgm:resizeHandles val="exact"/>
        </dgm:presLayoutVars>
      </dgm:prSet>
      <dgm:spPr/>
    </dgm:pt>
    <dgm:pt modelId="{84105360-D6D4-4FED-90F3-8EB52A96461A}" type="pres">
      <dgm:prSet presAssocID="{4003C034-ACC6-4A3E-9316-406A7145B152}" presName="composite" presStyleCnt="0"/>
      <dgm:spPr/>
    </dgm:pt>
    <dgm:pt modelId="{03E2EEC1-383F-4529-820E-FF1084F4265F}" type="pres">
      <dgm:prSet presAssocID="{4003C034-ACC6-4A3E-9316-406A7145B15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70B1A2-ADF7-4967-B54A-F67CAD8062FC}" type="pres">
      <dgm:prSet presAssocID="{4003C034-ACC6-4A3E-9316-406A7145B152}" presName="desTx" presStyleLbl="alignAccFollowNode1" presStyleIdx="0" presStyleCnt="3">
        <dgm:presLayoutVars>
          <dgm:bulletEnabled val="1"/>
        </dgm:presLayoutVars>
      </dgm:prSet>
      <dgm:spPr/>
    </dgm:pt>
    <dgm:pt modelId="{D075F54B-1059-4827-B63C-9106E6C2B273}" type="pres">
      <dgm:prSet presAssocID="{8B66B293-2663-4B9F-8106-F561013C2DE5}" presName="space" presStyleCnt="0"/>
      <dgm:spPr/>
    </dgm:pt>
    <dgm:pt modelId="{38C0A590-A720-43EC-A14B-FC67FE91CD9D}" type="pres">
      <dgm:prSet presAssocID="{4E357695-188F-441B-AC24-44D98128FB0C}" presName="composite" presStyleCnt="0"/>
      <dgm:spPr/>
    </dgm:pt>
    <dgm:pt modelId="{4E755593-2480-4998-AA8F-10F40E2EE4A4}" type="pres">
      <dgm:prSet presAssocID="{4E357695-188F-441B-AC24-44D98128FB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058E2F8-A1FF-4F2C-95D8-715922FC3D5C}" type="pres">
      <dgm:prSet presAssocID="{4E357695-188F-441B-AC24-44D98128FB0C}" presName="desTx" presStyleLbl="alignAccFollowNode1" presStyleIdx="1" presStyleCnt="3">
        <dgm:presLayoutVars>
          <dgm:bulletEnabled val="1"/>
        </dgm:presLayoutVars>
      </dgm:prSet>
      <dgm:spPr/>
    </dgm:pt>
    <dgm:pt modelId="{99E425C6-D60E-499B-9709-640F6E4E5FA3}" type="pres">
      <dgm:prSet presAssocID="{97AC1175-1D76-4A0A-8CA7-F57AED6CED32}" presName="space" presStyleCnt="0"/>
      <dgm:spPr/>
    </dgm:pt>
    <dgm:pt modelId="{81B89319-670B-4C2D-9A7F-DE7F996996DF}" type="pres">
      <dgm:prSet presAssocID="{5DF7D6A5-E89D-42B9-8752-C55C87EC4717}" presName="composite" presStyleCnt="0"/>
      <dgm:spPr/>
    </dgm:pt>
    <dgm:pt modelId="{E79FA37C-5B80-4CE6-B29C-A3152AF79F08}" type="pres">
      <dgm:prSet presAssocID="{5DF7D6A5-E89D-42B9-8752-C55C87EC47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6C15C3E-EEFA-4DB7-AED0-B112A561D4A4}" type="pres">
      <dgm:prSet presAssocID="{5DF7D6A5-E89D-42B9-8752-C55C87EC471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292D34-1CD4-4DCC-BE33-16C9F8DA1E84}" type="presOf" srcId="{2742E9CE-64CD-482A-B4E8-B311A2B8E423}" destId="{46C15C3E-EEFA-4DB7-AED0-B112A561D4A4}" srcOrd="0" destOrd="0" presId="urn:microsoft.com/office/officeart/2005/8/layout/hList1"/>
    <dgm:cxn modelId="{179B253D-0291-4D0B-8255-D8DE5F3FF120}" type="presOf" srcId="{5DF7D6A5-E89D-42B9-8752-C55C87EC4717}" destId="{E79FA37C-5B80-4CE6-B29C-A3152AF79F08}" srcOrd="0" destOrd="0" presId="urn:microsoft.com/office/officeart/2005/8/layout/hList1"/>
    <dgm:cxn modelId="{DF50F562-FDE9-46A5-B08B-E0C4AA4A38F0}" srcId="{4003C034-ACC6-4A3E-9316-406A7145B152}" destId="{1EC0D5B3-F9AB-4BBA-86BA-034E18447BDE}" srcOrd="1" destOrd="0" parTransId="{636B76CE-8D07-4884-B409-7E2639A76E19}" sibTransId="{735234C7-EAC6-41B0-9508-1084B170B396}"/>
    <dgm:cxn modelId="{FCB8D44A-34A9-46C8-BD21-ABF040B5709D}" type="presOf" srcId="{4E357695-188F-441B-AC24-44D98128FB0C}" destId="{4E755593-2480-4998-AA8F-10F40E2EE4A4}" srcOrd="0" destOrd="0" presId="urn:microsoft.com/office/officeart/2005/8/layout/hList1"/>
    <dgm:cxn modelId="{E0F5E76B-DE8F-4D72-A218-6C97D172DB8C}" type="presOf" srcId="{E99FD906-A1F5-4E0D-A154-D2FB450D6ADF}" destId="{4670B1A2-ADF7-4967-B54A-F67CAD8062FC}" srcOrd="0" destOrd="0" presId="urn:microsoft.com/office/officeart/2005/8/layout/hList1"/>
    <dgm:cxn modelId="{EC1C5952-384C-4C1F-AEAF-5CE1A4C08FBC}" srcId="{AF12348A-D07E-45B2-86F2-47A652FAEF89}" destId="{4003C034-ACC6-4A3E-9316-406A7145B152}" srcOrd="0" destOrd="0" parTransId="{BE13FB78-BD47-4831-A195-E97853EA59FF}" sibTransId="{8B66B293-2663-4B9F-8106-F561013C2DE5}"/>
    <dgm:cxn modelId="{60747056-A0B3-41F0-A8C7-00362DE9D098}" srcId="{4E357695-188F-441B-AC24-44D98128FB0C}" destId="{8E65B48B-7603-46B9-939E-6DBA90065985}" srcOrd="0" destOrd="0" parTransId="{9C1BC471-17D2-4F44-99A8-05D08B218CC7}" sibTransId="{F2C61AC1-F05E-454F-A2E5-E43EDAF055AB}"/>
    <dgm:cxn modelId="{9EE5B483-2C53-4CB1-A2BD-D1F4FA4AC70B}" type="presOf" srcId="{4003C034-ACC6-4A3E-9316-406A7145B152}" destId="{03E2EEC1-383F-4529-820E-FF1084F4265F}" srcOrd="0" destOrd="0" presId="urn:microsoft.com/office/officeart/2005/8/layout/hList1"/>
    <dgm:cxn modelId="{2C9FC086-D379-454D-8A73-7650BFDE0726}" srcId="{5DF7D6A5-E89D-42B9-8752-C55C87EC4717}" destId="{6DC38A24-F6FF-49F7-9992-279D35850E69}" srcOrd="1" destOrd="0" parTransId="{ECC7EE53-A633-4AA3-A0D6-5F970BA64A0F}" sibTransId="{E1D35052-9814-4713-A690-5AD097F6FAAF}"/>
    <dgm:cxn modelId="{DD96BFA0-CDFF-4E51-8EA0-6D47AA691932}" type="presOf" srcId="{6DC38A24-F6FF-49F7-9992-279D35850E69}" destId="{46C15C3E-EEFA-4DB7-AED0-B112A561D4A4}" srcOrd="0" destOrd="1" presId="urn:microsoft.com/office/officeart/2005/8/layout/hList1"/>
    <dgm:cxn modelId="{141BB3AE-C6BD-4D6E-ADCF-E9546FAA3844}" srcId="{5DF7D6A5-E89D-42B9-8752-C55C87EC4717}" destId="{2742E9CE-64CD-482A-B4E8-B311A2B8E423}" srcOrd="0" destOrd="0" parTransId="{46AA5AAA-0A2C-42DD-99C7-1946B5055664}" sibTransId="{54E7C093-BC8F-4EA8-B090-BE118A949710}"/>
    <dgm:cxn modelId="{2C2D39C4-A5A8-4830-ADDE-660966830C2E}" type="presOf" srcId="{8E65B48B-7603-46B9-939E-6DBA90065985}" destId="{6058E2F8-A1FF-4F2C-95D8-715922FC3D5C}" srcOrd="0" destOrd="0" presId="urn:microsoft.com/office/officeart/2005/8/layout/hList1"/>
    <dgm:cxn modelId="{1A2018D6-0CE9-4D20-B704-A69163E5489A}" type="presOf" srcId="{1EC0D5B3-F9AB-4BBA-86BA-034E18447BDE}" destId="{4670B1A2-ADF7-4967-B54A-F67CAD8062FC}" srcOrd="0" destOrd="1" presId="urn:microsoft.com/office/officeart/2005/8/layout/hList1"/>
    <dgm:cxn modelId="{BB0359DD-222E-4F77-9376-87E67BC62279}" srcId="{4003C034-ACC6-4A3E-9316-406A7145B152}" destId="{E99FD906-A1F5-4E0D-A154-D2FB450D6ADF}" srcOrd="0" destOrd="0" parTransId="{B782A349-6B76-4D45-A574-29C909C21888}" sibTransId="{A18A33F5-7637-4B97-8B13-B959FF8FE72F}"/>
    <dgm:cxn modelId="{04D0D0E5-BAF3-4F10-B741-0714EAC1922C}" srcId="{AF12348A-D07E-45B2-86F2-47A652FAEF89}" destId="{4E357695-188F-441B-AC24-44D98128FB0C}" srcOrd="1" destOrd="0" parTransId="{D4E50B8E-A2FF-4735-A8AA-9E7E7BE153EB}" sibTransId="{97AC1175-1D76-4A0A-8CA7-F57AED6CED32}"/>
    <dgm:cxn modelId="{EBB09AF3-3F67-49A8-BD44-67F3DD6F2C57}" srcId="{AF12348A-D07E-45B2-86F2-47A652FAEF89}" destId="{5DF7D6A5-E89D-42B9-8752-C55C87EC4717}" srcOrd="2" destOrd="0" parTransId="{41B05B90-8EB4-488B-9263-CFD91FA4BCF1}" sibTransId="{C0314065-8EFB-439D-A366-5A6DF32815C2}"/>
    <dgm:cxn modelId="{0A87EDFD-63C2-4D0B-8EAC-EB371363E1B7}" type="presOf" srcId="{AF12348A-D07E-45B2-86F2-47A652FAEF89}" destId="{B045C3B3-A80A-4CED-8A4E-E2BAFA09746B}" srcOrd="0" destOrd="0" presId="urn:microsoft.com/office/officeart/2005/8/layout/hList1"/>
    <dgm:cxn modelId="{1607EF17-A77C-4D3C-9290-48E407144FA8}" type="presParOf" srcId="{B045C3B3-A80A-4CED-8A4E-E2BAFA09746B}" destId="{84105360-D6D4-4FED-90F3-8EB52A96461A}" srcOrd="0" destOrd="0" presId="urn:microsoft.com/office/officeart/2005/8/layout/hList1"/>
    <dgm:cxn modelId="{B8E2FE72-1B12-49C8-A174-E94F02572540}" type="presParOf" srcId="{84105360-D6D4-4FED-90F3-8EB52A96461A}" destId="{03E2EEC1-383F-4529-820E-FF1084F4265F}" srcOrd="0" destOrd="0" presId="urn:microsoft.com/office/officeart/2005/8/layout/hList1"/>
    <dgm:cxn modelId="{965E80B0-A610-44DC-9B84-8CB72C94572A}" type="presParOf" srcId="{84105360-D6D4-4FED-90F3-8EB52A96461A}" destId="{4670B1A2-ADF7-4967-B54A-F67CAD8062FC}" srcOrd="1" destOrd="0" presId="urn:microsoft.com/office/officeart/2005/8/layout/hList1"/>
    <dgm:cxn modelId="{CA46639B-0EFD-4A10-BCC2-04CD9432D842}" type="presParOf" srcId="{B045C3B3-A80A-4CED-8A4E-E2BAFA09746B}" destId="{D075F54B-1059-4827-B63C-9106E6C2B273}" srcOrd="1" destOrd="0" presId="urn:microsoft.com/office/officeart/2005/8/layout/hList1"/>
    <dgm:cxn modelId="{D1CBB785-BE4D-4C2D-ABE2-41C7572755A2}" type="presParOf" srcId="{B045C3B3-A80A-4CED-8A4E-E2BAFA09746B}" destId="{38C0A590-A720-43EC-A14B-FC67FE91CD9D}" srcOrd="2" destOrd="0" presId="urn:microsoft.com/office/officeart/2005/8/layout/hList1"/>
    <dgm:cxn modelId="{90A1023F-A41B-47CE-9983-1EBD94B11480}" type="presParOf" srcId="{38C0A590-A720-43EC-A14B-FC67FE91CD9D}" destId="{4E755593-2480-4998-AA8F-10F40E2EE4A4}" srcOrd="0" destOrd="0" presId="urn:microsoft.com/office/officeart/2005/8/layout/hList1"/>
    <dgm:cxn modelId="{3A35BBE2-FEDB-45DF-AE99-B42809514EED}" type="presParOf" srcId="{38C0A590-A720-43EC-A14B-FC67FE91CD9D}" destId="{6058E2F8-A1FF-4F2C-95D8-715922FC3D5C}" srcOrd="1" destOrd="0" presId="urn:microsoft.com/office/officeart/2005/8/layout/hList1"/>
    <dgm:cxn modelId="{6C8AE641-CB59-4013-9494-6A1B717AD8E5}" type="presParOf" srcId="{B045C3B3-A80A-4CED-8A4E-E2BAFA09746B}" destId="{99E425C6-D60E-499B-9709-640F6E4E5FA3}" srcOrd="3" destOrd="0" presId="urn:microsoft.com/office/officeart/2005/8/layout/hList1"/>
    <dgm:cxn modelId="{AC4EC2BF-7937-44BD-BF40-AEEB65D94C7B}" type="presParOf" srcId="{B045C3B3-A80A-4CED-8A4E-E2BAFA09746B}" destId="{81B89319-670B-4C2D-9A7F-DE7F996996DF}" srcOrd="4" destOrd="0" presId="urn:microsoft.com/office/officeart/2005/8/layout/hList1"/>
    <dgm:cxn modelId="{EC5DF9BB-9593-442F-A0DA-42A8485B0223}" type="presParOf" srcId="{81B89319-670B-4C2D-9A7F-DE7F996996DF}" destId="{E79FA37C-5B80-4CE6-B29C-A3152AF79F08}" srcOrd="0" destOrd="0" presId="urn:microsoft.com/office/officeart/2005/8/layout/hList1"/>
    <dgm:cxn modelId="{89816844-47BA-43FC-B743-AE209B413051}" type="presParOf" srcId="{81B89319-670B-4C2D-9A7F-DE7F996996DF}" destId="{46C15C3E-EEFA-4DB7-AED0-B112A561D4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DE4EF6-F90C-417B-A93C-BD203A5EC711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E84E098-E3DA-451C-9E65-982FE1CCFE05}">
      <dgm:prSet/>
      <dgm:spPr/>
      <dgm:t>
        <a:bodyPr/>
        <a:lstStyle/>
        <a:p>
          <a:r>
            <a:rPr lang="en-US"/>
            <a:t>Longevity of Project</a:t>
          </a:r>
        </a:p>
      </dgm:t>
    </dgm:pt>
    <dgm:pt modelId="{04592754-2761-48C4-916B-F571DC35522B}" type="parTrans" cxnId="{8CC08667-1CC0-42F5-A287-6EAC6F20E945}">
      <dgm:prSet/>
      <dgm:spPr/>
      <dgm:t>
        <a:bodyPr/>
        <a:lstStyle/>
        <a:p>
          <a:endParaRPr lang="en-US"/>
        </a:p>
      </dgm:t>
    </dgm:pt>
    <dgm:pt modelId="{F8B8EB8F-1AEC-4BE0-BB16-7A28182F4E7D}" type="sibTrans" cxnId="{8CC08667-1CC0-42F5-A287-6EAC6F20E945}">
      <dgm:prSet/>
      <dgm:spPr/>
      <dgm:t>
        <a:bodyPr/>
        <a:lstStyle/>
        <a:p>
          <a:endParaRPr lang="en-US"/>
        </a:p>
      </dgm:t>
    </dgm:pt>
    <dgm:pt modelId="{56F5051E-D0FB-4E7A-9164-6E583DDD0119}">
      <dgm:prSet/>
      <dgm:spPr/>
      <dgm:t>
        <a:bodyPr/>
        <a:lstStyle/>
        <a:p>
          <a:r>
            <a:rPr lang="en-US"/>
            <a:t>Planned to be updated after release</a:t>
          </a:r>
        </a:p>
      </dgm:t>
    </dgm:pt>
    <dgm:pt modelId="{0CFBA691-C29B-4A8E-A229-5F2E5B9072AC}" type="parTrans" cxnId="{B73EF994-D9D4-4B1F-8BD2-06A5BA0FBB7F}">
      <dgm:prSet/>
      <dgm:spPr/>
      <dgm:t>
        <a:bodyPr/>
        <a:lstStyle/>
        <a:p>
          <a:endParaRPr lang="en-US"/>
        </a:p>
      </dgm:t>
    </dgm:pt>
    <dgm:pt modelId="{1E18C1D7-017B-48AA-8845-B13A8D256C68}" type="sibTrans" cxnId="{B73EF994-D9D4-4B1F-8BD2-06A5BA0FBB7F}">
      <dgm:prSet/>
      <dgm:spPr/>
      <dgm:t>
        <a:bodyPr/>
        <a:lstStyle/>
        <a:p>
          <a:endParaRPr lang="en-US"/>
        </a:p>
      </dgm:t>
    </dgm:pt>
    <dgm:pt modelId="{D2B9F21E-E38D-45C7-AA06-625950071297}">
      <dgm:prSet/>
      <dgm:spPr/>
      <dgm:t>
        <a:bodyPr/>
        <a:lstStyle/>
        <a:p>
          <a:r>
            <a:rPr lang="en-US"/>
            <a:t>Support is estimated to last at least 10 years</a:t>
          </a:r>
        </a:p>
      </dgm:t>
    </dgm:pt>
    <dgm:pt modelId="{722B15C5-B903-475E-BCF3-ECF934E88D95}" type="parTrans" cxnId="{D454F9A9-C35B-42C1-83BC-6DF2468B0C13}">
      <dgm:prSet/>
      <dgm:spPr/>
      <dgm:t>
        <a:bodyPr/>
        <a:lstStyle/>
        <a:p>
          <a:endParaRPr lang="en-US"/>
        </a:p>
      </dgm:t>
    </dgm:pt>
    <dgm:pt modelId="{397E2AB9-7EFE-4E4D-A4F4-425E9DC94443}" type="sibTrans" cxnId="{D454F9A9-C35B-42C1-83BC-6DF2468B0C13}">
      <dgm:prSet/>
      <dgm:spPr/>
      <dgm:t>
        <a:bodyPr/>
        <a:lstStyle/>
        <a:p>
          <a:endParaRPr lang="en-US"/>
        </a:p>
      </dgm:t>
    </dgm:pt>
    <dgm:pt modelId="{F418BE1E-BF32-4A5F-9B9B-E3E09F8DF4C1}">
      <dgm:prSet/>
      <dgm:spPr/>
      <dgm:t>
        <a:bodyPr/>
        <a:lstStyle/>
        <a:p>
          <a:r>
            <a:rPr lang="en-US"/>
            <a:t>Support will last as long as the company wants to keep supporting it </a:t>
          </a:r>
        </a:p>
      </dgm:t>
    </dgm:pt>
    <dgm:pt modelId="{B424BC91-B9EB-495C-9927-8C8591B6351C}" type="parTrans" cxnId="{383E2E57-3512-4417-BD8C-6E0B30FF5C93}">
      <dgm:prSet/>
      <dgm:spPr/>
      <dgm:t>
        <a:bodyPr/>
        <a:lstStyle/>
        <a:p>
          <a:endParaRPr lang="en-US"/>
        </a:p>
      </dgm:t>
    </dgm:pt>
    <dgm:pt modelId="{3ACF212D-CEFF-449E-928D-E06D40D65054}" type="sibTrans" cxnId="{383E2E57-3512-4417-BD8C-6E0B30FF5C93}">
      <dgm:prSet/>
      <dgm:spPr/>
      <dgm:t>
        <a:bodyPr/>
        <a:lstStyle/>
        <a:p>
          <a:endParaRPr lang="en-US"/>
        </a:p>
      </dgm:t>
    </dgm:pt>
    <dgm:pt modelId="{98EF90B5-10A0-4132-8526-7FB553B3E800}">
      <dgm:prSet/>
      <dgm:spPr/>
      <dgm:t>
        <a:bodyPr/>
        <a:lstStyle/>
        <a:p>
          <a:r>
            <a:rPr lang="en-US" dirty="0"/>
            <a:t>Resource Needs</a:t>
          </a:r>
        </a:p>
      </dgm:t>
    </dgm:pt>
    <dgm:pt modelId="{00687E16-A51F-4A52-A726-D84167C6C7F3}" type="parTrans" cxnId="{081497A2-46F6-489E-B312-4CA4F770DF18}">
      <dgm:prSet/>
      <dgm:spPr/>
      <dgm:t>
        <a:bodyPr/>
        <a:lstStyle/>
        <a:p>
          <a:endParaRPr lang="en-US"/>
        </a:p>
      </dgm:t>
    </dgm:pt>
    <dgm:pt modelId="{4EE712B4-58A9-42EE-873B-009DCCBAAD82}" type="sibTrans" cxnId="{081497A2-46F6-489E-B312-4CA4F770DF18}">
      <dgm:prSet/>
      <dgm:spPr/>
      <dgm:t>
        <a:bodyPr/>
        <a:lstStyle/>
        <a:p>
          <a:endParaRPr lang="en-US"/>
        </a:p>
      </dgm:t>
    </dgm:pt>
    <dgm:pt modelId="{F9C5A318-3E0D-49E2-BAF9-FF22F405CCF8}">
      <dgm:prSet/>
      <dgm:spPr/>
      <dgm:t>
        <a:bodyPr/>
        <a:lstStyle/>
        <a:p>
          <a:r>
            <a:rPr lang="en-US"/>
            <a:t>We would need to hire developers to work on the project, but we would be able to transfer developers from other projects</a:t>
          </a:r>
        </a:p>
      </dgm:t>
    </dgm:pt>
    <dgm:pt modelId="{D47F6EE5-FBF2-4E7A-9059-D6E699619D47}" type="parTrans" cxnId="{2DF33B8B-05D1-40B6-9EE4-F45D721FD85E}">
      <dgm:prSet/>
      <dgm:spPr/>
      <dgm:t>
        <a:bodyPr/>
        <a:lstStyle/>
        <a:p>
          <a:endParaRPr lang="en-US"/>
        </a:p>
      </dgm:t>
    </dgm:pt>
    <dgm:pt modelId="{050DAEFB-BEA3-4CF3-ADE5-6B848BBAC8B7}" type="sibTrans" cxnId="{2DF33B8B-05D1-40B6-9EE4-F45D721FD85E}">
      <dgm:prSet/>
      <dgm:spPr/>
      <dgm:t>
        <a:bodyPr/>
        <a:lstStyle/>
        <a:p>
          <a:endParaRPr lang="en-US"/>
        </a:p>
      </dgm:t>
    </dgm:pt>
    <dgm:pt modelId="{B9E2CA7F-BFA8-4DC6-9A05-A8BAFE962E83}">
      <dgm:prSet/>
      <dgm:spPr/>
      <dgm:t>
        <a:bodyPr/>
        <a:lstStyle/>
        <a:p>
          <a:r>
            <a:rPr lang="en-US"/>
            <a:t>We would also need more funds to complete this project</a:t>
          </a:r>
        </a:p>
      </dgm:t>
    </dgm:pt>
    <dgm:pt modelId="{A7B208A6-6F18-4BE5-B202-9F5D50478736}" type="parTrans" cxnId="{43B25BD3-EF0F-4906-AE12-29E3B7F5C3CA}">
      <dgm:prSet/>
      <dgm:spPr/>
      <dgm:t>
        <a:bodyPr/>
        <a:lstStyle/>
        <a:p>
          <a:endParaRPr lang="en-US"/>
        </a:p>
      </dgm:t>
    </dgm:pt>
    <dgm:pt modelId="{642A97B4-4AE0-45D4-9BBA-14E98EF72457}" type="sibTrans" cxnId="{43B25BD3-EF0F-4906-AE12-29E3B7F5C3CA}">
      <dgm:prSet/>
      <dgm:spPr/>
      <dgm:t>
        <a:bodyPr/>
        <a:lstStyle/>
        <a:p>
          <a:endParaRPr lang="en-US"/>
        </a:p>
      </dgm:t>
    </dgm:pt>
    <dgm:pt modelId="{20565220-B6B4-4D16-92C1-BD7E72B01D71}" type="pres">
      <dgm:prSet presAssocID="{4CDE4EF6-F90C-417B-A93C-BD203A5EC711}" presName="linear" presStyleCnt="0">
        <dgm:presLayoutVars>
          <dgm:dir/>
          <dgm:animLvl val="lvl"/>
          <dgm:resizeHandles val="exact"/>
        </dgm:presLayoutVars>
      </dgm:prSet>
      <dgm:spPr/>
    </dgm:pt>
    <dgm:pt modelId="{4436BB7A-D291-4650-8D0E-D5CC256D1F9A}" type="pres">
      <dgm:prSet presAssocID="{7E84E098-E3DA-451C-9E65-982FE1CCFE05}" presName="parentLin" presStyleCnt="0"/>
      <dgm:spPr/>
    </dgm:pt>
    <dgm:pt modelId="{0248D27A-2E0F-40B8-BF39-9CD6EF8A5F8D}" type="pres">
      <dgm:prSet presAssocID="{7E84E098-E3DA-451C-9E65-982FE1CCFE05}" presName="parentLeftMargin" presStyleLbl="node1" presStyleIdx="0" presStyleCnt="2"/>
      <dgm:spPr/>
    </dgm:pt>
    <dgm:pt modelId="{D1BA3050-88BC-4B88-B417-EF4CD0893322}" type="pres">
      <dgm:prSet presAssocID="{7E84E098-E3DA-451C-9E65-982FE1CCFE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492308-F60F-4335-B0FB-82D00B91F185}" type="pres">
      <dgm:prSet presAssocID="{7E84E098-E3DA-451C-9E65-982FE1CCFE05}" presName="negativeSpace" presStyleCnt="0"/>
      <dgm:spPr/>
    </dgm:pt>
    <dgm:pt modelId="{7B4B3C2E-DDB8-46BE-BF4B-6E948ACCC304}" type="pres">
      <dgm:prSet presAssocID="{7E84E098-E3DA-451C-9E65-982FE1CCFE05}" presName="childText" presStyleLbl="conFgAcc1" presStyleIdx="0" presStyleCnt="2">
        <dgm:presLayoutVars>
          <dgm:bulletEnabled val="1"/>
        </dgm:presLayoutVars>
      </dgm:prSet>
      <dgm:spPr/>
    </dgm:pt>
    <dgm:pt modelId="{4870CE17-8D4D-4008-8E27-57A79E1F19AA}" type="pres">
      <dgm:prSet presAssocID="{F8B8EB8F-1AEC-4BE0-BB16-7A28182F4E7D}" presName="spaceBetweenRectangles" presStyleCnt="0"/>
      <dgm:spPr/>
    </dgm:pt>
    <dgm:pt modelId="{AC81B119-1F72-4BDF-AAB8-C778C5B30C09}" type="pres">
      <dgm:prSet presAssocID="{98EF90B5-10A0-4132-8526-7FB553B3E800}" presName="parentLin" presStyleCnt="0"/>
      <dgm:spPr/>
    </dgm:pt>
    <dgm:pt modelId="{89932DEC-F919-4AB0-ADD8-465BC758C90B}" type="pres">
      <dgm:prSet presAssocID="{98EF90B5-10A0-4132-8526-7FB553B3E800}" presName="parentLeftMargin" presStyleLbl="node1" presStyleIdx="0" presStyleCnt="2"/>
      <dgm:spPr/>
    </dgm:pt>
    <dgm:pt modelId="{EDD5FC0F-C449-41BF-A106-4BB39FB34436}" type="pres">
      <dgm:prSet presAssocID="{98EF90B5-10A0-4132-8526-7FB553B3E8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655320-D408-4F7E-AC10-B6636697F490}" type="pres">
      <dgm:prSet presAssocID="{98EF90B5-10A0-4132-8526-7FB553B3E800}" presName="negativeSpace" presStyleCnt="0"/>
      <dgm:spPr/>
    </dgm:pt>
    <dgm:pt modelId="{6920FE51-B27F-42B7-B3B7-50F7FA353851}" type="pres">
      <dgm:prSet presAssocID="{98EF90B5-10A0-4132-8526-7FB553B3E80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7F3702-8414-44E6-B0B9-AB3988866AEF}" type="presOf" srcId="{7E84E098-E3DA-451C-9E65-982FE1CCFE05}" destId="{D1BA3050-88BC-4B88-B417-EF4CD0893322}" srcOrd="1" destOrd="0" presId="urn:microsoft.com/office/officeart/2005/8/layout/list1"/>
    <dgm:cxn modelId="{EA46790F-984E-4F44-BE33-F9650C180C93}" type="presOf" srcId="{7E84E098-E3DA-451C-9E65-982FE1CCFE05}" destId="{0248D27A-2E0F-40B8-BF39-9CD6EF8A5F8D}" srcOrd="0" destOrd="0" presId="urn:microsoft.com/office/officeart/2005/8/layout/list1"/>
    <dgm:cxn modelId="{44982530-9DC7-454F-A1EA-0731C5D143A6}" type="presOf" srcId="{B9E2CA7F-BFA8-4DC6-9A05-A8BAFE962E83}" destId="{6920FE51-B27F-42B7-B3B7-50F7FA353851}" srcOrd="0" destOrd="1" presId="urn:microsoft.com/office/officeart/2005/8/layout/list1"/>
    <dgm:cxn modelId="{8CC08667-1CC0-42F5-A287-6EAC6F20E945}" srcId="{4CDE4EF6-F90C-417B-A93C-BD203A5EC711}" destId="{7E84E098-E3DA-451C-9E65-982FE1CCFE05}" srcOrd="0" destOrd="0" parTransId="{04592754-2761-48C4-916B-F571DC35522B}" sibTransId="{F8B8EB8F-1AEC-4BE0-BB16-7A28182F4E7D}"/>
    <dgm:cxn modelId="{6540E94D-1B4E-4CB4-A419-435ACD79AF46}" type="presOf" srcId="{F418BE1E-BF32-4A5F-9B9B-E3E09F8DF4C1}" destId="{7B4B3C2E-DDB8-46BE-BF4B-6E948ACCC304}" srcOrd="0" destOrd="2" presId="urn:microsoft.com/office/officeart/2005/8/layout/list1"/>
    <dgm:cxn modelId="{539E1E4F-968F-43BB-B23A-6F4C37FBFA8B}" type="presOf" srcId="{4CDE4EF6-F90C-417B-A93C-BD203A5EC711}" destId="{20565220-B6B4-4D16-92C1-BD7E72B01D71}" srcOrd="0" destOrd="0" presId="urn:microsoft.com/office/officeart/2005/8/layout/list1"/>
    <dgm:cxn modelId="{383E2E57-3512-4417-BD8C-6E0B30FF5C93}" srcId="{7E84E098-E3DA-451C-9E65-982FE1CCFE05}" destId="{F418BE1E-BF32-4A5F-9B9B-E3E09F8DF4C1}" srcOrd="2" destOrd="0" parTransId="{B424BC91-B9EB-495C-9927-8C8591B6351C}" sibTransId="{3ACF212D-CEFF-449E-928D-E06D40D65054}"/>
    <dgm:cxn modelId="{EE4C8678-FFCA-4E03-9778-AA3102F6A3A9}" type="presOf" srcId="{98EF90B5-10A0-4132-8526-7FB553B3E800}" destId="{89932DEC-F919-4AB0-ADD8-465BC758C90B}" srcOrd="0" destOrd="0" presId="urn:microsoft.com/office/officeart/2005/8/layout/list1"/>
    <dgm:cxn modelId="{2DF33B8B-05D1-40B6-9EE4-F45D721FD85E}" srcId="{98EF90B5-10A0-4132-8526-7FB553B3E800}" destId="{F9C5A318-3E0D-49E2-BAF9-FF22F405CCF8}" srcOrd="0" destOrd="0" parTransId="{D47F6EE5-FBF2-4E7A-9059-D6E699619D47}" sibTransId="{050DAEFB-BEA3-4CF3-ADE5-6B848BBAC8B7}"/>
    <dgm:cxn modelId="{A276A892-014A-46F7-AD01-1720E32DCA0B}" type="presOf" srcId="{56F5051E-D0FB-4E7A-9164-6E583DDD0119}" destId="{7B4B3C2E-DDB8-46BE-BF4B-6E948ACCC304}" srcOrd="0" destOrd="0" presId="urn:microsoft.com/office/officeart/2005/8/layout/list1"/>
    <dgm:cxn modelId="{17C8B393-0C00-4FB4-A34E-4549E0BD3A24}" type="presOf" srcId="{98EF90B5-10A0-4132-8526-7FB553B3E800}" destId="{EDD5FC0F-C449-41BF-A106-4BB39FB34436}" srcOrd="1" destOrd="0" presId="urn:microsoft.com/office/officeart/2005/8/layout/list1"/>
    <dgm:cxn modelId="{B73EF994-D9D4-4B1F-8BD2-06A5BA0FBB7F}" srcId="{7E84E098-E3DA-451C-9E65-982FE1CCFE05}" destId="{56F5051E-D0FB-4E7A-9164-6E583DDD0119}" srcOrd="0" destOrd="0" parTransId="{0CFBA691-C29B-4A8E-A229-5F2E5B9072AC}" sibTransId="{1E18C1D7-017B-48AA-8845-B13A8D256C68}"/>
    <dgm:cxn modelId="{081497A2-46F6-489E-B312-4CA4F770DF18}" srcId="{4CDE4EF6-F90C-417B-A93C-BD203A5EC711}" destId="{98EF90B5-10A0-4132-8526-7FB553B3E800}" srcOrd="1" destOrd="0" parTransId="{00687E16-A51F-4A52-A726-D84167C6C7F3}" sibTransId="{4EE712B4-58A9-42EE-873B-009DCCBAAD82}"/>
    <dgm:cxn modelId="{7C4887A8-3C92-4163-AFF7-31A2CAF9268B}" type="presOf" srcId="{F9C5A318-3E0D-49E2-BAF9-FF22F405CCF8}" destId="{6920FE51-B27F-42B7-B3B7-50F7FA353851}" srcOrd="0" destOrd="0" presId="urn:microsoft.com/office/officeart/2005/8/layout/list1"/>
    <dgm:cxn modelId="{D454F9A9-C35B-42C1-83BC-6DF2468B0C13}" srcId="{7E84E098-E3DA-451C-9E65-982FE1CCFE05}" destId="{D2B9F21E-E38D-45C7-AA06-625950071297}" srcOrd="1" destOrd="0" parTransId="{722B15C5-B903-475E-BCF3-ECF934E88D95}" sibTransId="{397E2AB9-7EFE-4E4D-A4F4-425E9DC94443}"/>
    <dgm:cxn modelId="{A12A98B2-113A-4943-B6D4-3016E74AE1DB}" type="presOf" srcId="{D2B9F21E-E38D-45C7-AA06-625950071297}" destId="{7B4B3C2E-DDB8-46BE-BF4B-6E948ACCC304}" srcOrd="0" destOrd="1" presId="urn:microsoft.com/office/officeart/2005/8/layout/list1"/>
    <dgm:cxn modelId="{43B25BD3-EF0F-4906-AE12-29E3B7F5C3CA}" srcId="{98EF90B5-10A0-4132-8526-7FB553B3E800}" destId="{B9E2CA7F-BFA8-4DC6-9A05-A8BAFE962E83}" srcOrd="1" destOrd="0" parTransId="{A7B208A6-6F18-4BE5-B202-9F5D50478736}" sibTransId="{642A97B4-4AE0-45D4-9BBA-14E98EF72457}"/>
    <dgm:cxn modelId="{DBBDD6D1-C7B6-4080-922C-508A2B575A65}" type="presParOf" srcId="{20565220-B6B4-4D16-92C1-BD7E72B01D71}" destId="{4436BB7A-D291-4650-8D0E-D5CC256D1F9A}" srcOrd="0" destOrd="0" presId="urn:microsoft.com/office/officeart/2005/8/layout/list1"/>
    <dgm:cxn modelId="{D51C19F3-7248-424A-804B-65456D50AD20}" type="presParOf" srcId="{4436BB7A-D291-4650-8D0E-D5CC256D1F9A}" destId="{0248D27A-2E0F-40B8-BF39-9CD6EF8A5F8D}" srcOrd="0" destOrd="0" presId="urn:microsoft.com/office/officeart/2005/8/layout/list1"/>
    <dgm:cxn modelId="{630F2D71-8EB6-4292-8A4A-633CEB44073B}" type="presParOf" srcId="{4436BB7A-D291-4650-8D0E-D5CC256D1F9A}" destId="{D1BA3050-88BC-4B88-B417-EF4CD0893322}" srcOrd="1" destOrd="0" presId="urn:microsoft.com/office/officeart/2005/8/layout/list1"/>
    <dgm:cxn modelId="{7FDE6509-3307-46EC-8393-2B95E201A669}" type="presParOf" srcId="{20565220-B6B4-4D16-92C1-BD7E72B01D71}" destId="{25492308-F60F-4335-B0FB-82D00B91F185}" srcOrd="1" destOrd="0" presId="urn:microsoft.com/office/officeart/2005/8/layout/list1"/>
    <dgm:cxn modelId="{0F607A13-D196-4604-BADD-8DAF6DBBADB0}" type="presParOf" srcId="{20565220-B6B4-4D16-92C1-BD7E72B01D71}" destId="{7B4B3C2E-DDB8-46BE-BF4B-6E948ACCC304}" srcOrd="2" destOrd="0" presId="urn:microsoft.com/office/officeart/2005/8/layout/list1"/>
    <dgm:cxn modelId="{F1375F45-E592-45C9-ABAF-C8E4E4598E34}" type="presParOf" srcId="{20565220-B6B4-4D16-92C1-BD7E72B01D71}" destId="{4870CE17-8D4D-4008-8E27-57A79E1F19AA}" srcOrd="3" destOrd="0" presId="urn:microsoft.com/office/officeart/2005/8/layout/list1"/>
    <dgm:cxn modelId="{EFF2055F-5AA7-41DC-BD51-8929A7FEEFBB}" type="presParOf" srcId="{20565220-B6B4-4D16-92C1-BD7E72B01D71}" destId="{AC81B119-1F72-4BDF-AAB8-C778C5B30C09}" srcOrd="4" destOrd="0" presId="urn:microsoft.com/office/officeart/2005/8/layout/list1"/>
    <dgm:cxn modelId="{BEFD7FAB-604A-49A1-8A3E-5359C20280AA}" type="presParOf" srcId="{AC81B119-1F72-4BDF-AAB8-C778C5B30C09}" destId="{89932DEC-F919-4AB0-ADD8-465BC758C90B}" srcOrd="0" destOrd="0" presId="urn:microsoft.com/office/officeart/2005/8/layout/list1"/>
    <dgm:cxn modelId="{0F09ECEB-D6ED-4FFF-9820-E5D7479988A9}" type="presParOf" srcId="{AC81B119-1F72-4BDF-AAB8-C778C5B30C09}" destId="{EDD5FC0F-C449-41BF-A106-4BB39FB34436}" srcOrd="1" destOrd="0" presId="urn:microsoft.com/office/officeart/2005/8/layout/list1"/>
    <dgm:cxn modelId="{965F4555-6494-4D4A-9AA9-29B189B3B5AF}" type="presParOf" srcId="{20565220-B6B4-4D16-92C1-BD7E72B01D71}" destId="{8E655320-D408-4F7E-AC10-B6636697F490}" srcOrd="5" destOrd="0" presId="urn:microsoft.com/office/officeart/2005/8/layout/list1"/>
    <dgm:cxn modelId="{0F8A942B-1868-4EF5-8507-E7BF24C58231}" type="presParOf" srcId="{20565220-B6B4-4D16-92C1-BD7E72B01D71}" destId="{6920FE51-B27F-42B7-B3B7-50F7FA35385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191CA-72A9-4977-A0DC-570FB133D76C}">
      <dsp:nvSpPr>
        <dsp:cNvPr id="0" name=""/>
        <dsp:cNvSpPr/>
      </dsp:nvSpPr>
      <dsp:spPr>
        <a:xfrm>
          <a:off x="0" y="83239"/>
          <a:ext cx="5990135" cy="1640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Would be beneficial to companies of any size</a:t>
          </a:r>
          <a:endParaRPr lang="en-US" sz="3000" kern="1200"/>
        </a:p>
      </dsp:txBody>
      <dsp:txXfrm>
        <a:off x="80103" y="163342"/>
        <a:ext cx="5829929" cy="1480718"/>
      </dsp:txXfrm>
    </dsp:sp>
    <dsp:sp modelId="{06130CD5-5164-4B0E-8C83-2EFFB1581594}">
      <dsp:nvSpPr>
        <dsp:cNvPr id="0" name=""/>
        <dsp:cNvSpPr/>
      </dsp:nvSpPr>
      <dsp:spPr>
        <a:xfrm>
          <a:off x="0" y="1810564"/>
          <a:ext cx="5990135" cy="1640924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Small companies would be able to use the answers generated to grow their business</a:t>
          </a:r>
          <a:endParaRPr lang="en-US" sz="3000" kern="1200"/>
        </a:p>
      </dsp:txBody>
      <dsp:txXfrm>
        <a:off x="80103" y="1890667"/>
        <a:ext cx="5829929" cy="1480718"/>
      </dsp:txXfrm>
    </dsp:sp>
    <dsp:sp modelId="{8C51A727-73C2-448E-BF76-CD46751103E7}">
      <dsp:nvSpPr>
        <dsp:cNvPr id="0" name=""/>
        <dsp:cNvSpPr/>
      </dsp:nvSpPr>
      <dsp:spPr>
        <a:xfrm>
          <a:off x="0" y="3537889"/>
          <a:ext cx="5990135" cy="1640924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Larger companies would be able to make more informed decisions</a:t>
          </a:r>
          <a:endParaRPr lang="en-US" sz="3000" kern="1200"/>
        </a:p>
      </dsp:txBody>
      <dsp:txXfrm>
        <a:off x="80103" y="3617992"/>
        <a:ext cx="5829929" cy="148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45ACF-7995-4234-9945-0B01B8AFA99B}">
      <dsp:nvSpPr>
        <dsp:cNvPr id="0" name=""/>
        <dsp:cNvSpPr/>
      </dsp:nvSpPr>
      <dsp:spPr>
        <a:xfrm>
          <a:off x="0" y="96806"/>
          <a:ext cx="5990135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Suppliers</a:t>
          </a:r>
        </a:p>
      </dsp:txBody>
      <dsp:txXfrm>
        <a:off x="30442" y="127248"/>
        <a:ext cx="5929251" cy="562726"/>
      </dsp:txXfrm>
    </dsp:sp>
    <dsp:sp modelId="{2F4C1C2B-2F4A-4D82-BCB1-8E0E3D481F1F}">
      <dsp:nvSpPr>
        <dsp:cNvPr id="0" name=""/>
        <dsp:cNvSpPr/>
      </dsp:nvSpPr>
      <dsp:spPr>
        <a:xfrm>
          <a:off x="0" y="720417"/>
          <a:ext cx="5990135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Will need to work with networking companies to make sure that our service will be able to be accessed globally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Will need to work with multiple hardware companies to ensure that we have the hardware capabilities to provide fast response times to our users </a:t>
          </a:r>
        </a:p>
      </dsp:txBody>
      <dsp:txXfrm>
        <a:off x="0" y="720417"/>
        <a:ext cx="5990135" cy="2098980"/>
      </dsp:txXfrm>
    </dsp:sp>
    <dsp:sp modelId="{1AF15929-5C83-4BC0-9ACB-78BB8DCFF0E3}">
      <dsp:nvSpPr>
        <dsp:cNvPr id="0" name=""/>
        <dsp:cNvSpPr/>
      </dsp:nvSpPr>
      <dsp:spPr>
        <a:xfrm>
          <a:off x="0" y="2819397"/>
          <a:ext cx="5990135" cy="62361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Competitors</a:t>
          </a:r>
        </a:p>
      </dsp:txBody>
      <dsp:txXfrm>
        <a:off x="30442" y="2849839"/>
        <a:ext cx="5929251" cy="562726"/>
      </dsp:txXfrm>
    </dsp:sp>
    <dsp:sp modelId="{7177BFE0-AD68-4A0E-91C7-EF5B74CAD2F1}">
      <dsp:nvSpPr>
        <dsp:cNvPr id="0" name=""/>
        <dsp:cNvSpPr/>
      </dsp:nvSpPr>
      <dsp:spPr>
        <a:xfrm>
          <a:off x="0" y="3443007"/>
          <a:ext cx="5990135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Since the field of artificial intelligence analytics is new, there is a lot of competition to create the most efficient System. How we will combat this is with faster response times, global access to the system, and cheaper pricing than the competition</a:t>
          </a:r>
        </a:p>
      </dsp:txBody>
      <dsp:txXfrm>
        <a:off x="0" y="3443007"/>
        <a:ext cx="5990135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9DC8F-E49C-4196-9648-ADEA356D66DB}">
      <dsp:nvSpPr>
        <dsp:cNvPr id="0" name=""/>
        <dsp:cNvSpPr/>
      </dsp:nvSpPr>
      <dsp:spPr>
        <a:xfrm>
          <a:off x="1286758" y="604943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6E28E-40F1-4705-813F-122BC2A8E82D}">
      <dsp:nvSpPr>
        <dsp:cNvPr id="0" name=""/>
        <dsp:cNvSpPr/>
      </dsp:nvSpPr>
      <dsp:spPr>
        <a:xfrm>
          <a:off x="3414" y="2122088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Constraints</a:t>
          </a:r>
        </a:p>
      </dsp:txBody>
      <dsp:txXfrm>
        <a:off x="3414" y="2122088"/>
        <a:ext cx="3948750" cy="592312"/>
      </dsp:txXfrm>
    </dsp:sp>
    <dsp:sp modelId="{03851B62-F747-43F3-8132-4DF128298DF4}">
      <dsp:nvSpPr>
        <dsp:cNvPr id="0" name=""/>
        <dsp:cNvSpPr/>
      </dsp:nvSpPr>
      <dsp:spPr>
        <a:xfrm>
          <a:off x="3414" y="2777229"/>
          <a:ext cx="3948750" cy="969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Storage of Data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Minimizing Downtime</a:t>
          </a:r>
        </a:p>
      </dsp:txBody>
      <dsp:txXfrm>
        <a:off x="3414" y="2777229"/>
        <a:ext cx="3948750" cy="969163"/>
      </dsp:txXfrm>
    </dsp:sp>
    <dsp:sp modelId="{A0F57560-5F3E-444F-96A4-C7F432F0B838}">
      <dsp:nvSpPr>
        <dsp:cNvPr id="0" name=""/>
        <dsp:cNvSpPr/>
      </dsp:nvSpPr>
      <dsp:spPr>
        <a:xfrm>
          <a:off x="5926539" y="604943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3B201-EEAE-4302-B1A1-52F294DC88DF}">
      <dsp:nvSpPr>
        <dsp:cNvPr id="0" name=""/>
        <dsp:cNvSpPr/>
      </dsp:nvSpPr>
      <dsp:spPr>
        <a:xfrm>
          <a:off x="4643195" y="2122088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Future Direction</a:t>
          </a:r>
        </a:p>
      </dsp:txBody>
      <dsp:txXfrm>
        <a:off x="4643195" y="2122088"/>
        <a:ext cx="3948750" cy="592312"/>
      </dsp:txXfrm>
    </dsp:sp>
    <dsp:sp modelId="{3D29F756-21F6-4E2D-8CAC-277946AFAAA8}">
      <dsp:nvSpPr>
        <dsp:cNvPr id="0" name=""/>
        <dsp:cNvSpPr/>
      </dsp:nvSpPr>
      <dsp:spPr>
        <a:xfrm>
          <a:off x="4643195" y="2777229"/>
          <a:ext cx="3948750" cy="969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for Multiple Languages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Expand into more markets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Reliability and higher speeds</a:t>
          </a:r>
        </a:p>
      </dsp:txBody>
      <dsp:txXfrm>
        <a:off x="4643195" y="2777229"/>
        <a:ext cx="3948750" cy="969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43DDA-B517-419C-9928-0120D3F06163}">
      <dsp:nvSpPr>
        <dsp:cNvPr id="0" name=""/>
        <dsp:cNvSpPr/>
      </dsp:nvSpPr>
      <dsp:spPr>
        <a:xfrm>
          <a:off x="3300" y="63551"/>
          <a:ext cx="1984327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Strengths</a:t>
          </a:r>
        </a:p>
      </dsp:txBody>
      <dsp:txXfrm>
        <a:off x="3300" y="63551"/>
        <a:ext cx="1984327" cy="518400"/>
      </dsp:txXfrm>
    </dsp:sp>
    <dsp:sp modelId="{506B35EA-4DDB-4856-BEC7-1DCDB4698F3C}">
      <dsp:nvSpPr>
        <dsp:cNvPr id="0" name=""/>
        <dsp:cNvSpPr/>
      </dsp:nvSpPr>
      <dsp:spPr>
        <a:xfrm>
          <a:off x="3300" y="581951"/>
          <a:ext cx="1984327" cy="35559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Ability to be used in any type of business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Trailblazing the Market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Affordable and Reliable</a:t>
          </a:r>
        </a:p>
      </dsp:txBody>
      <dsp:txXfrm>
        <a:off x="3300" y="581951"/>
        <a:ext cx="1984327" cy="3555975"/>
      </dsp:txXfrm>
    </dsp:sp>
    <dsp:sp modelId="{72794C93-FBF7-4ABB-B99C-648F27D44463}">
      <dsp:nvSpPr>
        <dsp:cNvPr id="0" name=""/>
        <dsp:cNvSpPr/>
      </dsp:nvSpPr>
      <dsp:spPr>
        <a:xfrm>
          <a:off x="2265433" y="63551"/>
          <a:ext cx="1984327" cy="518400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Weaknesses</a:t>
          </a:r>
        </a:p>
      </dsp:txBody>
      <dsp:txXfrm>
        <a:off x="2265433" y="63551"/>
        <a:ext cx="1984327" cy="518400"/>
      </dsp:txXfrm>
    </dsp:sp>
    <dsp:sp modelId="{D76C6904-5B84-49A4-9FA0-8206CA182F16}">
      <dsp:nvSpPr>
        <dsp:cNvPr id="0" name=""/>
        <dsp:cNvSpPr/>
      </dsp:nvSpPr>
      <dsp:spPr>
        <a:xfrm>
          <a:off x="2265433" y="581951"/>
          <a:ext cx="1984327" cy="3555975"/>
        </a:xfrm>
        <a:prstGeom prst="rect">
          <a:avLst/>
        </a:prstGeom>
        <a:solidFill>
          <a:schemeClr val="accent5">
            <a:tint val="40000"/>
            <a:alpha val="90000"/>
            <a:hueOff val="-6475096"/>
            <a:satOff val="1642"/>
            <a:lumOff val="208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6475096"/>
              <a:satOff val="1642"/>
              <a:lumOff val="2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Weak Brand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Lack of Involvement in other Markets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Lack of Capital</a:t>
          </a:r>
        </a:p>
      </dsp:txBody>
      <dsp:txXfrm>
        <a:off x="2265433" y="581951"/>
        <a:ext cx="1984327" cy="3555975"/>
      </dsp:txXfrm>
    </dsp:sp>
    <dsp:sp modelId="{4535EDA7-FAD5-42F9-A3BD-F04BC925E10E}">
      <dsp:nvSpPr>
        <dsp:cNvPr id="0" name=""/>
        <dsp:cNvSpPr/>
      </dsp:nvSpPr>
      <dsp:spPr>
        <a:xfrm>
          <a:off x="4527567" y="63551"/>
          <a:ext cx="1984327" cy="518400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Opportunities</a:t>
          </a:r>
        </a:p>
      </dsp:txBody>
      <dsp:txXfrm>
        <a:off x="4527567" y="63551"/>
        <a:ext cx="1984327" cy="518400"/>
      </dsp:txXfrm>
    </dsp:sp>
    <dsp:sp modelId="{BCD5CB24-B496-4E68-9E98-E88573F79F79}">
      <dsp:nvSpPr>
        <dsp:cNvPr id="0" name=""/>
        <dsp:cNvSpPr/>
      </dsp:nvSpPr>
      <dsp:spPr>
        <a:xfrm>
          <a:off x="4527567" y="581951"/>
          <a:ext cx="1984327" cy="3555975"/>
        </a:xfrm>
        <a:prstGeom prst="rect">
          <a:avLst/>
        </a:prstGeom>
        <a:solidFill>
          <a:schemeClr val="accent5">
            <a:tint val="40000"/>
            <a:alpha val="90000"/>
            <a:hueOff val="-12950192"/>
            <a:satOff val="3283"/>
            <a:lumOff val="417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2950192"/>
              <a:satOff val="3283"/>
              <a:lumOff val="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Opportunity to become a leader in an upcoming market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Appealing to more corporations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Creating a more reliable network across the globe </a:t>
          </a:r>
        </a:p>
      </dsp:txBody>
      <dsp:txXfrm>
        <a:off x="4527567" y="581951"/>
        <a:ext cx="1984327" cy="3555975"/>
      </dsp:txXfrm>
    </dsp:sp>
    <dsp:sp modelId="{D0AF3D75-D59E-4FF5-977F-8C70E9096C4C}">
      <dsp:nvSpPr>
        <dsp:cNvPr id="0" name=""/>
        <dsp:cNvSpPr/>
      </dsp:nvSpPr>
      <dsp:spPr>
        <a:xfrm>
          <a:off x="6789701" y="63551"/>
          <a:ext cx="1984327" cy="518400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Threats</a:t>
          </a:r>
        </a:p>
      </dsp:txBody>
      <dsp:txXfrm>
        <a:off x="6789701" y="63551"/>
        <a:ext cx="1984327" cy="518400"/>
      </dsp:txXfrm>
    </dsp:sp>
    <dsp:sp modelId="{C279D2F2-1B0A-4F1D-BF09-98781EE06386}">
      <dsp:nvSpPr>
        <dsp:cNvPr id="0" name=""/>
        <dsp:cNvSpPr/>
      </dsp:nvSpPr>
      <dsp:spPr>
        <a:xfrm>
          <a:off x="6789701" y="581951"/>
          <a:ext cx="1984327" cy="3555975"/>
        </a:xfrm>
        <a:prstGeom prst="rect">
          <a:avLst/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Other Competitors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Hardware and System Failures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6789701" y="581951"/>
        <a:ext cx="1984327" cy="3555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679B9-94D0-4FD4-865C-7D3FE207E330}">
      <dsp:nvSpPr>
        <dsp:cNvPr id="0" name=""/>
        <dsp:cNvSpPr/>
      </dsp:nvSpPr>
      <dsp:spPr>
        <a:xfrm>
          <a:off x="0" y="328751"/>
          <a:ext cx="878573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871" tIns="395732" rIns="68187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Estimated around $50 million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Release projected for Q1 2026</a:t>
          </a:r>
        </a:p>
      </dsp:txBody>
      <dsp:txXfrm>
        <a:off x="0" y="328751"/>
        <a:ext cx="8785735" cy="1107225"/>
      </dsp:txXfrm>
    </dsp:sp>
    <dsp:sp modelId="{704D32E5-124D-47C4-A3BA-D53C75254B39}">
      <dsp:nvSpPr>
        <dsp:cNvPr id="0" name=""/>
        <dsp:cNvSpPr/>
      </dsp:nvSpPr>
      <dsp:spPr>
        <a:xfrm>
          <a:off x="439286" y="48311"/>
          <a:ext cx="615001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456" tIns="0" rIns="232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Costs</a:t>
          </a:r>
          <a:endParaRPr lang="en-US" sz="1900" kern="1200"/>
        </a:p>
      </dsp:txBody>
      <dsp:txXfrm>
        <a:off x="466666" y="75691"/>
        <a:ext cx="6095254" cy="506120"/>
      </dsp:txXfrm>
    </dsp:sp>
    <dsp:sp modelId="{15388272-F72D-45EF-82EE-E2E8C192B672}">
      <dsp:nvSpPr>
        <dsp:cNvPr id="0" name=""/>
        <dsp:cNvSpPr/>
      </dsp:nvSpPr>
      <dsp:spPr>
        <a:xfrm>
          <a:off x="0" y="1819016"/>
          <a:ext cx="878573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871" tIns="395732" rIns="68187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Doing the Project: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May not be successful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May take more time and/or money than initially estimated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Not doing the Project: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Competitors would take our place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Will be harder to compete in the future</a:t>
          </a:r>
        </a:p>
      </dsp:txBody>
      <dsp:txXfrm>
        <a:off x="0" y="1819016"/>
        <a:ext cx="8785735" cy="2334150"/>
      </dsp:txXfrm>
    </dsp:sp>
    <dsp:sp modelId="{7EF518BC-F8E6-4777-B7F5-7E91CF74EAFC}">
      <dsp:nvSpPr>
        <dsp:cNvPr id="0" name=""/>
        <dsp:cNvSpPr/>
      </dsp:nvSpPr>
      <dsp:spPr>
        <a:xfrm>
          <a:off x="439286" y="1538576"/>
          <a:ext cx="6150014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456" tIns="0" rIns="232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Risks</a:t>
          </a:r>
          <a:endParaRPr lang="en-US" sz="1900" kern="1200"/>
        </a:p>
      </dsp:txBody>
      <dsp:txXfrm>
        <a:off x="466666" y="1565956"/>
        <a:ext cx="6095254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F3FC5-FEDB-4C8E-970A-79B8B436E6A5}">
      <dsp:nvSpPr>
        <dsp:cNvPr id="0" name=""/>
        <dsp:cNvSpPr/>
      </dsp:nvSpPr>
      <dsp:spPr>
        <a:xfrm>
          <a:off x="1419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949AD-5295-469B-9BF5-E463F01EBB94}">
      <dsp:nvSpPr>
        <dsp:cNvPr id="0" name=""/>
        <dsp:cNvSpPr/>
      </dsp:nvSpPr>
      <dsp:spPr>
        <a:xfrm>
          <a:off x="231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We will obtain success is when we release the product and generate profit</a:t>
          </a:r>
          <a:endParaRPr lang="en-US" sz="1700" kern="1200"/>
        </a:p>
      </dsp:txBody>
      <dsp:txXfrm>
        <a:off x="231095" y="2947841"/>
        <a:ext cx="4320000" cy="720000"/>
      </dsp:txXfrm>
    </dsp:sp>
    <dsp:sp modelId="{5D60E112-FC15-4772-A8FC-4EACC25D7CC6}">
      <dsp:nvSpPr>
        <dsp:cNvPr id="0" name=""/>
        <dsp:cNvSpPr/>
      </dsp:nvSpPr>
      <dsp:spPr>
        <a:xfrm>
          <a:off x="6495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CAD58-5473-42A7-9596-D9919CCA87D1}">
      <dsp:nvSpPr>
        <dsp:cNvPr id="0" name=""/>
        <dsp:cNvSpPr/>
      </dsp:nvSpPr>
      <dsp:spPr>
        <a:xfrm>
          <a:off x="5307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The return of investment will take around 5 years depending on how successful the product is</a:t>
          </a:r>
          <a:endParaRPr lang="en-US" sz="1700" kern="1200"/>
        </a:p>
      </dsp:txBody>
      <dsp:txXfrm>
        <a:off x="5307095" y="2947841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2EEC1-383F-4529-820E-FF1084F4265F}">
      <dsp:nvSpPr>
        <dsp:cNvPr id="0" name=""/>
        <dsp:cNvSpPr/>
      </dsp:nvSpPr>
      <dsp:spPr>
        <a:xfrm>
          <a:off x="3080" y="168045"/>
          <a:ext cx="3003667" cy="9561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Measure of Results</a:t>
          </a:r>
        </a:p>
      </dsp:txBody>
      <dsp:txXfrm>
        <a:off x="3080" y="168045"/>
        <a:ext cx="3003667" cy="956116"/>
      </dsp:txXfrm>
    </dsp:sp>
    <dsp:sp modelId="{4670B1A2-ADF7-4967-B54A-F67CAD8062FC}">
      <dsp:nvSpPr>
        <dsp:cNvPr id="0" name=""/>
        <dsp:cNvSpPr/>
      </dsp:nvSpPr>
      <dsp:spPr>
        <a:xfrm>
          <a:off x="3080" y="1124161"/>
          <a:ext cx="3003667" cy="29092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result of the system would be able to be measured in how effective the result was to a company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Since the result is measurable, it will be able to produce better results with time </a:t>
          </a:r>
        </a:p>
      </dsp:txBody>
      <dsp:txXfrm>
        <a:off x="3080" y="1124161"/>
        <a:ext cx="3003667" cy="2909271"/>
      </dsp:txXfrm>
    </dsp:sp>
    <dsp:sp modelId="{4E755593-2480-4998-AA8F-10F40E2EE4A4}">
      <dsp:nvSpPr>
        <dsp:cNvPr id="0" name=""/>
        <dsp:cNvSpPr/>
      </dsp:nvSpPr>
      <dsp:spPr>
        <a:xfrm>
          <a:off x="3427261" y="168045"/>
          <a:ext cx="3003667" cy="956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Who would benefit more from using the system?</a:t>
          </a:r>
        </a:p>
      </dsp:txBody>
      <dsp:txXfrm>
        <a:off x="3427261" y="168045"/>
        <a:ext cx="3003667" cy="956116"/>
      </dsp:txXfrm>
    </dsp:sp>
    <dsp:sp modelId="{6058E2F8-A1FF-4F2C-95D8-715922FC3D5C}">
      <dsp:nvSpPr>
        <dsp:cNvPr id="0" name=""/>
        <dsp:cNvSpPr/>
      </dsp:nvSpPr>
      <dsp:spPr>
        <a:xfrm>
          <a:off x="3427261" y="1124161"/>
          <a:ext cx="3003667" cy="29092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Both customers and the company would benefit from using the system due to the benefit it has for both parties</a:t>
          </a:r>
        </a:p>
      </dsp:txBody>
      <dsp:txXfrm>
        <a:off x="3427261" y="1124161"/>
        <a:ext cx="3003667" cy="2909271"/>
      </dsp:txXfrm>
    </dsp:sp>
    <dsp:sp modelId="{E79FA37C-5B80-4CE6-B29C-A3152AF79F08}">
      <dsp:nvSpPr>
        <dsp:cNvPr id="0" name=""/>
        <dsp:cNvSpPr/>
      </dsp:nvSpPr>
      <dsp:spPr>
        <a:xfrm>
          <a:off x="6851442" y="168045"/>
          <a:ext cx="3003667" cy="9561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Measure of Revenue</a:t>
          </a:r>
        </a:p>
      </dsp:txBody>
      <dsp:txXfrm>
        <a:off x="6851442" y="168045"/>
        <a:ext cx="3003667" cy="956116"/>
      </dsp:txXfrm>
    </dsp:sp>
    <dsp:sp modelId="{46C15C3E-EEFA-4DB7-AED0-B112A561D4A4}">
      <dsp:nvSpPr>
        <dsp:cNvPr id="0" name=""/>
        <dsp:cNvSpPr/>
      </dsp:nvSpPr>
      <dsp:spPr>
        <a:xfrm>
          <a:off x="6851442" y="1124161"/>
          <a:ext cx="3003667" cy="29092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Will increase revenue by being a product that would be marketed towards businesses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Will have a subscription-based payment model which would bill monthly or yearly</a:t>
          </a:r>
        </a:p>
      </dsp:txBody>
      <dsp:txXfrm>
        <a:off x="6851442" y="1124161"/>
        <a:ext cx="3003667" cy="29092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B3C2E-DDB8-46BE-BF4B-6E948ACCC304}">
      <dsp:nvSpPr>
        <dsp:cNvPr id="0" name=""/>
        <dsp:cNvSpPr/>
      </dsp:nvSpPr>
      <dsp:spPr>
        <a:xfrm>
          <a:off x="0" y="440239"/>
          <a:ext cx="8777329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218" tIns="416560" rIns="6812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Planned to be updated after release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Support is estimated to last at least 10 years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Support will last as long as the company wants to keep supporting it </a:t>
          </a:r>
        </a:p>
      </dsp:txBody>
      <dsp:txXfrm>
        <a:off x="0" y="440239"/>
        <a:ext cx="8777329" cy="1764000"/>
      </dsp:txXfrm>
    </dsp:sp>
    <dsp:sp modelId="{D1BA3050-88BC-4B88-B417-EF4CD0893322}">
      <dsp:nvSpPr>
        <dsp:cNvPr id="0" name=""/>
        <dsp:cNvSpPr/>
      </dsp:nvSpPr>
      <dsp:spPr>
        <a:xfrm>
          <a:off x="438866" y="145039"/>
          <a:ext cx="614413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233" tIns="0" rIns="2322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Longevity of Project</a:t>
          </a:r>
        </a:p>
      </dsp:txBody>
      <dsp:txXfrm>
        <a:off x="467687" y="173860"/>
        <a:ext cx="6086488" cy="532758"/>
      </dsp:txXfrm>
    </dsp:sp>
    <dsp:sp modelId="{6920FE51-B27F-42B7-B3B7-50F7FA353851}">
      <dsp:nvSpPr>
        <dsp:cNvPr id="0" name=""/>
        <dsp:cNvSpPr/>
      </dsp:nvSpPr>
      <dsp:spPr>
        <a:xfrm>
          <a:off x="0" y="2607439"/>
          <a:ext cx="8777329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218" tIns="416560" rIns="6812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We would need to hire developers to work on the project, but we would be able to transfer developers from other projects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We would also need more funds to complete this project</a:t>
          </a:r>
        </a:p>
      </dsp:txBody>
      <dsp:txXfrm>
        <a:off x="0" y="2607439"/>
        <a:ext cx="8777329" cy="1449000"/>
      </dsp:txXfrm>
    </dsp:sp>
    <dsp:sp modelId="{EDD5FC0F-C449-41BF-A106-4BB39FB34436}">
      <dsp:nvSpPr>
        <dsp:cNvPr id="0" name=""/>
        <dsp:cNvSpPr/>
      </dsp:nvSpPr>
      <dsp:spPr>
        <a:xfrm>
          <a:off x="438866" y="2312239"/>
          <a:ext cx="614413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2233" tIns="0" rIns="2322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Resource Needs</a:t>
          </a:r>
        </a:p>
      </dsp:txBody>
      <dsp:txXfrm>
        <a:off x="467687" y="2341060"/>
        <a:ext cx="608648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54328-A674-4460-88F1-2A3C3AEF1AB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31C2-A7D1-454C-9687-4EDE613F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631C2-A7D1-454C-9687-4EDE613F04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32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79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108E4C-25AD-4B9D-8757-0CCD4A3EC1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BBAA17-59CB-4FEF-A83F-A386D6FD5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C5A80-73E9-3DF0-F084-C98B2B66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4041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15C23-817C-2512-A70E-381BBBF53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89" y="4800600"/>
            <a:ext cx="2802195" cy="16916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9D9D9"/>
                </a:solidFill>
              </a:rPr>
              <a:t>By : Matthew Sabo</a:t>
            </a:r>
          </a:p>
        </p:txBody>
      </p:sp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C3D00-CA48-F071-FB01-E67216A3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5" y="555709"/>
            <a:ext cx="6616823" cy="5740093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F397-9A57-DFE1-A52B-8DA20D5B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 sz="4100"/>
              <a:t>Why Should This Project be Done?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C2735B-2651-FA8B-43BE-DD8BA48A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pPr fontAlgn="base"/>
            <a:r>
              <a:rPr lang="en-US" b="0" i="0" u="none" strike="noStrike" dirty="0">
                <a:effectLst/>
                <a:latin typeface="Century Schoolbook" panose="02040604050505020304" pitchFamily="18" charset="0"/>
              </a:rPr>
              <a:t>To get ahead of the current market and become an early leader in A.I. data analysis </a:t>
            </a:r>
          </a:p>
          <a:p>
            <a:pPr fontAlgn="base"/>
            <a:endParaRPr lang="en-US" dirty="0">
              <a:latin typeface="Century Schoolbook" panose="02040604050505020304" pitchFamily="18" charset="0"/>
            </a:endParaRPr>
          </a:p>
          <a:p>
            <a:pPr fontAlgn="base"/>
            <a:r>
              <a:rPr lang="en-US" b="0" i="0" dirty="0">
                <a:effectLst/>
                <a:latin typeface="Century Schoolbook" panose="02040604050505020304" pitchFamily="18" charset="0"/>
              </a:rPr>
              <a:t>The </a:t>
            </a:r>
            <a:r>
              <a:rPr lang="en-US" dirty="0">
                <a:latin typeface="Century Schoolbook" panose="02040604050505020304" pitchFamily="18" charset="0"/>
              </a:rPr>
              <a:t>project</a:t>
            </a:r>
            <a:r>
              <a:rPr lang="en-US" b="0" i="0" dirty="0">
                <a:effectLst/>
                <a:latin typeface="Century Schoolbook" panose="02040604050505020304" pitchFamily="18" charset="0"/>
              </a:rPr>
              <a:t> will also allow us to build a stronger brand and generate more capital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8" name="Picture 4" descr="Graph on document with pen">
            <a:extLst>
              <a:ext uri="{FF2B5EF4-FFF2-40B4-BE49-F238E27FC236}">
                <a16:creationId xmlns:a16="http://schemas.microsoft.com/office/drawing/2014/main" id="{F170D076-DE63-3FA2-51F8-30D088560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0" r="13477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0EC2-8FD2-26FD-B791-128F8EE3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Costs and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B60716-6D5F-80F2-8D0E-BB3F3F72A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18039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5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5454-84B6-05E6-F636-CE0DE4E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/>
              <a:t>Productivity and Alternatives</a:t>
            </a:r>
            <a:endParaRPr lang="en-US" dirty="0"/>
          </a:p>
        </p:txBody>
      </p:sp>
      <p:pic>
        <p:nvPicPr>
          <p:cNvPr id="6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2994C5EB-9332-6165-9C96-C432DE852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2" r="20835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F790-5B40-1ACC-C1B5-BAF38008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US" dirty="0"/>
              <a:t>The effect on productivity will be dependent on how many developers we hire but there would be a minimal loss of productivity in other projects</a:t>
            </a:r>
          </a:p>
          <a:p>
            <a:endParaRPr lang="en-US" dirty="0"/>
          </a:p>
          <a:p>
            <a:r>
              <a:rPr lang="en-US" dirty="0"/>
              <a:t>Since this market is up and coming, there isn't many alternatives that we would be able to use</a:t>
            </a:r>
          </a:p>
        </p:txBody>
      </p:sp>
    </p:spTree>
    <p:extLst>
      <p:ext uri="{BB962C8B-B14F-4D97-AF65-F5344CB8AC3E}">
        <p14:creationId xmlns:p14="http://schemas.microsoft.com/office/powerpoint/2010/main" val="14508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AA1C-19D5-D7FB-C3DF-FB48732E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Defines Success?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37D9F6-9E35-18D0-578C-7E682BE8C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71639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12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3CFCB-03D0-1B81-D170-4CEB2FB4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Measurability of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2A1EBB3-8647-575B-5554-A3F7B1EFA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57085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52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D873-192C-1FB9-4379-C8001E5B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Longevity and Resource Needs of Project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4547F5E5-6AD9-4ACD-3A8D-9F3EED43A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319168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16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587B-8E00-1B4E-B439-68F863F0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Work Breakdown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90F975-471D-61BA-CB95-A7CB0528F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561014"/>
              </p:ext>
            </p:extLst>
          </p:nvPr>
        </p:nvGraphicFramePr>
        <p:xfrm>
          <a:off x="1328349" y="2013055"/>
          <a:ext cx="8653166" cy="457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719">
                  <a:extLst>
                    <a:ext uri="{9D8B030D-6E8A-4147-A177-3AD203B41FA5}">
                      <a16:colId xmlns:a16="http://schemas.microsoft.com/office/drawing/2014/main" val="4083199547"/>
                    </a:ext>
                  </a:extLst>
                </a:gridCol>
                <a:gridCol w="3916427">
                  <a:extLst>
                    <a:ext uri="{9D8B030D-6E8A-4147-A177-3AD203B41FA5}">
                      <a16:colId xmlns:a16="http://schemas.microsoft.com/office/drawing/2014/main" val="978926407"/>
                    </a:ext>
                  </a:extLst>
                </a:gridCol>
                <a:gridCol w="1055408">
                  <a:extLst>
                    <a:ext uri="{9D8B030D-6E8A-4147-A177-3AD203B41FA5}">
                      <a16:colId xmlns:a16="http://schemas.microsoft.com/office/drawing/2014/main" val="1311380861"/>
                    </a:ext>
                  </a:extLst>
                </a:gridCol>
                <a:gridCol w="1125096">
                  <a:extLst>
                    <a:ext uri="{9D8B030D-6E8A-4147-A177-3AD203B41FA5}">
                      <a16:colId xmlns:a16="http://schemas.microsoft.com/office/drawing/2014/main" val="2453977735"/>
                    </a:ext>
                  </a:extLst>
                </a:gridCol>
                <a:gridCol w="1481516">
                  <a:extLst>
                    <a:ext uri="{9D8B030D-6E8A-4147-A177-3AD203B41FA5}">
                      <a16:colId xmlns:a16="http://schemas.microsoft.com/office/drawing/2014/main" val="322748041"/>
                    </a:ext>
                  </a:extLst>
                </a:gridCol>
              </a:tblGrid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Task ID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Task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Start Date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End Date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Duration(Days)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130265158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Define Project Scope and Requirements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4/11/2023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4/18/2023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4282699054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Develop Project Plan and Timeline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4/18/2023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4/25/2023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3268120272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Define End Goal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4/18/2023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4/19/2023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1270789506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2.1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Determine Relevent Information to give A.I.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4/25/2023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5/9/2023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508584521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Collect and Process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5/9/2023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1650968103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2.2.1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Clean Collected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2864764741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Label Data for Processing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641889113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3.1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Develop A.I. Model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3/9/2025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964503117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Select Machine Learning Algorithm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11/9/2024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11/16/2024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2682146499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3.3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Train Model with Machine Learning Algorithm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3/9/2025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8/9/2025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962554718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3.4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Test A.I. for Accuracy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8/9/2025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2/9/2026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3283222733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4.1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Develop API for A.I. Output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2/9/2026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3/9/2026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2846908654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4.2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Create Documentation and User Manuals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2/9/2026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2/23/2026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3291226627"/>
                  </a:ext>
                </a:extLst>
              </a:tr>
              <a:tr h="28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5.1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Release to the Public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2/23/2026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2/24/2026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5" marR="10075" marT="10075" marB="0" anchor="b"/>
                </a:tc>
                <a:extLst>
                  <a:ext uri="{0D108BD9-81ED-4DB2-BD59-A6C34878D82A}">
                    <a16:rowId xmlns:a16="http://schemas.microsoft.com/office/drawing/2014/main" val="227903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07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DA672-2380-2A94-7AB4-C9A2FD35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PERT Chart with Critical Path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 with low confidence">
            <a:extLst>
              <a:ext uri="{FF2B5EF4-FFF2-40B4-BE49-F238E27FC236}">
                <a16:creationId xmlns:a16="http://schemas.microsoft.com/office/drawing/2014/main" id="{15BA584B-E84E-580C-DCF9-3286FB3A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714" y="484632"/>
            <a:ext cx="5088144" cy="58822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4594B-C4C1-834C-0E01-9F95DDFF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438B1F61-525E-4186-08F5-1840E21A8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23325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90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E947B-56A8-98C7-362A-FFBDB717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Context Diagram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27462-E2EE-D45B-6F92-C7DBB41F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927906"/>
            <a:ext cx="6616823" cy="49957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9A80-45F9-0FD1-3FBB-9D0F2F73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dirty="0"/>
              <a:t>Company Mission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3F74510-3BC6-71A4-6501-EDC888743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0" r="5220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D832-2A0B-4ADB-5B69-BDBBA970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US" dirty="0"/>
              <a:t>To enable business around the world to make informed business decisions by using Artificial Intelligence.</a:t>
            </a:r>
          </a:p>
          <a:p>
            <a:endParaRPr lang="en-US" dirty="0"/>
          </a:p>
          <a:p>
            <a:r>
              <a:rPr lang="en-US" dirty="0"/>
              <a:t>Having a reliable and affordable service</a:t>
            </a:r>
          </a:p>
        </p:txBody>
      </p:sp>
    </p:spTree>
    <p:extLst>
      <p:ext uri="{BB962C8B-B14F-4D97-AF65-F5344CB8AC3E}">
        <p14:creationId xmlns:p14="http://schemas.microsoft.com/office/powerpoint/2010/main" val="56668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1874F-B160-B8AD-F5EF-2208B728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Data Flow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799384-6773-BB97-A35F-3AC7A9AA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49" y="640081"/>
            <a:ext cx="7766984" cy="38252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70B5-1533-960A-CB96-83224B8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6B8F6-4D2C-3877-E448-F17DA91A1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478" y="1910219"/>
            <a:ext cx="4480560" cy="731520"/>
          </a:xfrm>
        </p:spPr>
        <p:txBody>
          <a:bodyPr/>
          <a:lstStyle/>
          <a:p>
            <a:pPr algn="ctr"/>
            <a:r>
              <a:rPr lang="en-US" dirty="0"/>
              <a:t>User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E4A55-7012-55B2-CCBE-9E52C44E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Credit Card Information 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0C05EF-5E89-5341-556C-C0DAFBA077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26480" y="3020513"/>
            <a:ext cx="4481512" cy="81697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FB10C2-0549-F026-B854-6FE631DEA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9914"/>
          <a:stretch/>
        </p:blipFill>
        <p:spPr>
          <a:xfrm>
            <a:off x="783113" y="3020513"/>
            <a:ext cx="4479925" cy="8169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522444-C641-C816-D53A-B7C1C6F8AA6E}"/>
              </a:ext>
            </a:extLst>
          </p:cNvPr>
          <p:cNvSpPr txBox="1"/>
          <p:nvPr/>
        </p:nvSpPr>
        <p:spPr>
          <a:xfrm>
            <a:off x="4990463" y="4101469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Table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5DC00E-1728-382B-5D94-03F2D520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088" y="4792213"/>
            <a:ext cx="260068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4A432B-87C7-0518-1BB6-273E5D69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All Information about a Customer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A6DAB8-DD25-C0DF-49A9-295909B3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6D2B4-D3AA-B847-6BB3-5A7978C4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0" y="2509935"/>
            <a:ext cx="10620543" cy="24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60A4-C831-11E2-6A0A-FE1385E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03238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what Data a User has Stored Under a Specific Username and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9FAF-B5FB-1F4D-4A6D-FCDE50E2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9686E3-181D-D224-95F9-AED051F1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8595360" cy="44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3729-84DB-A7F9-6CED-144185AE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/>
              <a:t>Functions</a:t>
            </a:r>
            <a:endParaRPr lang="en-US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D07615C-7C70-9527-D119-34D7FE410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0" r="12890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9CAB-4FC1-BE82-2ADF-F8E7E7A3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US" dirty="0"/>
              <a:t>Provide a service that would allow companies to upload data and then ask questions to make more informed business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3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28B-5529-7061-0D9A-7D96C42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dirty="0"/>
              <a:t>Products &amp; Organization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154BE72-D3F5-09A9-BB30-F8F3CBFBB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3" r="23704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B7D8-8EC5-E31A-80FB-B8F34E63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US" dirty="0"/>
              <a:t>Website to login and pay for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center for data storage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Artificial Intelligence System</a:t>
            </a:r>
          </a:p>
        </p:txBody>
      </p:sp>
    </p:spTree>
    <p:extLst>
      <p:ext uri="{BB962C8B-B14F-4D97-AF65-F5344CB8AC3E}">
        <p14:creationId xmlns:p14="http://schemas.microsoft.com/office/powerpoint/2010/main" val="62709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553B-873E-4CA9-0AE7-FD268C3B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Customers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88E4F2-D001-82BF-1906-BD20F23A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82396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83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B7A29-805B-9917-FC02-2EE82123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Suppliers and Competitors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A05E6-D6B9-9A92-6900-9AD18BD66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368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8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BF14-3FA5-3854-D49D-E88A70D3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Future Direction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E6D6DAB-6A57-4CA8-0ACE-0142086CB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458345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9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E983-B49B-F68E-74B4-0DF5F619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688C04-AF1A-23A5-0D95-B5B004C45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557763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33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3B5-E797-BF4D-9335-DC798045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pic>
        <p:nvPicPr>
          <p:cNvPr id="8" name="Picture 4" descr="A robot using a laptop sitting on a blue chair">
            <a:extLst>
              <a:ext uri="{FF2B5EF4-FFF2-40B4-BE49-F238E27FC236}">
                <a16:creationId xmlns:a16="http://schemas.microsoft.com/office/drawing/2014/main" id="{7AF2BF89-1817-5A86-EA1B-785F0EC3F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0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017B-1EBA-704E-7C70-0D7B122B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Driven Data Analysis and Consulting Service</a:t>
            </a:r>
          </a:p>
          <a:p>
            <a:pPr lvl="1"/>
            <a:r>
              <a:rPr lang="en-US" dirty="0"/>
              <a:t>Allows users to upload data and be able to receive answers to questions based on the data given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666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828</TotalTime>
  <Words>837</Words>
  <Application>Microsoft Office PowerPoint</Application>
  <PresentationFormat>Widescreen</PresentationFormat>
  <Paragraphs>179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Wingdings 2</vt:lpstr>
      <vt:lpstr>View</vt:lpstr>
      <vt:lpstr>Final Project</vt:lpstr>
      <vt:lpstr>Company Mission</vt:lpstr>
      <vt:lpstr>Functions</vt:lpstr>
      <vt:lpstr>Products &amp; Organization</vt:lpstr>
      <vt:lpstr>Customers</vt:lpstr>
      <vt:lpstr>Suppliers and Competitors </vt:lpstr>
      <vt:lpstr>Constraints and Future Direction</vt:lpstr>
      <vt:lpstr>SWOT Analysis</vt:lpstr>
      <vt:lpstr>Project Proposal</vt:lpstr>
      <vt:lpstr>Why Should This Project be Done?</vt:lpstr>
      <vt:lpstr>Costs and Risks</vt:lpstr>
      <vt:lpstr>Productivity and Alternatives</vt:lpstr>
      <vt:lpstr>What Defines Success?</vt:lpstr>
      <vt:lpstr>Measurability of Project</vt:lpstr>
      <vt:lpstr>Longevity and Resource Needs of Project</vt:lpstr>
      <vt:lpstr>Work Breakdown Structure</vt:lpstr>
      <vt:lpstr>PERT Chart with Critical Path</vt:lpstr>
      <vt:lpstr>Gantt Chart</vt:lpstr>
      <vt:lpstr>Context Diagram</vt:lpstr>
      <vt:lpstr>Data Flow Diagram</vt:lpstr>
      <vt:lpstr>Database Design</vt:lpstr>
      <vt:lpstr>Output All Information about a Customer</vt:lpstr>
      <vt:lpstr>Check what Data a User has Stored Under a Specific Username and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Matthew Sabo</dc:creator>
  <cp:lastModifiedBy>Matthew Sabo</cp:lastModifiedBy>
  <cp:revision>1</cp:revision>
  <dcterms:created xsi:type="dcterms:W3CDTF">2023-04-03T14:58:57Z</dcterms:created>
  <dcterms:modified xsi:type="dcterms:W3CDTF">2023-04-19T14:32:24Z</dcterms:modified>
</cp:coreProperties>
</file>