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5" r:id="rId3"/>
    <p:sldId id="274" r:id="rId4"/>
    <p:sldId id="316" r:id="rId5"/>
    <p:sldId id="317" r:id="rId6"/>
    <p:sldId id="318" r:id="rId7"/>
    <p:sldId id="320" r:id="rId8"/>
    <p:sldId id="319" r:id="rId9"/>
    <p:sldId id="321" r:id="rId10"/>
    <p:sldId id="322" r:id="rId11"/>
    <p:sldId id="275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3" r:id="rId22"/>
    <p:sldId id="332" r:id="rId23"/>
    <p:sldId id="272" r:id="rId24"/>
    <p:sldId id="334" r:id="rId25"/>
    <p:sldId id="300" r:id="rId26"/>
    <p:sldId id="335" r:id="rId27"/>
    <p:sldId id="301" r:id="rId28"/>
    <p:sldId id="338" r:id="rId29"/>
    <p:sldId id="302" r:id="rId30"/>
    <p:sldId id="337" r:id="rId31"/>
    <p:sldId id="314" r:id="rId32"/>
    <p:sldId id="33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4048E5-01F4-DB4B-A909-0786494037BC}">
          <p14:sldIdLst>
            <p14:sldId id="256"/>
            <p14:sldId id="315"/>
          </p14:sldIdLst>
        </p14:section>
        <p14:section name="Task 1 Build Tree" id="{8B6CB56F-A611-1F42-A8E8-A9D1EB7DFBBD}">
          <p14:sldIdLst>
            <p14:sldId id="274"/>
            <p14:sldId id="316"/>
            <p14:sldId id="317"/>
            <p14:sldId id="318"/>
            <p14:sldId id="320"/>
            <p14:sldId id="319"/>
            <p14:sldId id="321"/>
            <p14:sldId id="322"/>
          </p14:sldIdLst>
        </p14:section>
        <p14:section name="Task 2 Build Tree" id="{F6BFB8E6-C28E-4643-B2CF-DCF3DE00A7DA}">
          <p14:sldIdLst>
            <p14:sldId id="275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3"/>
            <p14:sldId id="332"/>
          </p14:sldIdLst>
        </p14:section>
        <p14:section name="Task 3 delete(68)" id="{F1D5B7A8-732E-BD4E-BE8A-4C18CEDA19A0}">
          <p14:sldIdLst>
            <p14:sldId id="272"/>
            <p14:sldId id="334"/>
          </p14:sldIdLst>
        </p14:section>
        <p14:section name="Task 4 delete(46)" id="{EA6821C0-DAC6-5440-997F-0E72FC7DBF82}">
          <p14:sldIdLst>
            <p14:sldId id="300"/>
            <p14:sldId id="335"/>
          </p14:sldIdLst>
        </p14:section>
        <p14:section name="Task 5 delete(18)" id="{15A2AFA4-8D25-4B41-ACEC-B96052038E9E}">
          <p14:sldIdLst>
            <p14:sldId id="301"/>
            <p14:sldId id="338"/>
          </p14:sldIdLst>
        </p14:section>
        <p14:section name="Task 6 delete(27)" id="{5F2A9E86-6933-D047-A460-1B4394C35F46}">
          <p14:sldIdLst>
            <p14:sldId id="302"/>
            <p14:sldId id="337"/>
          </p14:sldIdLst>
        </p14:section>
        <p14:section name="Task 7 various BSTs" id="{5094BF9D-7B89-824B-8570-4244EB28DD15}">
          <p14:sldIdLst>
            <p14:sldId id="314"/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98D063-1A23-45CC-A257-FBEEED2DC7C4}" v="32" dt="2023-03-22T02:28:08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3"/>
    <p:restoredTop sz="96327"/>
  </p:normalViewPr>
  <p:slideViewPr>
    <p:cSldViewPr snapToGrid="0" snapToObjects="1">
      <p:cViewPr>
        <p:scale>
          <a:sx n="50" d="100"/>
          <a:sy n="50" d="100"/>
        </p:scale>
        <p:origin x="29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abo" userId="0a9be0c1-9800-49c1-92f6-d8e44c4ef445" providerId="ADAL" clId="{6898D063-1A23-45CC-A257-FBEEED2DC7C4}"/>
    <pc:docChg chg="undo custSel addSld delSld modSld modSection">
      <pc:chgData name="Matthew Sabo" userId="0a9be0c1-9800-49c1-92f6-d8e44c4ef445" providerId="ADAL" clId="{6898D063-1A23-45CC-A257-FBEEED2DC7C4}" dt="2023-03-22T02:29:16.494" v="509" actId="14100"/>
      <pc:docMkLst>
        <pc:docMk/>
      </pc:docMkLst>
      <pc:sldChg chg="addSp delSp modSp mod">
        <pc:chgData name="Matthew Sabo" userId="0a9be0c1-9800-49c1-92f6-d8e44c4ef445" providerId="ADAL" clId="{6898D063-1A23-45CC-A257-FBEEED2DC7C4}" dt="2023-03-22T02:27:31.848" v="491" actId="14100"/>
        <pc:sldMkLst>
          <pc:docMk/>
          <pc:sldMk cId="2919694688" sldId="314"/>
        </pc:sldMkLst>
        <pc:spChg chg="add mod">
          <ac:chgData name="Matthew Sabo" userId="0a9be0c1-9800-49c1-92f6-d8e44c4ef445" providerId="ADAL" clId="{6898D063-1A23-45CC-A257-FBEEED2DC7C4}" dt="2023-03-22T02:15:24.999" v="378" actId="20577"/>
          <ac:spMkLst>
            <pc:docMk/>
            <pc:sldMk cId="2919694688" sldId="314"/>
            <ac:spMk id="3" creationId="{2F8251BB-AACA-8A8E-11D5-C5A87E429665}"/>
          </ac:spMkLst>
        </pc:spChg>
        <pc:spChg chg="add mod">
          <ac:chgData name="Matthew Sabo" userId="0a9be0c1-9800-49c1-92f6-d8e44c4ef445" providerId="ADAL" clId="{6898D063-1A23-45CC-A257-FBEEED2DC7C4}" dt="2023-03-22T02:17:14.404" v="409" actId="1076"/>
          <ac:spMkLst>
            <pc:docMk/>
            <pc:sldMk cId="2919694688" sldId="314"/>
            <ac:spMk id="4" creationId="{7D4D2788-41A7-E0DB-D473-46ACC5CA8B9D}"/>
          </ac:spMkLst>
        </pc:spChg>
        <pc:spChg chg="add mod">
          <ac:chgData name="Matthew Sabo" userId="0a9be0c1-9800-49c1-92f6-d8e44c4ef445" providerId="ADAL" clId="{6898D063-1A23-45CC-A257-FBEEED2DC7C4}" dt="2023-03-22T02:16:55.409" v="404" actId="1076"/>
          <ac:spMkLst>
            <pc:docMk/>
            <pc:sldMk cId="2919694688" sldId="314"/>
            <ac:spMk id="5" creationId="{9C22C755-2DBF-AB8E-2F6C-6ACF1A6713FC}"/>
          </ac:spMkLst>
        </pc:spChg>
        <pc:spChg chg="add del mod">
          <ac:chgData name="Matthew Sabo" userId="0a9be0c1-9800-49c1-92f6-d8e44c4ef445" providerId="ADAL" clId="{6898D063-1A23-45CC-A257-FBEEED2DC7C4}" dt="2023-03-22T02:18:13.300" v="434" actId="21"/>
          <ac:spMkLst>
            <pc:docMk/>
            <pc:sldMk cId="2919694688" sldId="314"/>
            <ac:spMk id="11" creationId="{84EEFD21-C526-A6B4-2482-E37A1DB46BB5}"/>
          </ac:spMkLst>
        </pc:spChg>
        <pc:spChg chg="add del mod">
          <ac:chgData name="Matthew Sabo" userId="0a9be0c1-9800-49c1-92f6-d8e44c4ef445" providerId="ADAL" clId="{6898D063-1A23-45CC-A257-FBEEED2DC7C4}" dt="2023-03-22T02:18:13.300" v="434" actId="21"/>
          <ac:spMkLst>
            <pc:docMk/>
            <pc:sldMk cId="2919694688" sldId="314"/>
            <ac:spMk id="12" creationId="{BF600015-999E-B048-D979-7EA4249A1063}"/>
          </ac:spMkLst>
        </pc:spChg>
        <pc:spChg chg="add del mod">
          <ac:chgData name="Matthew Sabo" userId="0a9be0c1-9800-49c1-92f6-d8e44c4ef445" providerId="ADAL" clId="{6898D063-1A23-45CC-A257-FBEEED2DC7C4}" dt="2023-03-22T02:18:13.300" v="434" actId="21"/>
          <ac:spMkLst>
            <pc:docMk/>
            <pc:sldMk cId="2919694688" sldId="314"/>
            <ac:spMk id="13" creationId="{B4739ACC-2A1A-0EC2-626A-BE28679D41EA}"/>
          </ac:spMkLst>
        </pc:spChg>
        <pc:spChg chg="add mod">
          <ac:chgData name="Matthew Sabo" userId="0a9be0c1-9800-49c1-92f6-d8e44c4ef445" providerId="ADAL" clId="{6898D063-1A23-45CC-A257-FBEEED2DC7C4}" dt="2023-03-22T02:17:45.866" v="421" actId="20577"/>
          <ac:spMkLst>
            <pc:docMk/>
            <pc:sldMk cId="2919694688" sldId="314"/>
            <ac:spMk id="16" creationId="{009BB596-2AB7-5B1E-BC15-01D2B6FEB167}"/>
          </ac:spMkLst>
        </pc:spChg>
        <pc:spChg chg="add mod">
          <ac:chgData name="Matthew Sabo" userId="0a9be0c1-9800-49c1-92f6-d8e44c4ef445" providerId="ADAL" clId="{6898D063-1A23-45CC-A257-FBEEED2DC7C4}" dt="2023-03-22T02:17:49.234" v="425" actId="20577"/>
          <ac:spMkLst>
            <pc:docMk/>
            <pc:sldMk cId="2919694688" sldId="314"/>
            <ac:spMk id="17" creationId="{A52428E2-1908-0469-D2DA-5D3076644247}"/>
          </ac:spMkLst>
        </pc:spChg>
        <pc:spChg chg="add mod">
          <ac:chgData name="Matthew Sabo" userId="0a9be0c1-9800-49c1-92f6-d8e44c4ef445" providerId="ADAL" clId="{6898D063-1A23-45CC-A257-FBEEED2DC7C4}" dt="2023-03-22T02:16:55.409" v="404" actId="1076"/>
          <ac:spMkLst>
            <pc:docMk/>
            <pc:sldMk cId="2919694688" sldId="314"/>
            <ac:spMk id="18" creationId="{FB1A5319-4509-1E12-1AF5-815AF010E9D2}"/>
          </ac:spMkLst>
        </pc:spChg>
        <pc:spChg chg="add mod">
          <ac:chgData name="Matthew Sabo" userId="0a9be0c1-9800-49c1-92f6-d8e44c4ef445" providerId="ADAL" clId="{6898D063-1A23-45CC-A257-FBEEED2DC7C4}" dt="2023-03-22T02:16:55.409" v="404" actId="1076"/>
          <ac:spMkLst>
            <pc:docMk/>
            <pc:sldMk cId="2919694688" sldId="314"/>
            <ac:spMk id="19" creationId="{9340A7EC-98DB-1525-AA28-23CB92AC9E5A}"/>
          </ac:spMkLst>
        </pc:spChg>
        <pc:spChg chg="add mod">
          <ac:chgData name="Matthew Sabo" userId="0a9be0c1-9800-49c1-92f6-d8e44c4ef445" providerId="ADAL" clId="{6898D063-1A23-45CC-A257-FBEEED2DC7C4}" dt="2023-03-22T02:25:21.036" v="446" actId="1076"/>
          <ac:spMkLst>
            <pc:docMk/>
            <pc:sldMk cId="2919694688" sldId="314"/>
            <ac:spMk id="39" creationId="{D318E808-4EA6-CF02-6DB6-5E564A67C6A9}"/>
          </ac:spMkLst>
        </pc:spChg>
        <pc:spChg chg="add mod">
          <ac:chgData name="Matthew Sabo" userId="0a9be0c1-9800-49c1-92f6-d8e44c4ef445" providerId="ADAL" clId="{6898D063-1A23-45CC-A257-FBEEED2DC7C4}" dt="2023-03-22T02:25:21.036" v="446" actId="1076"/>
          <ac:spMkLst>
            <pc:docMk/>
            <pc:sldMk cId="2919694688" sldId="314"/>
            <ac:spMk id="40" creationId="{E8FECB2E-B694-C3F2-3417-B5CAC28CFC7E}"/>
          </ac:spMkLst>
        </pc:spChg>
        <pc:spChg chg="add mod">
          <ac:chgData name="Matthew Sabo" userId="0a9be0c1-9800-49c1-92f6-d8e44c4ef445" providerId="ADAL" clId="{6898D063-1A23-45CC-A257-FBEEED2DC7C4}" dt="2023-03-22T02:25:21.036" v="446" actId="1076"/>
          <ac:spMkLst>
            <pc:docMk/>
            <pc:sldMk cId="2919694688" sldId="314"/>
            <ac:spMk id="41" creationId="{02398811-96C9-E1FB-A9E5-046BEA702976}"/>
          </ac:spMkLst>
        </pc:spChg>
        <pc:spChg chg="add mod">
          <ac:chgData name="Matthew Sabo" userId="0a9be0c1-9800-49c1-92f6-d8e44c4ef445" providerId="ADAL" clId="{6898D063-1A23-45CC-A257-FBEEED2DC7C4}" dt="2023-03-22T02:25:21.036" v="446" actId="1076"/>
          <ac:spMkLst>
            <pc:docMk/>
            <pc:sldMk cId="2919694688" sldId="314"/>
            <ac:spMk id="44" creationId="{8776C78C-EE0E-4CC0-C4AD-222A506E7E2C}"/>
          </ac:spMkLst>
        </pc:spChg>
        <pc:spChg chg="add mod">
          <ac:chgData name="Matthew Sabo" userId="0a9be0c1-9800-49c1-92f6-d8e44c4ef445" providerId="ADAL" clId="{6898D063-1A23-45CC-A257-FBEEED2DC7C4}" dt="2023-03-22T02:25:21.036" v="446" actId="1076"/>
          <ac:spMkLst>
            <pc:docMk/>
            <pc:sldMk cId="2919694688" sldId="314"/>
            <ac:spMk id="45" creationId="{225023CB-D223-9352-876A-79BD607FD666}"/>
          </ac:spMkLst>
        </pc:spChg>
        <pc:spChg chg="add mod">
          <ac:chgData name="Matthew Sabo" userId="0a9be0c1-9800-49c1-92f6-d8e44c4ef445" providerId="ADAL" clId="{6898D063-1A23-45CC-A257-FBEEED2DC7C4}" dt="2023-03-22T02:25:21.036" v="446" actId="1076"/>
          <ac:spMkLst>
            <pc:docMk/>
            <pc:sldMk cId="2919694688" sldId="314"/>
            <ac:spMk id="46" creationId="{892EC90F-0D2F-B00D-8621-DFBF7424848C}"/>
          </ac:spMkLst>
        </pc:spChg>
        <pc:spChg chg="add mod">
          <ac:chgData name="Matthew Sabo" userId="0a9be0c1-9800-49c1-92f6-d8e44c4ef445" providerId="ADAL" clId="{6898D063-1A23-45CC-A257-FBEEED2DC7C4}" dt="2023-03-22T02:25:21.036" v="446" actId="1076"/>
          <ac:spMkLst>
            <pc:docMk/>
            <pc:sldMk cId="2919694688" sldId="314"/>
            <ac:spMk id="47" creationId="{5DBF2932-FFD4-1459-0CA8-7B371022254E}"/>
          </ac:spMkLst>
        </pc:spChg>
        <pc:spChg chg="add mod">
          <ac:chgData name="Matthew Sabo" userId="0a9be0c1-9800-49c1-92f6-d8e44c4ef445" providerId="ADAL" clId="{6898D063-1A23-45CC-A257-FBEEED2DC7C4}" dt="2023-03-22T02:26:07.515" v="452" actId="20577"/>
          <ac:spMkLst>
            <pc:docMk/>
            <pc:sldMk cId="2919694688" sldId="314"/>
            <ac:spMk id="55" creationId="{22D69A3F-B29E-C671-4450-5578F540FEF7}"/>
          </ac:spMkLst>
        </pc:spChg>
        <pc:spChg chg="add mod">
          <ac:chgData name="Matthew Sabo" userId="0a9be0c1-9800-49c1-92f6-d8e44c4ef445" providerId="ADAL" clId="{6898D063-1A23-45CC-A257-FBEEED2DC7C4}" dt="2023-03-22T02:26:21.048" v="454" actId="1076"/>
          <ac:spMkLst>
            <pc:docMk/>
            <pc:sldMk cId="2919694688" sldId="314"/>
            <ac:spMk id="56" creationId="{705E328B-316F-8AD0-E198-E6AF3E9227DF}"/>
          </ac:spMkLst>
        </pc:spChg>
        <pc:spChg chg="add mod">
          <ac:chgData name="Matthew Sabo" userId="0a9be0c1-9800-49c1-92f6-d8e44c4ef445" providerId="ADAL" clId="{6898D063-1A23-45CC-A257-FBEEED2DC7C4}" dt="2023-03-22T02:26:21.048" v="454" actId="1076"/>
          <ac:spMkLst>
            <pc:docMk/>
            <pc:sldMk cId="2919694688" sldId="314"/>
            <ac:spMk id="57" creationId="{97771200-F80C-407C-58BB-B3F5BA199233}"/>
          </ac:spMkLst>
        </pc:spChg>
        <pc:spChg chg="add mod">
          <ac:chgData name="Matthew Sabo" userId="0a9be0c1-9800-49c1-92f6-d8e44c4ef445" providerId="ADAL" clId="{6898D063-1A23-45CC-A257-FBEEED2DC7C4}" dt="2023-03-22T02:26:21.048" v="454" actId="1076"/>
          <ac:spMkLst>
            <pc:docMk/>
            <pc:sldMk cId="2919694688" sldId="314"/>
            <ac:spMk id="58" creationId="{093C2923-505B-5575-15BA-4F4B6B6B08A7}"/>
          </ac:spMkLst>
        </pc:spChg>
        <pc:spChg chg="add mod">
          <ac:chgData name="Matthew Sabo" userId="0a9be0c1-9800-49c1-92f6-d8e44c4ef445" providerId="ADAL" clId="{6898D063-1A23-45CC-A257-FBEEED2DC7C4}" dt="2023-03-22T02:26:32.074" v="460" actId="20577"/>
          <ac:spMkLst>
            <pc:docMk/>
            <pc:sldMk cId="2919694688" sldId="314"/>
            <ac:spMk id="61" creationId="{1C13BDFF-402C-7166-EA1E-8737521E539C}"/>
          </ac:spMkLst>
        </pc:spChg>
        <pc:spChg chg="add mod">
          <ac:chgData name="Matthew Sabo" userId="0a9be0c1-9800-49c1-92f6-d8e44c4ef445" providerId="ADAL" clId="{6898D063-1A23-45CC-A257-FBEEED2DC7C4}" dt="2023-03-22T02:26:41.660" v="466" actId="20577"/>
          <ac:spMkLst>
            <pc:docMk/>
            <pc:sldMk cId="2919694688" sldId="314"/>
            <ac:spMk id="62" creationId="{1F1EA43A-4238-514D-4D29-A4044DAF0CB0}"/>
          </ac:spMkLst>
        </pc:spChg>
        <pc:spChg chg="add mod">
          <ac:chgData name="Matthew Sabo" userId="0a9be0c1-9800-49c1-92f6-d8e44c4ef445" providerId="ADAL" clId="{6898D063-1A23-45CC-A257-FBEEED2DC7C4}" dt="2023-03-22T02:26:49.715" v="472" actId="20577"/>
          <ac:spMkLst>
            <pc:docMk/>
            <pc:sldMk cId="2919694688" sldId="314"/>
            <ac:spMk id="63" creationId="{B8F998EE-F993-187F-4F85-D38BD150CBD4}"/>
          </ac:spMkLst>
        </pc:spChg>
        <pc:cxnChg chg="add mod">
          <ac:chgData name="Matthew Sabo" userId="0a9be0c1-9800-49c1-92f6-d8e44c4ef445" providerId="ADAL" clId="{6898D063-1A23-45CC-A257-FBEEED2DC7C4}" dt="2023-03-22T02:16:55.409" v="404" actId="1076"/>
          <ac:cxnSpMkLst>
            <pc:docMk/>
            <pc:sldMk cId="2919694688" sldId="314"/>
            <ac:cxnSpMk id="7" creationId="{099FA4DE-26F7-B153-15A9-5CA0C09EF0D0}"/>
          </ac:cxnSpMkLst>
        </pc:cxnChg>
        <pc:cxnChg chg="add mod">
          <ac:chgData name="Matthew Sabo" userId="0a9be0c1-9800-49c1-92f6-d8e44c4ef445" providerId="ADAL" clId="{6898D063-1A23-45CC-A257-FBEEED2DC7C4}" dt="2023-03-22T02:17:25.713" v="412" actId="1076"/>
          <ac:cxnSpMkLst>
            <pc:docMk/>
            <pc:sldMk cId="2919694688" sldId="314"/>
            <ac:cxnSpMk id="8" creationId="{518B6F76-5355-987E-2EB5-4D24F7E16A89}"/>
          </ac:cxnSpMkLst>
        </pc:cxnChg>
        <pc:cxnChg chg="add del mod">
          <ac:chgData name="Matthew Sabo" userId="0a9be0c1-9800-49c1-92f6-d8e44c4ef445" providerId="ADAL" clId="{6898D063-1A23-45CC-A257-FBEEED2DC7C4}" dt="2023-03-22T02:18:13.300" v="434" actId="21"/>
          <ac:cxnSpMkLst>
            <pc:docMk/>
            <pc:sldMk cId="2919694688" sldId="314"/>
            <ac:cxnSpMk id="14" creationId="{56BD9432-E490-41DB-0D2A-D0BF3E9E4105}"/>
          </ac:cxnSpMkLst>
        </pc:cxnChg>
        <pc:cxnChg chg="add del mod">
          <ac:chgData name="Matthew Sabo" userId="0a9be0c1-9800-49c1-92f6-d8e44c4ef445" providerId="ADAL" clId="{6898D063-1A23-45CC-A257-FBEEED2DC7C4}" dt="2023-03-22T02:18:13.300" v="434" actId="21"/>
          <ac:cxnSpMkLst>
            <pc:docMk/>
            <pc:sldMk cId="2919694688" sldId="314"/>
            <ac:cxnSpMk id="15" creationId="{4770F101-198D-B176-96A3-32043889C678}"/>
          </ac:cxnSpMkLst>
        </pc:cxnChg>
        <pc:cxnChg chg="add mod">
          <ac:chgData name="Matthew Sabo" userId="0a9be0c1-9800-49c1-92f6-d8e44c4ef445" providerId="ADAL" clId="{6898D063-1A23-45CC-A257-FBEEED2DC7C4}" dt="2023-03-22T02:16:55.409" v="404" actId="1076"/>
          <ac:cxnSpMkLst>
            <pc:docMk/>
            <pc:sldMk cId="2919694688" sldId="314"/>
            <ac:cxnSpMk id="20" creationId="{E1CC4AAB-1079-529C-C581-C85D00E4D655}"/>
          </ac:cxnSpMkLst>
        </pc:cxnChg>
        <pc:cxnChg chg="add mod">
          <ac:chgData name="Matthew Sabo" userId="0a9be0c1-9800-49c1-92f6-d8e44c4ef445" providerId="ADAL" clId="{6898D063-1A23-45CC-A257-FBEEED2DC7C4}" dt="2023-03-22T02:16:55.409" v="404" actId="1076"/>
          <ac:cxnSpMkLst>
            <pc:docMk/>
            <pc:sldMk cId="2919694688" sldId="314"/>
            <ac:cxnSpMk id="23" creationId="{A7D164AE-FF60-AE38-63B6-37931909417E}"/>
          </ac:cxnSpMkLst>
        </pc:cxnChg>
        <pc:cxnChg chg="add mod">
          <ac:chgData name="Matthew Sabo" userId="0a9be0c1-9800-49c1-92f6-d8e44c4ef445" providerId="ADAL" clId="{6898D063-1A23-45CC-A257-FBEEED2DC7C4}" dt="2023-03-22T02:18:00.329" v="429" actId="14100"/>
          <ac:cxnSpMkLst>
            <pc:docMk/>
            <pc:sldMk cId="2919694688" sldId="314"/>
            <ac:cxnSpMk id="33" creationId="{27D7E55D-02F9-6015-7D85-94C236AD27D6}"/>
          </ac:cxnSpMkLst>
        </pc:cxnChg>
        <pc:cxnChg chg="add mod">
          <ac:chgData name="Matthew Sabo" userId="0a9be0c1-9800-49c1-92f6-d8e44c4ef445" providerId="ADAL" clId="{6898D063-1A23-45CC-A257-FBEEED2DC7C4}" dt="2023-03-22T02:18:07.787" v="433" actId="14100"/>
          <ac:cxnSpMkLst>
            <pc:docMk/>
            <pc:sldMk cId="2919694688" sldId="314"/>
            <ac:cxnSpMk id="36" creationId="{699543DE-0E7E-2B37-4EFA-DBBA35C39C16}"/>
          </ac:cxnSpMkLst>
        </pc:cxnChg>
        <pc:cxnChg chg="add mod">
          <ac:chgData name="Matthew Sabo" userId="0a9be0c1-9800-49c1-92f6-d8e44c4ef445" providerId="ADAL" clId="{6898D063-1A23-45CC-A257-FBEEED2DC7C4}" dt="2023-03-22T02:25:21.036" v="446" actId="1076"/>
          <ac:cxnSpMkLst>
            <pc:docMk/>
            <pc:sldMk cId="2919694688" sldId="314"/>
            <ac:cxnSpMk id="42" creationId="{6FDFDE34-9EE4-B088-1337-48392541E59B}"/>
          </ac:cxnSpMkLst>
        </pc:cxnChg>
        <pc:cxnChg chg="add mod">
          <ac:chgData name="Matthew Sabo" userId="0a9be0c1-9800-49c1-92f6-d8e44c4ef445" providerId="ADAL" clId="{6898D063-1A23-45CC-A257-FBEEED2DC7C4}" dt="2023-03-22T02:25:21.036" v="446" actId="1076"/>
          <ac:cxnSpMkLst>
            <pc:docMk/>
            <pc:sldMk cId="2919694688" sldId="314"/>
            <ac:cxnSpMk id="43" creationId="{31E7BC89-0134-F701-E592-3A0053BA2D31}"/>
          </ac:cxnSpMkLst>
        </pc:cxnChg>
        <pc:cxnChg chg="add mod">
          <ac:chgData name="Matthew Sabo" userId="0a9be0c1-9800-49c1-92f6-d8e44c4ef445" providerId="ADAL" clId="{6898D063-1A23-45CC-A257-FBEEED2DC7C4}" dt="2023-03-22T02:25:21.036" v="446" actId="1076"/>
          <ac:cxnSpMkLst>
            <pc:docMk/>
            <pc:sldMk cId="2919694688" sldId="314"/>
            <ac:cxnSpMk id="48" creationId="{CB173A44-3CD0-C36F-F443-8A66CD4BED2A}"/>
          </ac:cxnSpMkLst>
        </pc:cxnChg>
        <pc:cxnChg chg="add mod">
          <ac:chgData name="Matthew Sabo" userId="0a9be0c1-9800-49c1-92f6-d8e44c4ef445" providerId="ADAL" clId="{6898D063-1A23-45CC-A257-FBEEED2DC7C4}" dt="2023-03-22T02:25:21.036" v="446" actId="1076"/>
          <ac:cxnSpMkLst>
            <pc:docMk/>
            <pc:sldMk cId="2919694688" sldId="314"/>
            <ac:cxnSpMk id="49" creationId="{2D2C2620-CB43-10F6-15E6-8E8C738AE85D}"/>
          </ac:cxnSpMkLst>
        </pc:cxnChg>
        <pc:cxnChg chg="add mod">
          <ac:chgData name="Matthew Sabo" userId="0a9be0c1-9800-49c1-92f6-d8e44c4ef445" providerId="ADAL" clId="{6898D063-1A23-45CC-A257-FBEEED2DC7C4}" dt="2023-03-22T02:25:21.036" v="446" actId="1076"/>
          <ac:cxnSpMkLst>
            <pc:docMk/>
            <pc:sldMk cId="2919694688" sldId="314"/>
            <ac:cxnSpMk id="50" creationId="{E881A3E6-A4EF-F28F-9703-48D50F39E897}"/>
          </ac:cxnSpMkLst>
        </pc:cxnChg>
        <pc:cxnChg chg="add mod">
          <ac:chgData name="Matthew Sabo" userId="0a9be0c1-9800-49c1-92f6-d8e44c4ef445" providerId="ADAL" clId="{6898D063-1A23-45CC-A257-FBEEED2DC7C4}" dt="2023-03-22T02:25:21.036" v="446" actId="1076"/>
          <ac:cxnSpMkLst>
            <pc:docMk/>
            <pc:sldMk cId="2919694688" sldId="314"/>
            <ac:cxnSpMk id="51" creationId="{C9F33B76-EEF7-7B2D-6B28-A57BB2389D34}"/>
          </ac:cxnSpMkLst>
        </pc:cxnChg>
        <pc:cxnChg chg="add mod">
          <ac:chgData name="Matthew Sabo" userId="0a9be0c1-9800-49c1-92f6-d8e44c4ef445" providerId="ADAL" clId="{6898D063-1A23-45CC-A257-FBEEED2DC7C4}" dt="2023-03-22T02:27:31.848" v="491" actId="14100"/>
          <ac:cxnSpMkLst>
            <pc:docMk/>
            <pc:sldMk cId="2919694688" sldId="314"/>
            <ac:cxnSpMk id="59" creationId="{A4C8BAA1-3B30-3D43-A1E8-8779F7A45BE2}"/>
          </ac:cxnSpMkLst>
        </pc:cxnChg>
        <pc:cxnChg chg="add mod">
          <ac:chgData name="Matthew Sabo" userId="0a9be0c1-9800-49c1-92f6-d8e44c4ef445" providerId="ADAL" clId="{6898D063-1A23-45CC-A257-FBEEED2DC7C4}" dt="2023-03-22T02:26:21.048" v="454" actId="1076"/>
          <ac:cxnSpMkLst>
            <pc:docMk/>
            <pc:sldMk cId="2919694688" sldId="314"/>
            <ac:cxnSpMk id="60" creationId="{418292F6-DA2B-CBA2-18A9-552F6C4D4B54}"/>
          </ac:cxnSpMkLst>
        </pc:cxnChg>
        <pc:cxnChg chg="add mod">
          <ac:chgData name="Matthew Sabo" userId="0a9be0c1-9800-49c1-92f6-d8e44c4ef445" providerId="ADAL" clId="{6898D063-1A23-45CC-A257-FBEEED2DC7C4}" dt="2023-03-22T02:27:09.910" v="482" actId="14100"/>
          <ac:cxnSpMkLst>
            <pc:docMk/>
            <pc:sldMk cId="2919694688" sldId="314"/>
            <ac:cxnSpMk id="64" creationId="{01B47A46-706D-ED27-6077-9593979EDAD3}"/>
          </ac:cxnSpMkLst>
        </pc:cxnChg>
        <pc:cxnChg chg="add mod">
          <ac:chgData name="Matthew Sabo" userId="0a9be0c1-9800-49c1-92f6-d8e44c4ef445" providerId="ADAL" clId="{6898D063-1A23-45CC-A257-FBEEED2DC7C4}" dt="2023-03-22T02:27:21.107" v="488" actId="14100"/>
          <ac:cxnSpMkLst>
            <pc:docMk/>
            <pc:sldMk cId="2919694688" sldId="314"/>
            <ac:cxnSpMk id="65" creationId="{5960B042-1E0E-AE3A-E7E3-C43003D72859}"/>
          </ac:cxnSpMkLst>
        </pc:cxnChg>
        <pc:cxnChg chg="add mod">
          <ac:chgData name="Matthew Sabo" userId="0a9be0c1-9800-49c1-92f6-d8e44c4ef445" providerId="ADAL" clId="{6898D063-1A23-45CC-A257-FBEEED2DC7C4}" dt="2023-03-22T02:27:15.136" v="485" actId="14100"/>
          <ac:cxnSpMkLst>
            <pc:docMk/>
            <pc:sldMk cId="2919694688" sldId="314"/>
            <ac:cxnSpMk id="66" creationId="{63EBB887-0D19-2A8E-4B13-8E846E4E3B13}"/>
          </ac:cxnSpMkLst>
        </pc:cxnChg>
        <pc:cxnChg chg="add mod">
          <ac:chgData name="Matthew Sabo" userId="0a9be0c1-9800-49c1-92f6-d8e44c4ef445" providerId="ADAL" clId="{6898D063-1A23-45CC-A257-FBEEED2DC7C4}" dt="2023-03-22T02:27:05.572" v="480" actId="14100"/>
          <ac:cxnSpMkLst>
            <pc:docMk/>
            <pc:sldMk cId="2919694688" sldId="314"/>
            <ac:cxnSpMk id="67" creationId="{99BE077D-6034-7398-2D09-7DF973DD286E}"/>
          </ac:cxnSpMkLst>
        </pc:cxnChg>
      </pc:sldChg>
      <pc:sldChg chg="modSp add mod">
        <pc:chgData name="Matthew Sabo" userId="0a9be0c1-9800-49c1-92f6-d8e44c4ef445" providerId="ADAL" clId="{6898D063-1A23-45CC-A257-FBEEED2DC7C4}" dt="2023-03-22T01:21:04.428" v="1" actId="1076"/>
        <pc:sldMkLst>
          <pc:docMk/>
          <pc:sldMk cId="1121892191" sldId="316"/>
        </pc:sldMkLst>
        <pc:spChg chg="mod">
          <ac:chgData name="Matthew Sabo" userId="0a9be0c1-9800-49c1-92f6-d8e44c4ef445" providerId="ADAL" clId="{6898D063-1A23-45CC-A257-FBEEED2DC7C4}" dt="2023-03-22T01:21:04.428" v="1" actId="1076"/>
          <ac:spMkLst>
            <pc:docMk/>
            <pc:sldMk cId="1121892191" sldId="316"/>
            <ac:spMk id="24" creationId="{929614C9-6A37-104E-8738-EF8C45D83F92}"/>
          </ac:spMkLst>
        </pc:spChg>
      </pc:sldChg>
      <pc:sldChg chg="modSp add mod">
        <pc:chgData name="Matthew Sabo" userId="0a9be0c1-9800-49c1-92f6-d8e44c4ef445" providerId="ADAL" clId="{6898D063-1A23-45CC-A257-FBEEED2DC7C4}" dt="2023-03-22T01:22:43.290" v="7" actId="14100"/>
        <pc:sldMkLst>
          <pc:docMk/>
          <pc:sldMk cId="2010155355" sldId="317"/>
        </pc:sldMkLst>
        <pc:spChg chg="mod">
          <ac:chgData name="Matthew Sabo" userId="0a9be0c1-9800-49c1-92f6-d8e44c4ef445" providerId="ADAL" clId="{6898D063-1A23-45CC-A257-FBEEED2DC7C4}" dt="2023-03-22T01:22:34.843" v="4" actId="1076"/>
          <ac:spMkLst>
            <pc:docMk/>
            <pc:sldMk cId="2010155355" sldId="317"/>
            <ac:spMk id="25" creationId="{C9A8A9EF-7575-744C-929A-7FB64C8B3BFF}"/>
          </ac:spMkLst>
        </pc:spChg>
        <pc:cxnChg chg="mod">
          <ac:chgData name="Matthew Sabo" userId="0a9be0c1-9800-49c1-92f6-d8e44c4ef445" providerId="ADAL" clId="{6898D063-1A23-45CC-A257-FBEEED2DC7C4}" dt="2023-03-22T01:22:43.290" v="7" actId="14100"/>
          <ac:cxnSpMkLst>
            <pc:docMk/>
            <pc:sldMk cId="2010155355" sldId="317"/>
            <ac:cxnSpMk id="39" creationId="{04B4DC62-8562-0B48-9AEF-F5417FBFC317}"/>
          </ac:cxnSpMkLst>
        </pc:cxnChg>
      </pc:sldChg>
      <pc:sldChg chg="modSp add mod">
        <pc:chgData name="Matthew Sabo" userId="0a9be0c1-9800-49c1-92f6-d8e44c4ef445" providerId="ADAL" clId="{6898D063-1A23-45CC-A257-FBEEED2DC7C4}" dt="2023-03-22T01:23:07.116" v="13" actId="14100"/>
        <pc:sldMkLst>
          <pc:docMk/>
          <pc:sldMk cId="645866178" sldId="318"/>
        </pc:sldMkLst>
        <pc:spChg chg="mod">
          <ac:chgData name="Matthew Sabo" userId="0a9be0c1-9800-49c1-92f6-d8e44c4ef445" providerId="ADAL" clId="{6898D063-1A23-45CC-A257-FBEEED2DC7C4}" dt="2023-03-22T01:22:58.303" v="10" actId="1076"/>
          <ac:spMkLst>
            <pc:docMk/>
            <pc:sldMk cId="645866178" sldId="318"/>
            <ac:spMk id="23" creationId="{9A8EB0E8-C1EA-8146-8FDA-B53C0E2F3CC1}"/>
          </ac:spMkLst>
        </pc:spChg>
        <pc:cxnChg chg="mod">
          <ac:chgData name="Matthew Sabo" userId="0a9be0c1-9800-49c1-92f6-d8e44c4ef445" providerId="ADAL" clId="{6898D063-1A23-45CC-A257-FBEEED2DC7C4}" dt="2023-03-22T01:23:07.116" v="13" actId="14100"/>
          <ac:cxnSpMkLst>
            <pc:docMk/>
            <pc:sldMk cId="645866178" sldId="318"/>
            <ac:cxnSpMk id="38" creationId="{EEC924F5-140C-7F41-92F3-F68D0C714792}"/>
          </ac:cxnSpMkLst>
        </pc:cxnChg>
      </pc:sldChg>
      <pc:sldChg chg="modSp add mod">
        <pc:chgData name="Matthew Sabo" userId="0a9be0c1-9800-49c1-92f6-d8e44c4ef445" providerId="ADAL" clId="{6898D063-1A23-45CC-A257-FBEEED2DC7C4}" dt="2023-03-22T01:24:55.173" v="23" actId="1076"/>
        <pc:sldMkLst>
          <pc:docMk/>
          <pc:sldMk cId="3996371618" sldId="319"/>
        </pc:sldMkLst>
        <pc:spChg chg="mod">
          <ac:chgData name="Matthew Sabo" userId="0a9be0c1-9800-49c1-92f6-d8e44c4ef445" providerId="ADAL" clId="{6898D063-1A23-45CC-A257-FBEEED2DC7C4}" dt="2023-03-22T01:23:22.142" v="15" actId="1076"/>
          <ac:spMkLst>
            <pc:docMk/>
            <pc:sldMk cId="3996371618" sldId="319"/>
            <ac:spMk id="16" creationId="{B6930085-E7E9-134D-9E72-58BE5B8357F7}"/>
          </ac:spMkLst>
        </pc:spChg>
        <pc:spChg chg="mod">
          <ac:chgData name="Matthew Sabo" userId="0a9be0c1-9800-49c1-92f6-d8e44c4ef445" providerId="ADAL" clId="{6898D063-1A23-45CC-A257-FBEEED2DC7C4}" dt="2023-03-22T01:24:55.173" v="23" actId="1076"/>
          <ac:spMkLst>
            <pc:docMk/>
            <pc:sldMk cId="3996371618" sldId="319"/>
            <ac:spMk id="17" creationId="{5A136A5F-0399-A74D-BEC7-107F0B36D977}"/>
          </ac:spMkLst>
        </pc:spChg>
        <pc:cxnChg chg="mod">
          <ac:chgData name="Matthew Sabo" userId="0a9be0c1-9800-49c1-92f6-d8e44c4ef445" providerId="ADAL" clId="{6898D063-1A23-45CC-A257-FBEEED2DC7C4}" dt="2023-03-22T01:24:55.173" v="23" actId="1076"/>
          <ac:cxnSpMkLst>
            <pc:docMk/>
            <pc:sldMk cId="3996371618" sldId="319"/>
            <ac:cxnSpMk id="27" creationId="{A4EF9ECC-9B72-F647-B77B-BC14C5544C3B}"/>
          </ac:cxnSpMkLst>
        </pc:cxnChg>
        <pc:cxnChg chg="mod">
          <ac:chgData name="Matthew Sabo" userId="0a9be0c1-9800-49c1-92f6-d8e44c4ef445" providerId="ADAL" clId="{6898D063-1A23-45CC-A257-FBEEED2DC7C4}" dt="2023-03-22T01:24:06.999" v="18" actId="14100"/>
          <ac:cxnSpMkLst>
            <pc:docMk/>
            <pc:sldMk cId="3996371618" sldId="319"/>
            <ac:cxnSpMk id="37" creationId="{3588D394-6DEE-D044-BDDB-B142856A8037}"/>
          </ac:cxnSpMkLst>
        </pc:cxnChg>
      </pc:sldChg>
      <pc:sldChg chg="modSp add mod">
        <pc:chgData name="Matthew Sabo" userId="0a9be0c1-9800-49c1-92f6-d8e44c4ef445" providerId="ADAL" clId="{6898D063-1A23-45CC-A257-FBEEED2DC7C4}" dt="2023-03-22T01:27:14.973" v="29" actId="14100"/>
        <pc:sldMkLst>
          <pc:docMk/>
          <pc:sldMk cId="394811101" sldId="320"/>
        </pc:sldMkLst>
        <pc:spChg chg="mod">
          <ac:chgData name="Matthew Sabo" userId="0a9be0c1-9800-49c1-92f6-d8e44c4ef445" providerId="ADAL" clId="{6898D063-1A23-45CC-A257-FBEEED2DC7C4}" dt="2023-03-22T01:27:06.160" v="25" actId="1076"/>
          <ac:spMkLst>
            <pc:docMk/>
            <pc:sldMk cId="394811101" sldId="320"/>
            <ac:spMk id="16" creationId="{B6930085-E7E9-134D-9E72-58BE5B8357F7}"/>
          </ac:spMkLst>
        </pc:spChg>
        <pc:cxnChg chg="mod">
          <ac:chgData name="Matthew Sabo" userId="0a9be0c1-9800-49c1-92f6-d8e44c4ef445" providerId="ADAL" clId="{6898D063-1A23-45CC-A257-FBEEED2DC7C4}" dt="2023-03-22T01:27:14.973" v="29" actId="14100"/>
          <ac:cxnSpMkLst>
            <pc:docMk/>
            <pc:sldMk cId="394811101" sldId="320"/>
            <ac:cxnSpMk id="37" creationId="{3588D394-6DEE-D044-BDDB-B142856A8037}"/>
          </ac:cxnSpMkLst>
        </pc:cxnChg>
      </pc:sldChg>
      <pc:sldChg chg="modSp add mod">
        <pc:chgData name="Matthew Sabo" userId="0a9be0c1-9800-49c1-92f6-d8e44c4ef445" providerId="ADAL" clId="{6898D063-1A23-45CC-A257-FBEEED2DC7C4}" dt="2023-03-22T01:27:29.320" v="34" actId="14100"/>
        <pc:sldMkLst>
          <pc:docMk/>
          <pc:sldMk cId="3147696924" sldId="321"/>
        </pc:sldMkLst>
        <pc:spChg chg="mod">
          <ac:chgData name="Matthew Sabo" userId="0a9be0c1-9800-49c1-92f6-d8e44c4ef445" providerId="ADAL" clId="{6898D063-1A23-45CC-A257-FBEEED2DC7C4}" dt="2023-03-22T01:27:23.147" v="31" actId="1076"/>
          <ac:spMkLst>
            <pc:docMk/>
            <pc:sldMk cId="3147696924" sldId="321"/>
            <ac:spMk id="26" creationId="{CFD2B63A-DCE1-F447-99FB-C0336F3EC7FB}"/>
          </ac:spMkLst>
        </pc:spChg>
        <pc:cxnChg chg="mod">
          <ac:chgData name="Matthew Sabo" userId="0a9be0c1-9800-49c1-92f6-d8e44c4ef445" providerId="ADAL" clId="{6898D063-1A23-45CC-A257-FBEEED2DC7C4}" dt="2023-03-22T01:27:29.320" v="34" actId="14100"/>
          <ac:cxnSpMkLst>
            <pc:docMk/>
            <pc:sldMk cId="3147696924" sldId="321"/>
            <ac:cxnSpMk id="40" creationId="{35F2FF84-264F-7840-99E1-F40319EA95AF}"/>
          </ac:cxnSpMkLst>
        </pc:cxnChg>
      </pc:sldChg>
      <pc:sldChg chg="modSp add mod">
        <pc:chgData name="Matthew Sabo" userId="0a9be0c1-9800-49c1-92f6-d8e44c4ef445" providerId="ADAL" clId="{6898D063-1A23-45CC-A257-FBEEED2DC7C4}" dt="2023-03-22T01:30:06.947" v="56" actId="14100"/>
        <pc:sldMkLst>
          <pc:docMk/>
          <pc:sldMk cId="4211520731" sldId="322"/>
        </pc:sldMkLst>
        <pc:spChg chg="mod">
          <ac:chgData name="Matthew Sabo" userId="0a9be0c1-9800-49c1-92f6-d8e44c4ef445" providerId="ADAL" clId="{6898D063-1A23-45CC-A257-FBEEED2DC7C4}" dt="2023-03-22T01:29:55.398" v="53" actId="1076"/>
          <ac:spMkLst>
            <pc:docMk/>
            <pc:sldMk cId="4211520731" sldId="322"/>
            <ac:spMk id="5" creationId="{F4BEECBC-4B7E-964B-B178-553B2BADC2A9}"/>
          </ac:spMkLst>
        </pc:spChg>
        <pc:spChg chg="mod">
          <ac:chgData name="Matthew Sabo" userId="0a9be0c1-9800-49c1-92f6-d8e44c4ef445" providerId="ADAL" clId="{6898D063-1A23-45CC-A257-FBEEED2DC7C4}" dt="2023-03-22T01:28:30.434" v="41" actId="1076"/>
          <ac:spMkLst>
            <pc:docMk/>
            <pc:sldMk cId="4211520731" sldId="322"/>
            <ac:spMk id="6" creationId="{1CB857F5-512D-3040-BFA7-FB06D242D008}"/>
          </ac:spMkLst>
        </pc:spChg>
        <pc:spChg chg="mod">
          <ac:chgData name="Matthew Sabo" userId="0a9be0c1-9800-49c1-92f6-d8e44c4ef445" providerId="ADAL" clId="{6898D063-1A23-45CC-A257-FBEEED2DC7C4}" dt="2023-03-22T01:29:02.271" v="49" actId="1076"/>
          <ac:spMkLst>
            <pc:docMk/>
            <pc:sldMk cId="4211520731" sldId="322"/>
            <ac:spMk id="7" creationId="{FD9FE33D-A2BA-8041-AF48-F8416AB5A576}"/>
          </ac:spMkLst>
        </pc:spChg>
        <pc:spChg chg="mod">
          <ac:chgData name="Matthew Sabo" userId="0a9be0c1-9800-49c1-92f6-d8e44c4ef445" providerId="ADAL" clId="{6898D063-1A23-45CC-A257-FBEEED2DC7C4}" dt="2023-03-22T01:28:24.121" v="40" actId="1076"/>
          <ac:spMkLst>
            <pc:docMk/>
            <pc:sldMk cId="4211520731" sldId="322"/>
            <ac:spMk id="15" creationId="{5AE6A96F-1388-474E-8249-C0387CE7E486}"/>
          </ac:spMkLst>
        </pc:spChg>
        <pc:spChg chg="mod">
          <ac:chgData name="Matthew Sabo" userId="0a9be0c1-9800-49c1-92f6-d8e44c4ef445" providerId="ADAL" clId="{6898D063-1A23-45CC-A257-FBEEED2DC7C4}" dt="2023-03-22T01:28:48.338" v="45" actId="1076"/>
          <ac:spMkLst>
            <pc:docMk/>
            <pc:sldMk cId="4211520731" sldId="322"/>
            <ac:spMk id="22" creationId="{45280D26-2F3D-C341-ADBB-25C24387281B}"/>
          </ac:spMkLst>
        </pc:spChg>
        <pc:cxnChg chg="mod">
          <ac:chgData name="Matthew Sabo" userId="0a9be0c1-9800-49c1-92f6-d8e44c4ef445" providerId="ADAL" clId="{6898D063-1A23-45CC-A257-FBEEED2DC7C4}" dt="2023-03-22T01:30:06.947" v="56" actId="14100"/>
          <ac:cxnSpMkLst>
            <pc:docMk/>
            <pc:sldMk cId="4211520731" sldId="322"/>
            <ac:cxnSpMk id="34" creationId="{BA54973C-C524-3248-817D-B81561197C4D}"/>
          </ac:cxnSpMkLst>
        </pc:cxnChg>
        <pc:cxnChg chg="mod">
          <ac:chgData name="Matthew Sabo" userId="0a9be0c1-9800-49c1-92f6-d8e44c4ef445" providerId="ADAL" clId="{6898D063-1A23-45CC-A257-FBEEED2DC7C4}" dt="2023-03-22T01:29:09.629" v="52" actId="14100"/>
          <ac:cxnSpMkLst>
            <pc:docMk/>
            <pc:sldMk cId="4211520731" sldId="322"/>
            <ac:cxnSpMk id="35" creationId="{CCE7628D-D0CC-D74A-8F98-C87BAB568C1A}"/>
          </ac:cxnSpMkLst>
        </pc:cxnChg>
        <pc:cxnChg chg="mod">
          <ac:chgData name="Matthew Sabo" userId="0a9be0c1-9800-49c1-92f6-d8e44c4ef445" providerId="ADAL" clId="{6898D063-1A23-45CC-A257-FBEEED2DC7C4}" dt="2023-03-22T01:28:24.121" v="40" actId="1076"/>
          <ac:cxnSpMkLst>
            <pc:docMk/>
            <pc:sldMk cId="4211520731" sldId="322"/>
            <ac:cxnSpMk id="36" creationId="{1D4FB77F-BEEF-6A4D-8C15-C0BECA1DC16D}"/>
          </ac:cxnSpMkLst>
        </pc:cxnChg>
        <pc:cxnChg chg="mod">
          <ac:chgData name="Matthew Sabo" userId="0a9be0c1-9800-49c1-92f6-d8e44c4ef445" providerId="ADAL" clId="{6898D063-1A23-45CC-A257-FBEEED2DC7C4}" dt="2023-03-22T01:28:56.026" v="48" actId="14100"/>
          <ac:cxnSpMkLst>
            <pc:docMk/>
            <pc:sldMk cId="4211520731" sldId="322"/>
            <ac:cxnSpMk id="41" creationId="{DFFB0511-657D-4846-BFF2-584F9EDC1578}"/>
          </ac:cxnSpMkLst>
        </pc:cxnChg>
        <pc:cxnChg chg="mod">
          <ac:chgData name="Matthew Sabo" userId="0a9be0c1-9800-49c1-92f6-d8e44c4ef445" providerId="ADAL" clId="{6898D063-1A23-45CC-A257-FBEEED2DC7C4}" dt="2023-03-22T01:28:38.691" v="44" actId="14100"/>
          <ac:cxnSpMkLst>
            <pc:docMk/>
            <pc:sldMk cId="4211520731" sldId="322"/>
            <ac:cxnSpMk id="42" creationId="{707012AF-4FF5-304E-A8F7-D9FCE1EE1561}"/>
          </ac:cxnSpMkLst>
        </pc:cxnChg>
      </pc:sldChg>
      <pc:sldChg chg="modSp add mod">
        <pc:chgData name="Matthew Sabo" userId="0a9be0c1-9800-49c1-92f6-d8e44c4ef445" providerId="ADAL" clId="{6898D063-1A23-45CC-A257-FBEEED2DC7C4}" dt="2023-03-22T01:30:27.942" v="59" actId="1076"/>
        <pc:sldMkLst>
          <pc:docMk/>
          <pc:sldMk cId="2108105495" sldId="323"/>
        </pc:sldMkLst>
        <pc:spChg chg="mod">
          <ac:chgData name="Matthew Sabo" userId="0a9be0c1-9800-49c1-92f6-d8e44c4ef445" providerId="ADAL" clId="{6898D063-1A23-45CC-A257-FBEEED2DC7C4}" dt="2023-03-22T01:30:27.942" v="59" actId="1076"/>
          <ac:spMkLst>
            <pc:docMk/>
            <pc:sldMk cId="2108105495" sldId="323"/>
            <ac:spMk id="24" creationId="{929614C9-6A37-104E-8738-EF8C45D83F92}"/>
          </ac:spMkLst>
        </pc:spChg>
      </pc:sldChg>
      <pc:sldChg chg="modSp add mod">
        <pc:chgData name="Matthew Sabo" userId="0a9be0c1-9800-49c1-92f6-d8e44c4ef445" providerId="ADAL" clId="{6898D063-1A23-45CC-A257-FBEEED2DC7C4}" dt="2023-03-22T01:30:44.114" v="65" actId="14100"/>
        <pc:sldMkLst>
          <pc:docMk/>
          <pc:sldMk cId="3415925351" sldId="324"/>
        </pc:sldMkLst>
        <pc:spChg chg="mod">
          <ac:chgData name="Matthew Sabo" userId="0a9be0c1-9800-49c1-92f6-d8e44c4ef445" providerId="ADAL" clId="{6898D063-1A23-45CC-A257-FBEEED2DC7C4}" dt="2023-03-22T01:30:35.235" v="62" actId="1076"/>
          <ac:spMkLst>
            <pc:docMk/>
            <pc:sldMk cId="3415925351" sldId="324"/>
            <ac:spMk id="25" creationId="{C9A8A9EF-7575-744C-929A-7FB64C8B3BFF}"/>
          </ac:spMkLst>
        </pc:spChg>
        <pc:cxnChg chg="mod">
          <ac:chgData name="Matthew Sabo" userId="0a9be0c1-9800-49c1-92f6-d8e44c4ef445" providerId="ADAL" clId="{6898D063-1A23-45CC-A257-FBEEED2DC7C4}" dt="2023-03-22T01:30:44.114" v="65" actId="14100"/>
          <ac:cxnSpMkLst>
            <pc:docMk/>
            <pc:sldMk cId="3415925351" sldId="324"/>
            <ac:cxnSpMk id="38" creationId="{EEC924F5-140C-7F41-92F3-F68D0C714792}"/>
          </ac:cxnSpMkLst>
        </pc:cxnChg>
      </pc:sldChg>
      <pc:sldChg chg="modSp add mod">
        <pc:chgData name="Matthew Sabo" userId="0a9be0c1-9800-49c1-92f6-d8e44c4ef445" providerId="ADAL" clId="{6898D063-1A23-45CC-A257-FBEEED2DC7C4}" dt="2023-03-22T01:35:54.530" v="142" actId="1076"/>
        <pc:sldMkLst>
          <pc:docMk/>
          <pc:sldMk cId="353121480" sldId="325"/>
        </pc:sldMkLst>
        <pc:spChg chg="mod">
          <ac:chgData name="Matthew Sabo" userId="0a9be0c1-9800-49c1-92f6-d8e44c4ef445" providerId="ADAL" clId="{6898D063-1A23-45CC-A257-FBEEED2DC7C4}" dt="2023-03-22T01:35:54.530" v="142" actId="1076"/>
          <ac:spMkLst>
            <pc:docMk/>
            <pc:sldMk cId="353121480" sldId="325"/>
            <ac:spMk id="23" creationId="{9A8EB0E8-C1EA-8146-8FDA-B53C0E2F3CC1}"/>
          </ac:spMkLst>
        </pc:spChg>
        <pc:cxnChg chg="mod">
          <ac:chgData name="Matthew Sabo" userId="0a9be0c1-9800-49c1-92f6-d8e44c4ef445" providerId="ADAL" clId="{6898D063-1A23-45CC-A257-FBEEED2DC7C4}" dt="2023-03-22T01:35:54.530" v="142" actId="1076"/>
          <ac:cxnSpMkLst>
            <pc:docMk/>
            <pc:sldMk cId="353121480" sldId="325"/>
            <ac:cxnSpMk id="27" creationId="{A4EF9ECC-9B72-F647-B77B-BC14C5544C3B}"/>
          </ac:cxnSpMkLst>
        </pc:cxnChg>
      </pc:sldChg>
      <pc:sldChg chg="modSp add del mod">
        <pc:chgData name="Matthew Sabo" userId="0a9be0c1-9800-49c1-92f6-d8e44c4ef445" providerId="ADAL" clId="{6898D063-1A23-45CC-A257-FBEEED2DC7C4}" dt="2023-03-22T01:35:29.121" v="138" actId="2696"/>
        <pc:sldMkLst>
          <pc:docMk/>
          <pc:sldMk cId="1256117647" sldId="326"/>
        </pc:sldMkLst>
        <pc:spChg chg="mod">
          <ac:chgData name="Matthew Sabo" userId="0a9be0c1-9800-49c1-92f6-d8e44c4ef445" providerId="ADAL" clId="{6898D063-1A23-45CC-A257-FBEEED2DC7C4}" dt="2023-03-22T01:31:30.365" v="76" actId="1076"/>
          <ac:spMkLst>
            <pc:docMk/>
            <pc:sldMk cId="1256117647" sldId="326"/>
            <ac:spMk id="16" creationId="{B6930085-E7E9-134D-9E72-58BE5B8357F7}"/>
          </ac:spMkLst>
        </pc:spChg>
        <pc:cxnChg chg="mod">
          <ac:chgData name="Matthew Sabo" userId="0a9be0c1-9800-49c1-92f6-d8e44c4ef445" providerId="ADAL" clId="{6898D063-1A23-45CC-A257-FBEEED2DC7C4}" dt="2023-03-22T01:31:37.780" v="79" actId="14100"/>
          <ac:cxnSpMkLst>
            <pc:docMk/>
            <pc:sldMk cId="1256117647" sldId="326"/>
            <ac:cxnSpMk id="40" creationId="{35F2FF84-264F-7840-99E1-F40319EA95AF}"/>
          </ac:cxnSpMkLst>
        </pc:cxnChg>
      </pc:sldChg>
      <pc:sldChg chg="modSp add mod">
        <pc:chgData name="Matthew Sabo" userId="0a9be0c1-9800-49c1-92f6-d8e44c4ef445" providerId="ADAL" clId="{6898D063-1A23-45CC-A257-FBEEED2DC7C4}" dt="2023-03-22T01:36:10.593" v="148" actId="14100"/>
        <pc:sldMkLst>
          <pc:docMk/>
          <pc:sldMk cId="3309765386" sldId="326"/>
        </pc:sldMkLst>
        <pc:spChg chg="mod">
          <ac:chgData name="Matthew Sabo" userId="0a9be0c1-9800-49c1-92f6-d8e44c4ef445" providerId="ADAL" clId="{6898D063-1A23-45CC-A257-FBEEED2DC7C4}" dt="2023-03-22T01:36:01.226" v="144" actId="1076"/>
          <ac:spMkLst>
            <pc:docMk/>
            <pc:sldMk cId="3309765386" sldId="326"/>
            <ac:spMk id="16" creationId="{B6930085-E7E9-134D-9E72-58BE5B8357F7}"/>
          </ac:spMkLst>
        </pc:spChg>
        <pc:spChg chg="mod">
          <ac:chgData name="Matthew Sabo" userId="0a9be0c1-9800-49c1-92f6-d8e44c4ef445" providerId="ADAL" clId="{6898D063-1A23-45CC-A257-FBEEED2DC7C4}" dt="2023-03-22T01:36:04.065" v="145" actId="1076"/>
          <ac:spMkLst>
            <pc:docMk/>
            <pc:sldMk cId="3309765386" sldId="326"/>
            <ac:spMk id="23" creationId="{9A8EB0E8-C1EA-8146-8FDA-B53C0E2F3CC1}"/>
          </ac:spMkLst>
        </pc:spChg>
        <pc:cxnChg chg="mod">
          <ac:chgData name="Matthew Sabo" userId="0a9be0c1-9800-49c1-92f6-d8e44c4ef445" providerId="ADAL" clId="{6898D063-1A23-45CC-A257-FBEEED2DC7C4}" dt="2023-03-22T01:36:04.065" v="145" actId="1076"/>
          <ac:cxnSpMkLst>
            <pc:docMk/>
            <pc:sldMk cId="3309765386" sldId="326"/>
            <ac:cxnSpMk id="27" creationId="{A4EF9ECC-9B72-F647-B77B-BC14C5544C3B}"/>
          </ac:cxnSpMkLst>
        </pc:cxnChg>
        <pc:cxnChg chg="mod">
          <ac:chgData name="Matthew Sabo" userId="0a9be0c1-9800-49c1-92f6-d8e44c4ef445" providerId="ADAL" clId="{6898D063-1A23-45CC-A257-FBEEED2DC7C4}" dt="2023-03-22T01:36:10.593" v="148" actId="14100"/>
          <ac:cxnSpMkLst>
            <pc:docMk/>
            <pc:sldMk cId="3309765386" sldId="326"/>
            <ac:cxnSpMk id="39" creationId="{04B4DC62-8562-0B48-9AEF-F5417FBFC317}"/>
          </ac:cxnSpMkLst>
        </pc:cxnChg>
      </pc:sldChg>
      <pc:sldChg chg="modSp add mod">
        <pc:chgData name="Matthew Sabo" userId="0a9be0c1-9800-49c1-92f6-d8e44c4ef445" providerId="ADAL" clId="{6898D063-1A23-45CC-A257-FBEEED2DC7C4}" dt="2023-03-22T01:36:28.475" v="154" actId="14100"/>
        <pc:sldMkLst>
          <pc:docMk/>
          <pc:sldMk cId="611984858" sldId="327"/>
        </pc:sldMkLst>
        <pc:spChg chg="mod">
          <ac:chgData name="Matthew Sabo" userId="0a9be0c1-9800-49c1-92f6-d8e44c4ef445" providerId="ADAL" clId="{6898D063-1A23-45CC-A257-FBEEED2DC7C4}" dt="2023-03-22T01:36:21.627" v="150" actId="1076"/>
          <ac:spMkLst>
            <pc:docMk/>
            <pc:sldMk cId="611984858" sldId="327"/>
            <ac:spMk id="17" creationId="{5A136A5F-0399-A74D-BEC7-107F0B36D977}"/>
          </ac:spMkLst>
        </pc:spChg>
        <pc:cxnChg chg="mod">
          <ac:chgData name="Matthew Sabo" userId="0a9be0c1-9800-49c1-92f6-d8e44c4ef445" providerId="ADAL" clId="{6898D063-1A23-45CC-A257-FBEEED2DC7C4}" dt="2023-03-22T01:36:28.475" v="154" actId="14100"/>
          <ac:cxnSpMkLst>
            <pc:docMk/>
            <pc:sldMk cId="611984858" sldId="327"/>
            <ac:cxnSpMk id="40" creationId="{35F2FF84-264F-7840-99E1-F40319EA95AF}"/>
          </ac:cxnSpMkLst>
        </pc:cxnChg>
      </pc:sldChg>
      <pc:sldChg chg="modSp add del mod">
        <pc:chgData name="Matthew Sabo" userId="0a9be0c1-9800-49c1-92f6-d8e44c4ef445" providerId="ADAL" clId="{6898D063-1A23-45CC-A257-FBEEED2DC7C4}" dt="2023-03-22T01:35:35.062" v="139" actId="2696"/>
        <pc:sldMkLst>
          <pc:docMk/>
          <pc:sldMk cId="3070284646" sldId="327"/>
        </pc:sldMkLst>
        <pc:spChg chg="mod">
          <ac:chgData name="Matthew Sabo" userId="0a9be0c1-9800-49c1-92f6-d8e44c4ef445" providerId="ADAL" clId="{6898D063-1A23-45CC-A257-FBEEED2DC7C4}" dt="2023-03-22T01:31:45.041" v="81" actId="1076"/>
          <ac:spMkLst>
            <pc:docMk/>
            <pc:sldMk cId="3070284646" sldId="327"/>
            <ac:spMk id="17" creationId="{5A136A5F-0399-A74D-BEC7-107F0B36D977}"/>
          </ac:spMkLst>
        </pc:spChg>
        <pc:cxnChg chg="mod">
          <ac:chgData name="Matthew Sabo" userId="0a9be0c1-9800-49c1-92f6-d8e44c4ef445" providerId="ADAL" clId="{6898D063-1A23-45CC-A257-FBEEED2DC7C4}" dt="2023-03-22T01:31:51.345" v="85" actId="14100"/>
          <ac:cxnSpMkLst>
            <pc:docMk/>
            <pc:sldMk cId="3070284646" sldId="327"/>
            <ac:cxnSpMk id="39" creationId="{04B4DC62-8562-0B48-9AEF-F5417FBFC317}"/>
          </ac:cxnSpMkLst>
        </pc:cxnChg>
      </pc:sldChg>
      <pc:sldChg chg="modSp add mod">
        <pc:chgData name="Matthew Sabo" userId="0a9be0c1-9800-49c1-92f6-d8e44c4ef445" providerId="ADAL" clId="{6898D063-1A23-45CC-A257-FBEEED2DC7C4}" dt="2023-03-22T01:36:51.415" v="163" actId="1076"/>
        <pc:sldMkLst>
          <pc:docMk/>
          <pc:sldMk cId="1936353474" sldId="328"/>
        </pc:sldMkLst>
        <pc:spChg chg="mod">
          <ac:chgData name="Matthew Sabo" userId="0a9be0c1-9800-49c1-92f6-d8e44c4ef445" providerId="ADAL" clId="{6898D063-1A23-45CC-A257-FBEEED2DC7C4}" dt="2023-03-22T01:36:51.415" v="163" actId="1076"/>
          <ac:spMkLst>
            <pc:docMk/>
            <pc:sldMk cId="1936353474" sldId="328"/>
            <ac:spMk id="26" creationId="{CFD2B63A-DCE1-F447-99FB-C0336F3EC7FB}"/>
          </ac:spMkLst>
        </pc:spChg>
        <pc:cxnChg chg="mod">
          <ac:chgData name="Matthew Sabo" userId="0a9be0c1-9800-49c1-92f6-d8e44c4ef445" providerId="ADAL" clId="{6898D063-1A23-45CC-A257-FBEEED2DC7C4}" dt="2023-03-22T01:36:51.415" v="163" actId="1076"/>
          <ac:cxnSpMkLst>
            <pc:docMk/>
            <pc:sldMk cId="1936353474" sldId="328"/>
            <ac:cxnSpMk id="41" creationId="{DFFB0511-657D-4846-BFF2-584F9EDC1578}"/>
          </ac:cxnSpMkLst>
        </pc:cxnChg>
      </pc:sldChg>
      <pc:sldChg chg="modSp add del mod">
        <pc:chgData name="Matthew Sabo" userId="0a9be0c1-9800-49c1-92f6-d8e44c4ef445" providerId="ADAL" clId="{6898D063-1A23-45CC-A257-FBEEED2DC7C4}" dt="2023-03-22T01:35:39.210" v="140" actId="2696"/>
        <pc:sldMkLst>
          <pc:docMk/>
          <pc:sldMk cId="3793535072" sldId="328"/>
        </pc:sldMkLst>
        <pc:spChg chg="mod">
          <ac:chgData name="Matthew Sabo" userId="0a9be0c1-9800-49c1-92f6-d8e44c4ef445" providerId="ADAL" clId="{6898D063-1A23-45CC-A257-FBEEED2DC7C4}" dt="2023-03-22T01:35:17.920" v="137" actId="1076"/>
          <ac:spMkLst>
            <pc:docMk/>
            <pc:sldMk cId="3793535072" sldId="328"/>
            <ac:spMk id="15" creationId="{5AE6A96F-1388-474E-8249-C0387CE7E486}"/>
          </ac:spMkLst>
        </pc:spChg>
        <pc:spChg chg="mod">
          <ac:chgData name="Matthew Sabo" userId="0a9be0c1-9800-49c1-92f6-d8e44c4ef445" providerId="ADAL" clId="{6898D063-1A23-45CC-A257-FBEEED2DC7C4}" dt="2023-03-22T01:31:57.134" v="87" actId="1076"/>
          <ac:spMkLst>
            <pc:docMk/>
            <pc:sldMk cId="3793535072" sldId="328"/>
            <ac:spMk id="26" creationId="{CFD2B63A-DCE1-F447-99FB-C0336F3EC7FB}"/>
          </ac:spMkLst>
        </pc:spChg>
        <pc:cxnChg chg="mod">
          <ac:chgData name="Matthew Sabo" userId="0a9be0c1-9800-49c1-92f6-d8e44c4ef445" providerId="ADAL" clId="{6898D063-1A23-45CC-A257-FBEEED2DC7C4}" dt="2023-03-22T01:35:17.920" v="137" actId="1076"/>
          <ac:cxnSpMkLst>
            <pc:docMk/>
            <pc:sldMk cId="3793535072" sldId="328"/>
            <ac:cxnSpMk id="41" creationId="{DFFB0511-657D-4846-BFF2-584F9EDC1578}"/>
          </ac:cxnSpMkLst>
        </pc:cxnChg>
        <pc:cxnChg chg="mod">
          <ac:chgData name="Matthew Sabo" userId="0a9be0c1-9800-49c1-92f6-d8e44c4ef445" providerId="ADAL" clId="{6898D063-1A23-45CC-A257-FBEEED2DC7C4}" dt="2023-03-22T01:32:02.526" v="90" actId="14100"/>
          <ac:cxnSpMkLst>
            <pc:docMk/>
            <pc:sldMk cId="3793535072" sldId="328"/>
            <ac:cxnSpMk id="42" creationId="{707012AF-4FF5-304E-A8F7-D9FCE1EE1561}"/>
          </ac:cxnSpMkLst>
        </pc:cxnChg>
      </pc:sldChg>
      <pc:sldChg chg="modSp add mod">
        <pc:chgData name="Matthew Sabo" userId="0a9be0c1-9800-49c1-92f6-d8e44c4ef445" providerId="ADAL" clId="{6898D063-1A23-45CC-A257-FBEEED2DC7C4}" dt="2023-03-22T01:37:16.075" v="168" actId="14100"/>
        <pc:sldMkLst>
          <pc:docMk/>
          <pc:sldMk cId="3025168740" sldId="329"/>
        </pc:sldMkLst>
        <pc:spChg chg="mod">
          <ac:chgData name="Matthew Sabo" userId="0a9be0c1-9800-49c1-92f6-d8e44c4ef445" providerId="ADAL" clId="{6898D063-1A23-45CC-A257-FBEEED2DC7C4}" dt="2023-03-22T01:37:09.612" v="165" actId="1076"/>
          <ac:spMkLst>
            <pc:docMk/>
            <pc:sldMk cId="3025168740" sldId="329"/>
            <ac:spMk id="15" creationId="{5AE6A96F-1388-474E-8249-C0387CE7E486}"/>
          </ac:spMkLst>
        </pc:spChg>
        <pc:cxnChg chg="mod">
          <ac:chgData name="Matthew Sabo" userId="0a9be0c1-9800-49c1-92f6-d8e44c4ef445" providerId="ADAL" clId="{6898D063-1A23-45CC-A257-FBEEED2DC7C4}" dt="2023-03-22T01:37:16.075" v="168" actId="14100"/>
          <ac:cxnSpMkLst>
            <pc:docMk/>
            <pc:sldMk cId="3025168740" sldId="329"/>
            <ac:cxnSpMk id="37" creationId="{3588D394-6DEE-D044-BDDB-B142856A8037}"/>
          </ac:cxnSpMkLst>
        </pc:cxnChg>
      </pc:sldChg>
      <pc:sldChg chg="modSp add del mod">
        <pc:chgData name="Matthew Sabo" userId="0a9be0c1-9800-49c1-92f6-d8e44c4ef445" providerId="ADAL" clId="{6898D063-1A23-45CC-A257-FBEEED2DC7C4}" dt="2023-03-22T01:35:17.809" v="136" actId="2890"/>
        <pc:sldMkLst>
          <pc:docMk/>
          <pc:sldMk cId="3986623430" sldId="329"/>
        </pc:sldMkLst>
        <pc:spChg chg="mod">
          <ac:chgData name="Matthew Sabo" userId="0a9be0c1-9800-49c1-92f6-d8e44c4ef445" providerId="ADAL" clId="{6898D063-1A23-45CC-A257-FBEEED2DC7C4}" dt="2023-03-22T01:35:17.617" v="135" actId="1076"/>
          <ac:spMkLst>
            <pc:docMk/>
            <pc:sldMk cId="3986623430" sldId="329"/>
            <ac:spMk id="26" creationId="{CFD2B63A-DCE1-F447-99FB-C0336F3EC7FB}"/>
          </ac:spMkLst>
        </pc:spChg>
        <pc:cxnChg chg="mod">
          <ac:chgData name="Matthew Sabo" userId="0a9be0c1-9800-49c1-92f6-d8e44c4ef445" providerId="ADAL" clId="{6898D063-1A23-45CC-A257-FBEEED2DC7C4}" dt="2023-03-22T01:35:17.194" v="134" actId="1076"/>
          <ac:cxnSpMkLst>
            <pc:docMk/>
            <pc:sldMk cId="3986623430" sldId="329"/>
            <ac:cxnSpMk id="41" creationId="{DFFB0511-657D-4846-BFF2-584F9EDC1578}"/>
          </ac:cxnSpMkLst>
        </pc:cxnChg>
      </pc:sldChg>
      <pc:sldChg chg="modSp add mod">
        <pc:chgData name="Matthew Sabo" userId="0a9be0c1-9800-49c1-92f6-d8e44c4ef445" providerId="ADAL" clId="{6898D063-1A23-45CC-A257-FBEEED2DC7C4}" dt="2023-03-22T01:37:46.088" v="173" actId="14100"/>
        <pc:sldMkLst>
          <pc:docMk/>
          <pc:sldMk cId="1686029420" sldId="330"/>
        </pc:sldMkLst>
        <pc:spChg chg="mod">
          <ac:chgData name="Matthew Sabo" userId="0a9be0c1-9800-49c1-92f6-d8e44c4ef445" providerId="ADAL" clId="{6898D063-1A23-45CC-A257-FBEEED2DC7C4}" dt="2023-03-22T01:37:29.655" v="170" actId="1076"/>
          <ac:spMkLst>
            <pc:docMk/>
            <pc:sldMk cId="1686029420" sldId="330"/>
            <ac:spMk id="6" creationId="{1CB857F5-512D-3040-BFA7-FB06D242D008}"/>
          </ac:spMkLst>
        </pc:spChg>
        <pc:cxnChg chg="mod">
          <ac:chgData name="Matthew Sabo" userId="0a9be0c1-9800-49c1-92f6-d8e44c4ef445" providerId="ADAL" clId="{6898D063-1A23-45CC-A257-FBEEED2DC7C4}" dt="2023-03-22T01:37:46.088" v="173" actId="14100"/>
          <ac:cxnSpMkLst>
            <pc:docMk/>
            <pc:sldMk cId="1686029420" sldId="330"/>
            <ac:cxnSpMk id="36" creationId="{1D4FB77F-BEEF-6A4D-8C15-C0BECA1DC16D}"/>
          </ac:cxnSpMkLst>
        </pc:cxnChg>
      </pc:sldChg>
      <pc:sldChg chg="modSp add del mod">
        <pc:chgData name="Matthew Sabo" userId="0a9be0c1-9800-49c1-92f6-d8e44c4ef445" providerId="ADAL" clId="{6898D063-1A23-45CC-A257-FBEEED2DC7C4}" dt="2023-03-22T01:35:16.683" v="131" actId="2890"/>
        <pc:sldMkLst>
          <pc:docMk/>
          <pc:sldMk cId="4092788611" sldId="330"/>
        </pc:sldMkLst>
        <pc:spChg chg="mod">
          <ac:chgData name="Matthew Sabo" userId="0a9be0c1-9800-49c1-92f6-d8e44c4ef445" providerId="ADAL" clId="{6898D063-1A23-45CC-A257-FBEEED2DC7C4}" dt="2023-03-22T01:35:16.506" v="130" actId="1076"/>
          <ac:spMkLst>
            <pc:docMk/>
            <pc:sldMk cId="4092788611" sldId="330"/>
            <ac:spMk id="6" creationId="{1CB857F5-512D-3040-BFA7-FB06D242D008}"/>
          </ac:spMkLst>
        </pc:spChg>
        <pc:spChg chg="mod">
          <ac:chgData name="Matthew Sabo" userId="0a9be0c1-9800-49c1-92f6-d8e44c4ef445" providerId="ADAL" clId="{6898D063-1A23-45CC-A257-FBEEED2DC7C4}" dt="2023-03-22T01:35:15.933" v="125" actId="1076"/>
          <ac:spMkLst>
            <pc:docMk/>
            <pc:sldMk cId="4092788611" sldId="330"/>
            <ac:spMk id="15" creationId="{5AE6A96F-1388-474E-8249-C0387CE7E486}"/>
          </ac:spMkLst>
        </pc:spChg>
        <pc:spChg chg="mod">
          <ac:chgData name="Matthew Sabo" userId="0a9be0c1-9800-49c1-92f6-d8e44c4ef445" providerId="ADAL" clId="{6898D063-1A23-45CC-A257-FBEEED2DC7C4}" dt="2023-03-22T01:35:15.323" v="122" actId="1076"/>
          <ac:spMkLst>
            <pc:docMk/>
            <pc:sldMk cId="4092788611" sldId="330"/>
            <ac:spMk id="16" creationId="{B6930085-E7E9-134D-9E72-58BE5B8357F7}"/>
          </ac:spMkLst>
        </pc:spChg>
        <pc:spChg chg="mod">
          <ac:chgData name="Matthew Sabo" userId="0a9be0c1-9800-49c1-92f6-d8e44c4ef445" providerId="ADAL" clId="{6898D063-1A23-45CC-A257-FBEEED2DC7C4}" dt="2023-03-22T01:35:14.606" v="119" actId="1076"/>
          <ac:spMkLst>
            <pc:docMk/>
            <pc:sldMk cId="4092788611" sldId="330"/>
            <ac:spMk id="17" creationId="{5A136A5F-0399-A74D-BEC7-107F0B36D977}"/>
          </ac:spMkLst>
        </pc:spChg>
        <pc:spChg chg="mod">
          <ac:chgData name="Matthew Sabo" userId="0a9be0c1-9800-49c1-92f6-d8e44c4ef445" providerId="ADAL" clId="{6898D063-1A23-45CC-A257-FBEEED2DC7C4}" dt="2023-03-22T01:35:15.641" v="123" actId="1076"/>
          <ac:spMkLst>
            <pc:docMk/>
            <pc:sldMk cId="4092788611" sldId="330"/>
            <ac:spMk id="23" creationId="{9A8EB0E8-C1EA-8146-8FDA-B53C0E2F3CC1}"/>
          </ac:spMkLst>
        </pc:spChg>
        <pc:spChg chg="mod">
          <ac:chgData name="Matthew Sabo" userId="0a9be0c1-9800-49c1-92f6-d8e44c4ef445" providerId="ADAL" clId="{6898D063-1A23-45CC-A257-FBEEED2DC7C4}" dt="2023-03-22T01:35:14.440" v="118" actId="1076"/>
          <ac:spMkLst>
            <pc:docMk/>
            <pc:sldMk cId="4092788611" sldId="330"/>
            <ac:spMk id="26" creationId="{CFD2B63A-DCE1-F447-99FB-C0336F3EC7FB}"/>
          </ac:spMkLst>
        </pc:spChg>
        <pc:cxnChg chg="mod">
          <ac:chgData name="Matthew Sabo" userId="0a9be0c1-9800-49c1-92f6-d8e44c4ef445" providerId="ADAL" clId="{6898D063-1A23-45CC-A257-FBEEED2DC7C4}" dt="2023-03-22T01:35:15.797" v="124" actId="14100"/>
          <ac:cxnSpMkLst>
            <pc:docMk/>
            <pc:sldMk cId="4092788611" sldId="330"/>
            <ac:cxnSpMk id="27" creationId="{A4EF9ECC-9B72-F647-B77B-BC14C5544C3B}"/>
          </ac:cxnSpMkLst>
        </pc:cxnChg>
        <pc:cxnChg chg="mod">
          <ac:chgData name="Matthew Sabo" userId="0a9be0c1-9800-49c1-92f6-d8e44c4ef445" providerId="ADAL" clId="{6898D063-1A23-45CC-A257-FBEEED2DC7C4}" dt="2023-03-22T01:35:16.383" v="129" actId="1076"/>
          <ac:cxnSpMkLst>
            <pc:docMk/>
            <pc:sldMk cId="4092788611" sldId="330"/>
            <ac:cxnSpMk id="37" creationId="{3588D394-6DEE-D044-BDDB-B142856A8037}"/>
          </ac:cxnSpMkLst>
        </pc:cxnChg>
        <pc:cxnChg chg="mod">
          <ac:chgData name="Matthew Sabo" userId="0a9be0c1-9800-49c1-92f6-d8e44c4ef445" providerId="ADAL" clId="{6898D063-1A23-45CC-A257-FBEEED2DC7C4}" dt="2023-03-22T01:35:15.323" v="122" actId="1076"/>
          <ac:cxnSpMkLst>
            <pc:docMk/>
            <pc:sldMk cId="4092788611" sldId="330"/>
            <ac:cxnSpMk id="39" creationId="{04B4DC62-8562-0B48-9AEF-F5417FBFC317}"/>
          </ac:cxnSpMkLst>
        </pc:cxnChg>
        <pc:cxnChg chg="mod">
          <ac:chgData name="Matthew Sabo" userId="0a9be0c1-9800-49c1-92f6-d8e44c4ef445" providerId="ADAL" clId="{6898D063-1A23-45CC-A257-FBEEED2DC7C4}" dt="2023-03-22T01:35:15.641" v="123" actId="1076"/>
          <ac:cxnSpMkLst>
            <pc:docMk/>
            <pc:sldMk cId="4092788611" sldId="330"/>
            <ac:cxnSpMk id="40" creationId="{35F2FF84-264F-7840-99E1-F40319EA95AF}"/>
          </ac:cxnSpMkLst>
        </pc:cxnChg>
        <pc:cxnChg chg="mod">
          <ac:chgData name="Matthew Sabo" userId="0a9be0c1-9800-49c1-92f6-d8e44c4ef445" providerId="ADAL" clId="{6898D063-1A23-45CC-A257-FBEEED2DC7C4}" dt="2023-03-22T01:35:15.933" v="125" actId="1076"/>
          <ac:cxnSpMkLst>
            <pc:docMk/>
            <pc:sldMk cId="4092788611" sldId="330"/>
            <ac:cxnSpMk id="41" creationId="{DFFB0511-657D-4846-BFF2-584F9EDC1578}"/>
          </ac:cxnSpMkLst>
        </pc:cxnChg>
        <pc:cxnChg chg="mod">
          <ac:chgData name="Matthew Sabo" userId="0a9be0c1-9800-49c1-92f6-d8e44c4ef445" providerId="ADAL" clId="{6898D063-1A23-45CC-A257-FBEEED2DC7C4}" dt="2023-03-22T01:35:14.606" v="119" actId="1076"/>
          <ac:cxnSpMkLst>
            <pc:docMk/>
            <pc:sldMk cId="4092788611" sldId="330"/>
            <ac:cxnSpMk id="42" creationId="{707012AF-4FF5-304E-A8F7-D9FCE1EE1561}"/>
          </ac:cxnSpMkLst>
        </pc:cxnChg>
      </pc:sldChg>
      <pc:sldChg chg="modSp add mod">
        <pc:chgData name="Matthew Sabo" userId="0a9be0c1-9800-49c1-92f6-d8e44c4ef445" providerId="ADAL" clId="{6898D063-1A23-45CC-A257-FBEEED2DC7C4}" dt="2023-03-22T01:38:21.566" v="180" actId="14100"/>
        <pc:sldMkLst>
          <pc:docMk/>
          <pc:sldMk cId="2062038632" sldId="331"/>
        </pc:sldMkLst>
        <pc:spChg chg="mod">
          <ac:chgData name="Matthew Sabo" userId="0a9be0c1-9800-49c1-92f6-d8e44c4ef445" providerId="ADAL" clId="{6898D063-1A23-45CC-A257-FBEEED2DC7C4}" dt="2023-03-22T01:38:14.612" v="177" actId="1076"/>
          <ac:spMkLst>
            <pc:docMk/>
            <pc:sldMk cId="2062038632" sldId="331"/>
            <ac:spMk id="5" creationId="{F4BEECBC-4B7E-964B-B178-553B2BADC2A9}"/>
          </ac:spMkLst>
        </pc:spChg>
        <pc:spChg chg="mod">
          <ac:chgData name="Matthew Sabo" userId="0a9be0c1-9800-49c1-92f6-d8e44c4ef445" providerId="ADAL" clId="{6898D063-1A23-45CC-A257-FBEEED2DC7C4}" dt="2023-03-22T01:38:11.469" v="176" actId="1076"/>
          <ac:spMkLst>
            <pc:docMk/>
            <pc:sldMk cId="2062038632" sldId="331"/>
            <ac:spMk id="15" creationId="{5AE6A96F-1388-474E-8249-C0387CE7E486}"/>
          </ac:spMkLst>
        </pc:spChg>
        <pc:spChg chg="mod">
          <ac:chgData name="Matthew Sabo" userId="0a9be0c1-9800-49c1-92f6-d8e44c4ef445" providerId="ADAL" clId="{6898D063-1A23-45CC-A257-FBEEED2DC7C4}" dt="2023-03-22T01:38:11.469" v="176" actId="1076"/>
          <ac:spMkLst>
            <pc:docMk/>
            <pc:sldMk cId="2062038632" sldId="331"/>
            <ac:spMk id="23" creationId="{9A8EB0E8-C1EA-8146-8FDA-B53C0E2F3CC1}"/>
          </ac:spMkLst>
        </pc:spChg>
        <pc:spChg chg="mod">
          <ac:chgData name="Matthew Sabo" userId="0a9be0c1-9800-49c1-92f6-d8e44c4ef445" providerId="ADAL" clId="{6898D063-1A23-45CC-A257-FBEEED2DC7C4}" dt="2023-03-22T01:38:11.469" v="176" actId="1076"/>
          <ac:spMkLst>
            <pc:docMk/>
            <pc:sldMk cId="2062038632" sldId="331"/>
            <ac:spMk id="25" creationId="{C9A8A9EF-7575-744C-929A-7FB64C8B3BFF}"/>
          </ac:spMkLst>
        </pc:spChg>
        <pc:cxnChg chg="mod">
          <ac:chgData name="Matthew Sabo" userId="0a9be0c1-9800-49c1-92f6-d8e44c4ef445" providerId="ADAL" clId="{6898D063-1A23-45CC-A257-FBEEED2DC7C4}" dt="2023-03-22T01:38:11.469" v="176" actId="1076"/>
          <ac:cxnSpMkLst>
            <pc:docMk/>
            <pc:sldMk cId="2062038632" sldId="331"/>
            <ac:cxnSpMk id="27" creationId="{A4EF9ECC-9B72-F647-B77B-BC14C5544C3B}"/>
          </ac:cxnSpMkLst>
        </pc:cxnChg>
        <pc:cxnChg chg="mod">
          <ac:chgData name="Matthew Sabo" userId="0a9be0c1-9800-49c1-92f6-d8e44c4ef445" providerId="ADAL" clId="{6898D063-1A23-45CC-A257-FBEEED2DC7C4}" dt="2023-03-22T01:38:11.469" v="176" actId="1076"/>
          <ac:cxnSpMkLst>
            <pc:docMk/>
            <pc:sldMk cId="2062038632" sldId="331"/>
            <ac:cxnSpMk id="37" creationId="{3588D394-6DEE-D044-BDDB-B142856A8037}"/>
          </ac:cxnSpMkLst>
        </pc:cxnChg>
        <pc:cxnChg chg="mod">
          <ac:chgData name="Matthew Sabo" userId="0a9be0c1-9800-49c1-92f6-d8e44c4ef445" providerId="ADAL" clId="{6898D063-1A23-45CC-A257-FBEEED2DC7C4}" dt="2023-03-22T01:38:11.469" v="176" actId="1076"/>
          <ac:cxnSpMkLst>
            <pc:docMk/>
            <pc:sldMk cId="2062038632" sldId="331"/>
            <ac:cxnSpMk id="38" creationId="{EEC924F5-140C-7F41-92F3-F68D0C714792}"/>
          </ac:cxnSpMkLst>
        </pc:cxnChg>
        <pc:cxnChg chg="mod">
          <ac:chgData name="Matthew Sabo" userId="0a9be0c1-9800-49c1-92f6-d8e44c4ef445" providerId="ADAL" clId="{6898D063-1A23-45CC-A257-FBEEED2DC7C4}" dt="2023-03-22T01:38:21.566" v="180" actId="14100"/>
          <ac:cxnSpMkLst>
            <pc:docMk/>
            <pc:sldMk cId="2062038632" sldId="331"/>
            <ac:cxnSpMk id="42" creationId="{707012AF-4FF5-304E-A8F7-D9FCE1EE1561}"/>
          </ac:cxnSpMkLst>
        </pc:cxnChg>
      </pc:sldChg>
      <pc:sldChg chg="modSp add mod">
        <pc:chgData name="Matthew Sabo" userId="0a9be0c1-9800-49c1-92f6-d8e44c4ef445" providerId="ADAL" clId="{6898D063-1A23-45CC-A257-FBEEED2DC7C4}" dt="2023-03-22T01:40:30.384" v="192" actId="1076"/>
        <pc:sldMkLst>
          <pc:docMk/>
          <pc:sldMk cId="2913289849" sldId="332"/>
        </pc:sldMkLst>
        <pc:spChg chg="mod">
          <ac:chgData name="Matthew Sabo" userId="0a9be0c1-9800-49c1-92f6-d8e44c4ef445" providerId="ADAL" clId="{6898D063-1A23-45CC-A257-FBEEED2DC7C4}" dt="2023-03-22T01:40:30.384" v="192" actId="1076"/>
          <ac:spMkLst>
            <pc:docMk/>
            <pc:sldMk cId="2913289849" sldId="332"/>
            <ac:spMk id="7" creationId="{FD9FE33D-A2BA-8041-AF48-F8416AB5A576}"/>
          </ac:spMkLst>
        </pc:spChg>
        <pc:spChg chg="mod">
          <ac:chgData name="Matthew Sabo" userId="0a9be0c1-9800-49c1-92f6-d8e44c4ef445" providerId="ADAL" clId="{6898D063-1A23-45CC-A257-FBEEED2DC7C4}" dt="2023-03-22T01:38:49.059" v="182" actId="1076"/>
          <ac:spMkLst>
            <pc:docMk/>
            <pc:sldMk cId="2913289849" sldId="332"/>
            <ac:spMk id="22" creationId="{45280D26-2F3D-C341-ADBB-25C24387281B}"/>
          </ac:spMkLst>
        </pc:spChg>
        <pc:cxnChg chg="mod">
          <ac:chgData name="Matthew Sabo" userId="0a9be0c1-9800-49c1-92f6-d8e44c4ef445" providerId="ADAL" clId="{6898D063-1A23-45CC-A257-FBEEED2DC7C4}" dt="2023-03-22T01:40:30.384" v="192" actId="1076"/>
          <ac:cxnSpMkLst>
            <pc:docMk/>
            <pc:sldMk cId="2913289849" sldId="332"/>
            <ac:cxnSpMk id="34" creationId="{BA54973C-C524-3248-817D-B81561197C4D}"/>
          </ac:cxnSpMkLst>
        </pc:cxnChg>
        <pc:cxnChg chg="mod">
          <ac:chgData name="Matthew Sabo" userId="0a9be0c1-9800-49c1-92f6-d8e44c4ef445" providerId="ADAL" clId="{6898D063-1A23-45CC-A257-FBEEED2DC7C4}" dt="2023-03-22T01:39:00.914" v="186" actId="14100"/>
          <ac:cxnSpMkLst>
            <pc:docMk/>
            <pc:sldMk cId="2913289849" sldId="332"/>
            <ac:cxnSpMk id="35" creationId="{CCE7628D-D0CC-D74A-8F98-C87BAB568C1A}"/>
          </ac:cxnSpMkLst>
        </pc:cxnChg>
      </pc:sldChg>
      <pc:sldChg chg="modSp add mod">
        <pc:chgData name="Matthew Sabo" userId="0a9be0c1-9800-49c1-92f6-d8e44c4ef445" providerId="ADAL" clId="{6898D063-1A23-45CC-A257-FBEEED2DC7C4}" dt="2023-03-22T01:40:52.957" v="198" actId="1076"/>
        <pc:sldMkLst>
          <pc:docMk/>
          <pc:sldMk cId="910649081" sldId="333"/>
        </pc:sldMkLst>
        <pc:spChg chg="mod">
          <ac:chgData name="Matthew Sabo" userId="0a9be0c1-9800-49c1-92f6-d8e44c4ef445" providerId="ADAL" clId="{6898D063-1A23-45CC-A257-FBEEED2DC7C4}" dt="2023-03-22T01:40:52.957" v="198" actId="1076"/>
          <ac:spMkLst>
            <pc:docMk/>
            <pc:sldMk cId="910649081" sldId="333"/>
            <ac:spMk id="22" creationId="{45280D26-2F3D-C341-ADBB-25C24387281B}"/>
          </ac:spMkLst>
        </pc:spChg>
        <pc:cxnChg chg="mod">
          <ac:chgData name="Matthew Sabo" userId="0a9be0c1-9800-49c1-92f6-d8e44c4ef445" providerId="ADAL" clId="{6898D063-1A23-45CC-A257-FBEEED2DC7C4}" dt="2023-03-22T01:40:52.957" v="198" actId="1076"/>
          <ac:cxnSpMkLst>
            <pc:docMk/>
            <pc:sldMk cId="910649081" sldId="333"/>
            <ac:cxnSpMk id="35" creationId="{CCE7628D-D0CC-D74A-8F98-C87BAB568C1A}"/>
          </ac:cxnSpMkLst>
        </pc:cxnChg>
      </pc:sldChg>
      <pc:sldChg chg="delSp modSp add mod">
        <pc:chgData name="Matthew Sabo" userId="0a9be0c1-9800-49c1-92f6-d8e44c4ef445" providerId="ADAL" clId="{6898D063-1A23-45CC-A257-FBEEED2DC7C4}" dt="2023-03-22T01:41:51.735" v="201" actId="21"/>
        <pc:sldMkLst>
          <pc:docMk/>
          <pc:sldMk cId="3496431937" sldId="334"/>
        </pc:sldMkLst>
        <pc:spChg chg="del">
          <ac:chgData name="Matthew Sabo" userId="0a9be0c1-9800-49c1-92f6-d8e44c4ef445" providerId="ADAL" clId="{6898D063-1A23-45CC-A257-FBEEED2DC7C4}" dt="2023-03-22T01:41:49.628" v="200" actId="21"/>
          <ac:spMkLst>
            <pc:docMk/>
            <pc:sldMk cId="3496431937" sldId="334"/>
            <ac:spMk id="32" creationId="{3AC3B261-4E08-FE46-B1F5-9B434811552E}"/>
          </ac:spMkLst>
        </pc:spChg>
        <pc:cxnChg chg="del mod">
          <ac:chgData name="Matthew Sabo" userId="0a9be0c1-9800-49c1-92f6-d8e44c4ef445" providerId="ADAL" clId="{6898D063-1A23-45CC-A257-FBEEED2DC7C4}" dt="2023-03-22T01:41:51.735" v="201" actId="21"/>
          <ac:cxnSpMkLst>
            <pc:docMk/>
            <pc:sldMk cId="3496431937" sldId="334"/>
            <ac:cxnSpMk id="10" creationId="{2EC17048-CAD8-EB4F-A1A3-D8A90F9B1B00}"/>
          </ac:cxnSpMkLst>
        </pc:cxnChg>
      </pc:sldChg>
      <pc:sldChg chg="delSp modSp add mod">
        <pc:chgData name="Matthew Sabo" userId="0a9be0c1-9800-49c1-92f6-d8e44c4ef445" providerId="ADAL" clId="{6898D063-1A23-45CC-A257-FBEEED2DC7C4}" dt="2023-03-22T01:43:30.731" v="207" actId="14100"/>
        <pc:sldMkLst>
          <pc:docMk/>
          <pc:sldMk cId="1308846054" sldId="335"/>
        </pc:sldMkLst>
        <pc:spChg chg="mod">
          <ac:chgData name="Matthew Sabo" userId="0a9be0c1-9800-49c1-92f6-d8e44c4ef445" providerId="ADAL" clId="{6898D063-1A23-45CC-A257-FBEEED2DC7C4}" dt="2023-03-22T01:43:28.038" v="206" actId="1076"/>
          <ac:spMkLst>
            <pc:docMk/>
            <pc:sldMk cId="1308846054" sldId="335"/>
            <ac:spMk id="5" creationId="{F4BEECBC-4B7E-964B-B178-553B2BADC2A9}"/>
          </ac:spMkLst>
        </pc:spChg>
        <pc:spChg chg="mod">
          <ac:chgData name="Matthew Sabo" userId="0a9be0c1-9800-49c1-92f6-d8e44c4ef445" providerId="ADAL" clId="{6898D063-1A23-45CC-A257-FBEEED2DC7C4}" dt="2023-03-22T01:43:28.038" v="206" actId="1076"/>
          <ac:spMkLst>
            <pc:docMk/>
            <pc:sldMk cId="1308846054" sldId="335"/>
            <ac:spMk id="6" creationId="{1CB857F5-512D-3040-BFA7-FB06D242D008}"/>
          </ac:spMkLst>
        </pc:spChg>
        <pc:spChg chg="del">
          <ac:chgData name="Matthew Sabo" userId="0a9be0c1-9800-49c1-92f6-d8e44c4ef445" providerId="ADAL" clId="{6898D063-1A23-45CC-A257-FBEEED2DC7C4}" dt="2023-03-22T01:43:09.932" v="203" actId="21"/>
          <ac:spMkLst>
            <pc:docMk/>
            <pc:sldMk cId="1308846054" sldId="335"/>
            <ac:spMk id="15" creationId="{5AE6A96F-1388-474E-8249-C0387CE7E486}"/>
          </ac:spMkLst>
        </pc:spChg>
        <pc:cxnChg chg="del mod">
          <ac:chgData name="Matthew Sabo" userId="0a9be0c1-9800-49c1-92f6-d8e44c4ef445" providerId="ADAL" clId="{6898D063-1A23-45CC-A257-FBEEED2DC7C4}" dt="2023-03-22T01:43:16.947" v="204" actId="21"/>
          <ac:cxnSpMkLst>
            <pc:docMk/>
            <pc:sldMk cId="1308846054" sldId="335"/>
            <ac:cxnSpMk id="13" creationId="{7BE682FD-B2F0-974C-B60A-77A020333A3F}"/>
          </ac:cxnSpMkLst>
        </pc:cxnChg>
        <pc:cxnChg chg="mod">
          <ac:chgData name="Matthew Sabo" userId="0a9be0c1-9800-49c1-92f6-d8e44c4ef445" providerId="ADAL" clId="{6898D063-1A23-45CC-A257-FBEEED2DC7C4}" dt="2023-03-22T01:43:28.038" v="206" actId="1076"/>
          <ac:cxnSpMkLst>
            <pc:docMk/>
            <pc:sldMk cId="1308846054" sldId="335"/>
            <ac:cxnSpMk id="28" creationId="{E9604421-F1CE-8746-BA9A-A28107B275DC}"/>
          </ac:cxnSpMkLst>
        </pc:cxnChg>
        <pc:cxnChg chg="mod">
          <ac:chgData name="Matthew Sabo" userId="0a9be0c1-9800-49c1-92f6-d8e44c4ef445" providerId="ADAL" clId="{6898D063-1A23-45CC-A257-FBEEED2DC7C4}" dt="2023-03-22T01:43:30.731" v="207" actId="14100"/>
          <ac:cxnSpMkLst>
            <pc:docMk/>
            <pc:sldMk cId="1308846054" sldId="335"/>
            <ac:cxnSpMk id="55" creationId="{96665151-0F74-3748-BF0C-1748B794EB3D}"/>
          </ac:cxnSpMkLst>
        </pc:cxnChg>
      </pc:sldChg>
      <pc:sldChg chg="addSp delSp modSp add del mod">
        <pc:chgData name="Matthew Sabo" userId="0a9be0c1-9800-49c1-92f6-d8e44c4ef445" providerId="ADAL" clId="{6898D063-1A23-45CC-A257-FBEEED2DC7C4}" dt="2023-03-22T01:55:27.035" v="242" actId="2696"/>
        <pc:sldMkLst>
          <pc:docMk/>
          <pc:sldMk cId="3537845767" sldId="336"/>
        </pc:sldMkLst>
        <pc:spChg chg="mod">
          <ac:chgData name="Matthew Sabo" userId="0a9be0c1-9800-49c1-92f6-d8e44c4ef445" providerId="ADAL" clId="{6898D063-1A23-45CC-A257-FBEEED2DC7C4}" dt="2023-03-22T01:54:06.983" v="226" actId="1076"/>
          <ac:spMkLst>
            <pc:docMk/>
            <pc:sldMk cId="3537845767" sldId="336"/>
            <ac:spMk id="16" creationId="{B6930085-E7E9-134D-9E72-58BE5B8357F7}"/>
          </ac:spMkLst>
        </pc:spChg>
        <pc:spChg chg="mod">
          <ac:chgData name="Matthew Sabo" userId="0a9be0c1-9800-49c1-92f6-d8e44c4ef445" providerId="ADAL" clId="{6898D063-1A23-45CC-A257-FBEEED2DC7C4}" dt="2023-03-22T01:54:15.155" v="229" actId="1076"/>
          <ac:spMkLst>
            <pc:docMk/>
            <pc:sldMk cId="3537845767" sldId="336"/>
            <ac:spMk id="24" creationId="{929614C9-6A37-104E-8738-EF8C45D83F92}"/>
          </ac:spMkLst>
        </pc:spChg>
        <pc:spChg chg="del">
          <ac:chgData name="Matthew Sabo" userId="0a9be0c1-9800-49c1-92f6-d8e44c4ef445" providerId="ADAL" clId="{6898D063-1A23-45CC-A257-FBEEED2DC7C4}" dt="2023-03-22T01:46:00.814" v="209" actId="21"/>
          <ac:spMkLst>
            <pc:docMk/>
            <pc:sldMk cId="3537845767" sldId="336"/>
            <ac:spMk id="25" creationId="{C9A8A9EF-7575-744C-929A-7FB64C8B3BFF}"/>
          </ac:spMkLst>
        </pc:spChg>
        <pc:cxnChg chg="mod">
          <ac:chgData name="Matthew Sabo" userId="0a9be0c1-9800-49c1-92f6-d8e44c4ef445" providerId="ADAL" clId="{6898D063-1A23-45CC-A257-FBEEED2DC7C4}" dt="2023-03-22T01:54:12.099" v="228" actId="14100"/>
          <ac:cxnSpMkLst>
            <pc:docMk/>
            <pc:sldMk cId="3537845767" sldId="336"/>
            <ac:cxnSpMk id="11" creationId="{2CEF9A26-BACD-6347-BD26-6DAAB9FCF2EA}"/>
          </ac:cxnSpMkLst>
        </pc:cxnChg>
        <pc:cxnChg chg="del mod">
          <ac:chgData name="Matthew Sabo" userId="0a9be0c1-9800-49c1-92f6-d8e44c4ef445" providerId="ADAL" clId="{6898D063-1A23-45CC-A257-FBEEED2DC7C4}" dt="2023-03-22T01:54:04.749" v="225" actId="21"/>
          <ac:cxnSpMkLst>
            <pc:docMk/>
            <pc:sldMk cId="3537845767" sldId="336"/>
            <ac:cxnSpMk id="12" creationId="{5DB73FEE-5961-C047-978B-E8CDEA50A34D}"/>
          </ac:cxnSpMkLst>
        </pc:cxnChg>
        <pc:cxnChg chg="mod">
          <ac:chgData name="Matthew Sabo" userId="0a9be0c1-9800-49c1-92f6-d8e44c4ef445" providerId="ADAL" clId="{6898D063-1A23-45CC-A257-FBEEED2DC7C4}" dt="2023-03-22T01:54:09.884" v="227" actId="14100"/>
          <ac:cxnSpMkLst>
            <pc:docMk/>
            <pc:sldMk cId="3537845767" sldId="336"/>
            <ac:cxnSpMk id="29" creationId="{54FDE335-873E-2E4F-A475-E8BDF731FC26}"/>
          </ac:cxnSpMkLst>
        </pc:cxnChg>
        <pc:cxnChg chg="del mod">
          <ac:chgData name="Matthew Sabo" userId="0a9be0c1-9800-49c1-92f6-d8e44c4ef445" providerId="ADAL" clId="{6898D063-1A23-45CC-A257-FBEEED2DC7C4}" dt="2023-03-22T01:46:10.034" v="212" actId="21"/>
          <ac:cxnSpMkLst>
            <pc:docMk/>
            <pc:sldMk cId="3537845767" sldId="336"/>
            <ac:cxnSpMk id="30" creationId="{6BAF13A3-35C1-2B49-B2FC-E2F0D0E9E5B1}"/>
          </ac:cxnSpMkLst>
        </pc:cxnChg>
        <pc:cxnChg chg="add mod">
          <ac:chgData name="Matthew Sabo" userId="0a9be0c1-9800-49c1-92f6-d8e44c4ef445" providerId="ADAL" clId="{6898D063-1A23-45CC-A257-FBEEED2DC7C4}" dt="2023-03-22T01:54:22.509" v="233" actId="14100"/>
          <ac:cxnSpMkLst>
            <pc:docMk/>
            <pc:sldMk cId="3537845767" sldId="336"/>
            <ac:cxnSpMk id="39" creationId="{E8155E1C-41A2-26D9-7262-9C43C67DD948}"/>
          </ac:cxnSpMkLst>
        </pc:cxnChg>
      </pc:sldChg>
      <pc:sldChg chg="addSp delSp modSp add mod">
        <pc:chgData name="Matthew Sabo" userId="0a9be0c1-9800-49c1-92f6-d8e44c4ef445" providerId="ADAL" clId="{6898D063-1A23-45CC-A257-FBEEED2DC7C4}" dt="2023-03-22T02:01:37.436" v="262" actId="1076"/>
        <pc:sldMkLst>
          <pc:docMk/>
          <pc:sldMk cId="790790351" sldId="337"/>
        </pc:sldMkLst>
        <pc:spChg chg="mod">
          <ac:chgData name="Matthew Sabo" userId="0a9be0c1-9800-49c1-92f6-d8e44c4ef445" providerId="ADAL" clId="{6898D063-1A23-45CC-A257-FBEEED2DC7C4}" dt="2023-03-22T02:01:37.436" v="262" actId="1076"/>
          <ac:spMkLst>
            <pc:docMk/>
            <pc:sldMk cId="790790351" sldId="337"/>
            <ac:spMk id="5" creationId="{F4BEECBC-4B7E-964B-B178-553B2BADC2A9}"/>
          </ac:spMkLst>
        </pc:spChg>
        <pc:spChg chg="mod">
          <ac:chgData name="Matthew Sabo" userId="0a9be0c1-9800-49c1-92f6-d8e44c4ef445" providerId="ADAL" clId="{6898D063-1A23-45CC-A257-FBEEED2DC7C4}" dt="2023-03-22T02:01:37.436" v="262" actId="1076"/>
          <ac:spMkLst>
            <pc:docMk/>
            <pc:sldMk cId="790790351" sldId="337"/>
            <ac:spMk id="6" creationId="{1CB857F5-512D-3040-BFA7-FB06D242D008}"/>
          </ac:spMkLst>
        </pc:spChg>
        <pc:spChg chg="mod">
          <ac:chgData name="Matthew Sabo" userId="0a9be0c1-9800-49c1-92f6-d8e44c4ef445" providerId="ADAL" clId="{6898D063-1A23-45CC-A257-FBEEED2DC7C4}" dt="2023-03-22T02:01:28.598" v="261" actId="1076"/>
          <ac:spMkLst>
            <pc:docMk/>
            <pc:sldMk cId="790790351" sldId="337"/>
            <ac:spMk id="15" creationId="{5AE6A96F-1388-474E-8249-C0387CE7E486}"/>
          </ac:spMkLst>
        </pc:spChg>
        <pc:spChg chg="add del">
          <ac:chgData name="Matthew Sabo" userId="0a9be0c1-9800-49c1-92f6-d8e44c4ef445" providerId="ADAL" clId="{6898D063-1A23-45CC-A257-FBEEED2DC7C4}" dt="2023-03-22T01:53:36.776" v="221" actId="21"/>
          <ac:spMkLst>
            <pc:docMk/>
            <pc:sldMk cId="790790351" sldId="337"/>
            <ac:spMk id="26" creationId="{CFD2B63A-DCE1-F447-99FB-C0336F3EC7FB}"/>
          </ac:spMkLst>
        </pc:spChg>
        <pc:cxnChg chg="del mod">
          <ac:chgData name="Matthew Sabo" userId="0a9be0c1-9800-49c1-92f6-d8e44c4ef445" providerId="ADAL" clId="{6898D063-1A23-45CC-A257-FBEEED2DC7C4}" dt="2023-03-22T02:00:54.803" v="255" actId="21"/>
          <ac:cxnSpMkLst>
            <pc:docMk/>
            <pc:sldMk cId="790790351" sldId="337"/>
            <ac:cxnSpMk id="13" creationId="{7BE682FD-B2F0-974C-B60A-77A020333A3F}"/>
          </ac:cxnSpMkLst>
        </pc:cxnChg>
        <pc:cxnChg chg="mod">
          <ac:chgData name="Matthew Sabo" userId="0a9be0c1-9800-49c1-92f6-d8e44c4ef445" providerId="ADAL" clId="{6898D063-1A23-45CC-A257-FBEEED2DC7C4}" dt="2023-03-22T02:01:28.598" v="261" actId="1076"/>
          <ac:cxnSpMkLst>
            <pc:docMk/>
            <pc:sldMk cId="790790351" sldId="337"/>
            <ac:cxnSpMk id="21" creationId="{C94B1F2A-CF0D-BC43-972D-F94566E747F2}"/>
          </ac:cxnSpMkLst>
        </pc:cxnChg>
        <pc:cxnChg chg="mod">
          <ac:chgData name="Matthew Sabo" userId="0a9be0c1-9800-49c1-92f6-d8e44c4ef445" providerId="ADAL" clId="{6898D063-1A23-45CC-A257-FBEEED2DC7C4}" dt="2023-03-22T02:01:37.436" v="262" actId="1076"/>
          <ac:cxnSpMkLst>
            <pc:docMk/>
            <pc:sldMk cId="790790351" sldId="337"/>
            <ac:cxnSpMk id="28" creationId="{E9604421-F1CE-8746-BA9A-A28107B275DC}"/>
          </ac:cxnSpMkLst>
        </pc:cxnChg>
        <pc:cxnChg chg="mod">
          <ac:chgData name="Matthew Sabo" userId="0a9be0c1-9800-49c1-92f6-d8e44c4ef445" providerId="ADAL" clId="{6898D063-1A23-45CC-A257-FBEEED2DC7C4}" dt="2023-03-22T02:01:28.598" v="261" actId="1076"/>
          <ac:cxnSpMkLst>
            <pc:docMk/>
            <pc:sldMk cId="790790351" sldId="337"/>
            <ac:cxnSpMk id="29" creationId="{54FDE335-873E-2E4F-A475-E8BDF731FC26}"/>
          </ac:cxnSpMkLst>
        </pc:cxnChg>
        <pc:cxnChg chg="mod">
          <ac:chgData name="Matthew Sabo" userId="0a9be0c1-9800-49c1-92f6-d8e44c4ef445" providerId="ADAL" clId="{6898D063-1A23-45CC-A257-FBEEED2DC7C4}" dt="2023-03-22T02:01:37.436" v="262" actId="1076"/>
          <ac:cxnSpMkLst>
            <pc:docMk/>
            <pc:sldMk cId="790790351" sldId="337"/>
            <ac:cxnSpMk id="55" creationId="{96665151-0F74-3748-BF0C-1748B794EB3D}"/>
          </ac:cxnSpMkLst>
        </pc:cxnChg>
      </pc:sldChg>
      <pc:sldChg chg="delSp modSp add mod">
        <pc:chgData name="Matthew Sabo" userId="0a9be0c1-9800-49c1-92f6-d8e44c4ef445" providerId="ADAL" clId="{6898D063-1A23-45CC-A257-FBEEED2DC7C4}" dt="2023-03-22T02:00:16.551" v="254" actId="20577"/>
        <pc:sldMkLst>
          <pc:docMk/>
          <pc:sldMk cId="1817041614" sldId="338"/>
        </pc:sldMkLst>
        <pc:spChg chg="mod">
          <ac:chgData name="Matthew Sabo" userId="0a9be0c1-9800-49c1-92f6-d8e44c4ef445" providerId="ADAL" clId="{6898D063-1A23-45CC-A257-FBEEED2DC7C4}" dt="2023-03-22T02:00:16.551" v="254" actId="20577"/>
          <ac:spMkLst>
            <pc:docMk/>
            <pc:sldMk cId="1817041614" sldId="338"/>
            <ac:spMk id="16" creationId="{B6930085-E7E9-134D-9E72-58BE5B8357F7}"/>
          </ac:spMkLst>
        </pc:spChg>
        <pc:spChg chg="mod">
          <ac:chgData name="Matthew Sabo" userId="0a9be0c1-9800-49c1-92f6-d8e44c4ef445" providerId="ADAL" clId="{6898D063-1A23-45CC-A257-FBEEED2DC7C4}" dt="2023-03-22T02:00:13.107" v="252" actId="20577"/>
          <ac:spMkLst>
            <pc:docMk/>
            <pc:sldMk cId="1817041614" sldId="338"/>
            <ac:spMk id="23" creationId="{9A8EB0E8-C1EA-8146-8FDA-B53C0E2F3CC1}"/>
          </ac:spMkLst>
        </pc:spChg>
        <pc:spChg chg="del">
          <ac:chgData name="Matthew Sabo" userId="0a9be0c1-9800-49c1-92f6-d8e44c4ef445" providerId="ADAL" clId="{6898D063-1A23-45CC-A257-FBEEED2DC7C4}" dt="2023-03-22T01:54:55.556" v="235" actId="21"/>
          <ac:spMkLst>
            <pc:docMk/>
            <pc:sldMk cId="1817041614" sldId="338"/>
            <ac:spMk id="25" creationId="{C9A8A9EF-7575-744C-929A-7FB64C8B3BFF}"/>
          </ac:spMkLst>
        </pc:spChg>
        <pc:cxnChg chg="mod">
          <ac:chgData name="Matthew Sabo" userId="0a9be0c1-9800-49c1-92f6-d8e44c4ef445" providerId="ADAL" clId="{6898D063-1A23-45CC-A257-FBEEED2DC7C4}" dt="2023-03-22T01:55:08.370" v="240" actId="14100"/>
          <ac:cxnSpMkLst>
            <pc:docMk/>
            <pc:sldMk cId="1817041614" sldId="338"/>
            <ac:cxnSpMk id="11" creationId="{2CEF9A26-BACD-6347-BD26-6DAAB9FCF2EA}"/>
          </ac:cxnSpMkLst>
        </pc:cxnChg>
        <pc:cxnChg chg="del mod">
          <ac:chgData name="Matthew Sabo" userId="0a9be0c1-9800-49c1-92f6-d8e44c4ef445" providerId="ADAL" clId="{6898D063-1A23-45CC-A257-FBEEED2DC7C4}" dt="2023-03-22T01:54:58.305" v="236" actId="21"/>
          <ac:cxnSpMkLst>
            <pc:docMk/>
            <pc:sldMk cId="1817041614" sldId="338"/>
            <ac:cxnSpMk id="12" creationId="{5DB73FEE-5961-C047-978B-E8CDEA50A34D}"/>
          </ac:cxnSpMkLst>
        </pc:cxnChg>
        <pc:cxnChg chg="mod">
          <ac:chgData name="Matthew Sabo" userId="0a9be0c1-9800-49c1-92f6-d8e44c4ef445" providerId="ADAL" clId="{6898D063-1A23-45CC-A257-FBEEED2DC7C4}" dt="2023-03-22T01:55:05.687" v="239" actId="1076"/>
          <ac:cxnSpMkLst>
            <pc:docMk/>
            <pc:sldMk cId="1817041614" sldId="338"/>
            <ac:cxnSpMk id="29" creationId="{54FDE335-873E-2E4F-A475-E8BDF731FC26}"/>
          </ac:cxnSpMkLst>
        </pc:cxnChg>
        <pc:cxnChg chg="mod">
          <ac:chgData name="Matthew Sabo" userId="0a9be0c1-9800-49c1-92f6-d8e44c4ef445" providerId="ADAL" clId="{6898D063-1A23-45CC-A257-FBEEED2DC7C4}" dt="2023-03-22T01:55:10.737" v="241" actId="14100"/>
          <ac:cxnSpMkLst>
            <pc:docMk/>
            <pc:sldMk cId="1817041614" sldId="338"/>
            <ac:cxnSpMk id="30" creationId="{6BAF13A3-35C1-2B49-B2FC-E2F0D0E9E5B1}"/>
          </ac:cxnSpMkLst>
        </pc:cxnChg>
      </pc:sldChg>
      <pc:sldChg chg="addSp delSp modSp add mod">
        <pc:chgData name="Matthew Sabo" userId="0a9be0c1-9800-49c1-92f6-d8e44c4ef445" providerId="ADAL" clId="{6898D063-1A23-45CC-A257-FBEEED2DC7C4}" dt="2023-03-22T02:29:16.494" v="509" actId="14100"/>
        <pc:sldMkLst>
          <pc:docMk/>
          <pc:sldMk cId="2601298838" sldId="339"/>
        </pc:sldMkLst>
        <pc:spChg chg="mod">
          <ac:chgData name="Matthew Sabo" userId="0a9be0c1-9800-49c1-92f6-d8e44c4ef445" providerId="ADAL" clId="{6898D063-1A23-45CC-A257-FBEEED2DC7C4}" dt="2023-03-22T02:27:42.401" v="492" actId="1076"/>
          <ac:spMkLst>
            <pc:docMk/>
            <pc:sldMk cId="2601298838" sldId="339"/>
            <ac:spMk id="2" creationId="{BC32BF2E-3862-7E4B-95A9-D0D3F2A665A6}"/>
          </ac:spMkLst>
        </pc:spChg>
        <pc:spChg chg="mod">
          <ac:chgData name="Matthew Sabo" userId="0a9be0c1-9800-49c1-92f6-d8e44c4ef445" providerId="ADAL" clId="{6898D063-1A23-45CC-A257-FBEEED2DC7C4}" dt="2023-03-22T02:12:37.153" v="329" actId="1076"/>
          <ac:spMkLst>
            <pc:docMk/>
            <pc:sldMk cId="2601298838" sldId="339"/>
            <ac:spMk id="3" creationId="{2F8251BB-AACA-8A8E-11D5-C5A87E429665}"/>
          </ac:spMkLst>
        </pc:spChg>
        <pc:spChg chg="mod">
          <ac:chgData name="Matthew Sabo" userId="0a9be0c1-9800-49c1-92f6-d8e44c4ef445" providerId="ADAL" clId="{6898D063-1A23-45CC-A257-FBEEED2DC7C4}" dt="2023-03-22T02:14:23.040" v="373" actId="1076"/>
          <ac:spMkLst>
            <pc:docMk/>
            <pc:sldMk cId="2601298838" sldId="339"/>
            <ac:spMk id="4" creationId="{7D4D2788-41A7-E0DB-D473-46ACC5CA8B9D}"/>
          </ac:spMkLst>
        </pc:spChg>
        <pc:spChg chg="mod">
          <ac:chgData name="Matthew Sabo" userId="0a9be0c1-9800-49c1-92f6-d8e44c4ef445" providerId="ADAL" clId="{6898D063-1A23-45CC-A257-FBEEED2DC7C4}" dt="2023-03-22T02:13:57.284" v="360" actId="20577"/>
          <ac:spMkLst>
            <pc:docMk/>
            <pc:sldMk cId="2601298838" sldId="339"/>
            <ac:spMk id="5" creationId="{9C22C755-2DBF-AB8E-2F6C-6ACF1A6713FC}"/>
          </ac:spMkLst>
        </pc:spChg>
        <pc:spChg chg="add mod">
          <ac:chgData name="Matthew Sabo" userId="0a9be0c1-9800-49c1-92f6-d8e44c4ef445" providerId="ADAL" clId="{6898D063-1A23-45CC-A257-FBEEED2DC7C4}" dt="2023-03-22T02:14:10.646" v="368" actId="20577"/>
          <ac:spMkLst>
            <pc:docMk/>
            <pc:sldMk cId="2601298838" sldId="339"/>
            <ac:spMk id="6" creationId="{177124D1-A10A-1AC4-EC25-BEC2F168D639}"/>
          </ac:spMkLst>
        </pc:spChg>
        <pc:spChg chg="add mod">
          <ac:chgData name="Matthew Sabo" userId="0a9be0c1-9800-49c1-92f6-d8e44c4ef445" providerId="ADAL" clId="{6898D063-1A23-45CC-A257-FBEEED2DC7C4}" dt="2023-03-22T02:12:44.812" v="331" actId="1076"/>
          <ac:spMkLst>
            <pc:docMk/>
            <pc:sldMk cId="2601298838" sldId="339"/>
            <ac:spMk id="9" creationId="{231EAA36-520C-B7B9-EDD5-DD410A8BF3B2}"/>
          </ac:spMkLst>
        </pc:spChg>
        <pc:spChg chg="add mod">
          <ac:chgData name="Matthew Sabo" userId="0a9be0c1-9800-49c1-92f6-d8e44c4ef445" providerId="ADAL" clId="{6898D063-1A23-45CC-A257-FBEEED2DC7C4}" dt="2023-03-22T02:14:15.904" v="372" actId="20577"/>
          <ac:spMkLst>
            <pc:docMk/>
            <pc:sldMk cId="2601298838" sldId="339"/>
            <ac:spMk id="10" creationId="{D993F086-E564-343A-1A52-002D9197B574}"/>
          </ac:spMkLst>
        </pc:spChg>
        <pc:spChg chg="add mod">
          <ac:chgData name="Matthew Sabo" userId="0a9be0c1-9800-49c1-92f6-d8e44c4ef445" providerId="ADAL" clId="{6898D063-1A23-45CC-A257-FBEEED2DC7C4}" dt="2023-03-22T02:12:50.679" v="333" actId="1076"/>
          <ac:spMkLst>
            <pc:docMk/>
            <pc:sldMk cId="2601298838" sldId="339"/>
            <ac:spMk id="11" creationId="{05420D25-E9A0-4B6D-1ABE-9964F8A8DC9A}"/>
          </ac:spMkLst>
        </pc:spChg>
        <pc:spChg chg="add del mod">
          <ac:chgData name="Matthew Sabo" userId="0a9be0c1-9800-49c1-92f6-d8e44c4ef445" providerId="ADAL" clId="{6898D063-1A23-45CC-A257-FBEEED2DC7C4}" dt="2023-03-22T02:27:58.758" v="493" actId="21"/>
          <ac:spMkLst>
            <pc:docMk/>
            <pc:sldMk cId="2601298838" sldId="339"/>
            <ac:spMk id="30" creationId="{FE637B44-1E50-0771-9B59-A665E3FFAFC4}"/>
          </ac:spMkLst>
        </pc:spChg>
        <pc:spChg chg="add del mod">
          <ac:chgData name="Matthew Sabo" userId="0a9be0c1-9800-49c1-92f6-d8e44c4ef445" providerId="ADAL" clId="{6898D063-1A23-45CC-A257-FBEEED2DC7C4}" dt="2023-03-22T02:27:58.758" v="493" actId="21"/>
          <ac:spMkLst>
            <pc:docMk/>
            <pc:sldMk cId="2601298838" sldId="339"/>
            <ac:spMk id="31" creationId="{2CFE99E6-7884-4E33-606D-AEFF39A9F033}"/>
          </ac:spMkLst>
        </pc:spChg>
        <pc:spChg chg="add del mod">
          <ac:chgData name="Matthew Sabo" userId="0a9be0c1-9800-49c1-92f6-d8e44c4ef445" providerId="ADAL" clId="{6898D063-1A23-45CC-A257-FBEEED2DC7C4}" dt="2023-03-22T02:27:58.758" v="493" actId="21"/>
          <ac:spMkLst>
            <pc:docMk/>
            <pc:sldMk cId="2601298838" sldId="339"/>
            <ac:spMk id="32" creationId="{E776DBEC-C095-4F42-F3D3-3D6CD886E383}"/>
          </ac:spMkLst>
        </pc:spChg>
        <pc:spChg chg="add del mod">
          <ac:chgData name="Matthew Sabo" userId="0a9be0c1-9800-49c1-92f6-d8e44c4ef445" providerId="ADAL" clId="{6898D063-1A23-45CC-A257-FBEEED2DC7C4}" dt="2023-03-22T02:27:58.758" v="493" actId="21"/>
          <ac:spMkLst>
            <pc:docMk/>
            <pc:sldMk cId="2601298838" sldId="339"/>
            <ac:spMk id="34" creationId="{C409CF46-60AD-A4BA-93CD-E7B077C69506}"/>
          </ac:spMkLst>
        </pc:spChg>
        <pc:spChg chg="add del mod">
          <ac:chgData name="Matthew Sabo" userId="0a9be0c1-9800-49c1-92f6-d8e44c4ef445" providerId="ADAL" clId="{6898D063-1A23-45CC-A257-FBEEED2DC7C4}" dt="2023-03-22T02:27:58.758" v="493" actId="21"/>
          <ac:spMkLst>
            <pc:docMk/>
            <pc:sldMk cId="2601298838" sldId="339"/>
            <ac:spMk id="35" creationId="{6C80D307-AC0F-4621-21BA-699D7E6220E4}"/>
          </ac:spMkLst>
        </pc:spChg>
        <pc:spChg chg="add del mod">
          <ac:chgData name="Matthew Sabo" userId="0a9be0c1-9800-49c1-92f6-d8e44c4ef445" providerId="ADAL" clId="{6898D063-1A23-45CC-A257-FBEEED2DC7C4}" dt="2023-03-22T02:27:58.758" v="493" actId="21"/>
          <ac:spMkLst>
            <pc:docMk/>
            <pc:sldMk cId="2601298838" sldId="339"/>
            <ac:spMk id="36" creationId="{FCB9ED1B-AFAE-5F9E-22B5-2661B952D469}"/>
          </ac:spMkLst>
        </pc:spChg>
        <pc:spChg chg="add del mod">
          <ac:chgData name="Matthew Sabo" userId="0a9be0c1-9800-49c1-92f6-d8e44c4ef445" providerId="ADAL" clId="{6898D063-1A23-45CC-A257-FBEEED2DC7C4}" dt="2023-03-22T02:27:58.758" v="493" actId="21"/>
          <ac:spMkLst>
            <pc:docMk/>
            <pc:sldMk cId="2601298838" sldId="339"/>
            <ac:spMk id="37" creationId="{57C68B62-713A-0375-921F-08226E29656D}"/>
          </ac:spMkLst>
        </pc:spChg>
        <pc:spChg chg="add del mod">
          <ac:chgData name="Matthew Sabo" userId="0a9be0c1-9800-49c1-92f6-d8e44c4ef445" providerId="ADAL" clId="{6898D063-1A23-45CC-A257-FBEEED2DC7C4}" dt="2023-03-22T02:28:01.080" v="495" actId="21"/>
          <ac:spMkLst>
            <pc:docMk/>
            <pc:sldMk cId="2601298838" sldId="339"/>
            <ac:spMk id="43" creationId="{2EE54A23-AC1D-4D6F-CC1F-DF47CDBD326E}"/>
          </ac:spMkLst>
        </pc:spChg>
        <pc:spChg chg="add del mod">
          <ac:chgData name="Matthew Sabo" userId="0a9be0c1-9800-49c1-92f6-d8e44c4ef445" providerId="ADAL" clId="{6898D063-1A23-45CC-A257-FBEEED2DC7C4}" dt="2023-03-22T02:28:01.080" v="495" actId="21"/>
          <ac:spMkLst>
            <pc:docMk/>
            <pc:sldMk cId="2601298838" sldId="339"/>
            <ac:spMk id="44" creationId="{8E9C5100-7DA4-C126-219B-D1B24BFECA29}"/>
          </ac:spMkLst>
        </pc:spChg>
        <pc:spChg chg="add del mod">
          <ac:chgData name="Matthew Sabo" userId="0a9be0c1-9800-49c1-92f6-d8e44c4ef445" providerId="ADAL" clId="{6898D063-1A23-45CC-A257-FBEEED2DC7C4}" dt="2023-03-22T02:28:01.080" v="495" actId="21"/>
          <ac:spMkLst>
            <pc:docMk/>
            <pc:sldMk cId="2601298838" sldId="339"/>
            <ac:spMk id="45" creationId="{B9FDD689-3914-AF78-14DC-D3731FCB4B58}"/>
          </ac:spMkLst>
        </pc:spChg>
        <pc:spChg chg="add del mod">
          <ac:chgData name="Matthew Sabo" userId="0a9be0c1-9800-49c1-92f6-d8e44c4ef445" providerId="ADAL" clId="{6898D063-1A23-45CC-A257-FBEEED2DC7C4}" dt="2023-03-22T02:28:01.080" v="495" actId="21"/>
          <ac:spMkLst>
            <pc:docMk/>
            <pc:sldMk cId="2601298838" sldId="339"/>
            <ac:spMk id="47" creationId="{B2BBCD80-41D2-0DC8-F8A3-BACA6D844880}"/>
          </ac:spMkLst>
        </pc:spChg>
        <pc:spChg chg="add del mod">
          <ac:chgData name="Matthew Sabo" userId="0a9be0c1-9800-49c1-92f6-d8e44c4ef445" providerId="ADAL" clId="{6898D063-1A23-45CC-A257-FBEEED2DC7C4}" dt="2023-03-22T02:28:01.080" v="495" actId="21"/>
          <ac:spMkLst>
            <pc:docMk/>
            <pc:sldMk cId="2601298838" sldId="339"/>
            <ac:spMk id="48" creationId="{0700707C-EA0A-79D7-38FB-96832BFC44E9}"/>
          </ac:spMkLst>
        </pc:spChg>
        <pc:spChg chg="add del mod">
          <ac:chgData name="Matthew Sabo" userId="0a9be0c1-9800-49c1-92f6-d8e44c4ef445" providerId="ADAL" clId="{6898D063-1A23-45CC-A257-FBEEED2DC7C4}" dt="2023-03-22T02:28:01.080" v="495" actId="21"/>
          <ac:spMkLst>
            <pc:docMk/>
            <pc:sldMk cId="2601298838" sldId="339"/>
            <ac:spMk id="49" creationId="{68701044-F2FE-45E8-1264-2BA09BB7C04F}"/>
          </ac:spMkLst>
        </pc:spChg>
        <pc:spChg chg="add del mod">
          <ac:chgData name="Matthew Sabo" userId="0a9be0c1-9800-49c1-92f6-d8e44c4ef445" providerId="ADAL" clId="{6898D063-1A23-45CC-A257-FBEEED2DC7C4}" dt="2023-03-22T02:28:01.080" v="495" actId="21"/>
          <ac:spMkLst>
            <pc:docMk/>
            <pc:sldMk cId="2601298838" sldId="339"/>
            <ac:spMk id="50" creationId="{1BED8F56-E33C-834C-8343-C7193B329C0D}"/>
          </ac:spMkLst>
        </pc:spChg>
        <pc:spChg chg="add mod">
          <ac:chgData name="Matthew Sabo" userId="0a9be0c1-9800-49c1-92f6-d8e44c4ef445" providerId="ADAL" clId="{6898D063-1A23-45CC-A257-FBEEED2DC7C4}" dt="2023-03-22T02:29:03.032" v="506" actId="1076"/>
          <ac:spMkLst>
            <pc:docMk/>
            <pc:sldMk cId="2601298838" sldId="339"/>
            <ac:spMk id="56" creationId="{F862FECE-CD1C-F573-2C97-96711CAAEF1A}"/>
          </ac:spMkLst>
        </pc:spChg>
        <pc:spChg chg="add mod">
          <ac:chgData name="Matthew Sabo" userId="0a9be0c1-9800-49c1-92f6-d8e44c4ef445" providerId="ADAL" clId="{6898D063-1A23-45CC-A257-FBEEED2DC7C4}" dt="2023-03-22T02:29:03.032" v="506" actId="1076"/>
          <ac:spMkLst>
            <pc:docMk/>
            <pc:sldMk cId="2601298838" sldId="339"/>
            <ac:spMk id="57" creationId="{24153D65-43FB-357B-5162-D002C0E0877C}"/>
          </ac:spMkLst>
        </pc:spChg>
        <pc:spChg chg="add mod">
          <ac:chgData name="Matthew Sabo" userId="0a9be0c1-9800-49c1-92f6-d8e44c4ef445" providerId="ADAL" clId="{6898D063-1A23-45CC-A257-FBEEED2DC7C4}" dt="2023-03-22T02:29:03.032" v="506" actId="1076"/>
          <ac:spMkLst>
            <pc:docMk/>
            <pc:sldMk cId="2601298838" sldId="339"/>
            <ac:spMk id="58" creationId="{4A5F2BC9-FDEB-259C-7571-6DFACB2A9151}"/>
          </ac:spMkLst>
        </pc:spChg>
        <pc:spChg chg="add mod">
          <ac:chgData name="Matthew Sabo" userId="0a9be0c1-9800-49c1-92f6-d8e44c4ef445" providerId="ADAL" clId="{6898D063-1A23-45CC-A257-FBEEED2DC7C4}" dt="2023-03-22T02:29:03.032" v="506" actId="1076"/>
          <ac:spMkLst>
            <pc:docMk/>
            <pc:sldMk cId="2601298838" sldId="339"/>
            <ac:spMk id="59" creationId="{7DF61E51-23C1-C610-6037-A8915474ADFC}"/>
          </ac:spMkLst>
        </pc:spChg>
        <pc:spChg chg="add mod">
          <ac:chgData name="Matthew Sabo" userId="0a9be0c1-9800-49c1-92f6-d8e44c4ef445" providerId="ADAL" clId="{6898D063-1A23-45CC-A257-FBEEED2DC7C4}" dt="2023-03-22T02:29:03.032" v="506" actId="1076"/>
          <ac:spMkLst>
            <pc:docMk/>
            <pc:sldMk cId="2601298838" sldId="339"/>
            <ac:spMk id="62" creationId="{1A890F60-31D1-7421-C904-DA434BF421A5}"/>
          </ac:spMkLst>
        </pc:spChg>
        <pc:spChg chg="add mod">
          <ac:chgData name="Matthew Sabo" userId="0a9be0c1-9800-49c1-92f6-d8e44c4ef445" providerId="ADAL" clId="{6898D063-1A23-45CC-A257-FBEEED2DC7C4}" dt="2023-03-22T02:29:10.361" v="507" actId="1076"/>
          <ac:spMkLst>
            <pc:docMk/>
            <pc:sldMk cId="2601298838" sldId="339"/>
            <ac:spMk id="63" creationId="{42101AC8-9570-784C-DCFD-786144AB051B}"/>
          </ac:spMkLst>
        </pc:spChg>
        <pc:spChg chg="add mod">
          <ac:chgData name="Matthew Sabo" userId="0a9be0c1-9800-49c1-92f6-d8e44c4ef445" providerId="ADAL" clId="{6898D063-1A23-45CC-A257-FBEEED2DC7C4}" dt="2023-03-22T02:29:10.361" v="507" actId="1076"/>
          <ac:spMkLst>
            <pc:docMk/>
            <pc:sldMk cId="2601298838" sldId="339"/>
            <ac:spMk id="64" creationId="{F5A24E51-3552-C2C2-2166-D631B8AFBCB9}"/>
          </ac:spMkLst>
        </pc:spChg>
        <pc:cxnChg chg="mod">
          <ac:chgData name="Matthew Sabo" userId="0a9be0c1-9800-49c1-92f6-d8e44c4ef445" providerId="ADAL" clId="{6898D063-1A23-45CC-A257-FBEEED2DC7C4}" dt="2023-03-22T02:13:47.584" v="353" actId="1076"/>
          <ac:cxnSpMkLst>
            <pc:docMk/>
            <pc:sldMk cId="2601298838" sldId="339"/>
            <ac:cxnSpMk id="7" creationId="{099FA4DE-26F7-B153-15A9-5CA0C09EF0D0}"/>
          </ac:cxnSpMkLst>
        </pc:cxnChg>
        <pc:cxnChg chg="del mod">
          <ac:chgData name="Matthew Sabo" userId="0a9be0c1-9800-49c1-92f6-d8e44c4ef445" providerId="ADAL" clId="{6898D063-1A23-45CC-A257-FBEEED2DC7C4}" dt="2023-03-22T02:12:22.636" v="326" actId="21"/>
          <ac:cxnSpMkLst>
            <pc:docMk/>
            <pc:sldMk cId="2601298838" sldId="339"/>
            <ac:cxnSpMk id="8" creationId="{518B6F76-5355-987E-2EB5-4D24F7E16A89}"/>
          </ac:cxnSpMkLst>
        </pc:cxnChg>
        <pc:cxnChg chg="add mod">
          <ac:chgData name="Matthew Sabo" userId="0a9be0c1-9800-49c1-92f6-d8e44c4ef445" providerId="ADAL" clId="{6898D063-1A23-45CC-A257-FBEEED2DC7C4}" dt="2023-03-22T02:14:23.040" v="373" actId="1076"/>
          <ac:cxnSpMkLst>
            <pc:docMk/>
            <pc:sldMk cId="2601298838" sldId="339"/>
            <ac:cxnSpMk id="12" creationId="{B5642FDC-B488-A732-AD24-CE822452516E}"/>
          </ac:cxnSpMkLst>
        </pc:cxnChg>
        <pc:cxnChg chg="add mod">
          <ac:chgData name="Matthew Sabo" userId="0a9be0c1-9800-49c1-92f6-d8e44c4ef445" providerId="ADAL" clId="{6898D063-1A23-45CC-A257-FBEEED2DC7C4}" dt="2023-03-22T02:14:23.040" v="373" actId="1076"/>
          <ac:cxnSpMkLst>
            <pc:docMk/>
            <pc:sldMk cId="2601298838" sldId="339"/>
            <ac:cxnSpMk id="13" creationId="{8D0FE3AC-04CF-001E-F0E5-EE152AF0A723}"/>
          </ac:cxnSpMkLst>
        </pc:cxnChg>
        <pc:cxnChg chg="add mod">
          <ac:chgData name="Matthew Sabo" userId="0a9be0c1-9800-49c1-92f6-d8e44c4ef445" providerId="ADAL" clId="{6898D063-1A23-45CC-A257-FBEEED2DC7C4}" dt="2023-03-22T02:13:34.697" v="349" actId="14100"/>
          <ac:cxnSpMkLst>
            <pc:docMk/>
            <pc:sldMk cId="2601298838" sldId="339"/>
            <ac:cxnSpMk id="14" creationId="{8C7C8608-A07E-EC2A-68B7-5B20FFC5510C}"/>
          </ac:cxnSpMkLst>
        </pc:cxnChg>
        <pc:cxnChg chg="add mod">
          <ac:chgData name="Matthew Sabo" userId="0a9be0c1-9800-49c1-92f6-d8e44c4ef445" providerId="ADAL" clId="{6898D063-1A23-45CC-A257-FBEEED2DC7C4}" dt="2023-03-22T02:13:26.080" v="346" actId="14100"/>
          <ac:cxnSpMkLst>
            <pc:docMk/>
            <pc:sldMk cId="2601298838" sldId="339"/>
            <ac:cxnSpMk id="15" creationId="{79B0F8F2-6BF8-64C9-F058-075362BEB61F}"/>
          </ac:cxnSpMkLst>
        </pc:cxnChg>
        <pc:cxnChg chg="add mod">
          <ac:chgData name="Matthew Sabo" userId="0a9be0c1-9800-49c1-92f6-d8e44c4ef445" providerId="ADAL" clId="{6898D063-1A23-45CC-A257-FBEEED2DC7C4}" dt="2023-03-22T02:13:18.099" v="343" actId="14100"/>
          <ac:cxnSpMkLst>
            <pc:docMk/>
            <pc:sldMk cId="2601298838" sldId="339"/>
            <ac:cxnSpMk id="16" creationId="{AB3A3732-956E-4A54-AA67-0DEBBA884894}"/>
          </ac:cxnSpMkLst>
        </pc:cxnChg>
        <pc:cxnChg chg="add del mod">
          <ac:chgData name="Matthew Sabo" userId="0a9be0c1-9800-49c1-92f6-d8e44c4ef445" providerId="ADAL" clId="{6898D063-1A23-45CC-A257-FBEEED2DC7C4}" dt="2023-03-22T02:27:58.758" v="493" actId="21"/>
          <ac:cxnSpMkLst>
            <pc:docMk/>
            <pc:sldMk cId="2601298838" sldId="339"/>
            <ac:cxnSpMk id="33" creationId="{F9591ADB-C481-57F7-346D-F73E1BD69D39}"/>
          </ac:cxnSpMkLst>
        </pc:cxnChg>
        <pc:cxnChg chg="add del mod">
          <ac:chgData name="Matthew Sabo" userId="0a9be0c1-9800-49c1-92f6-d8e44c4ef445" providerId="ADAL" clId="{6898D063-1A23-45CC-A257-FBEEED2DC7C4}" dt="2023-03-22T02:27:58.758" v="493" actId="21"/>
          <ac:cxnSpMkLst>
            <pc:docMk/>
            <pc:sldMk cId="2601298838" sldId="339"/>
            <ac:cxnSpMk id="38" creationId="{D85801CF-9E10-2129-D563-F1A4D434B044}"/>
          </ac:cxnSpMkLst>
        </pc:cxnChg>
        <pc:cxnChg chg="add del mod">
          <ac:chgData name="Matthew Sabo" userId="0a9be0c1-9800-49c1-92f6-d8e44c4ef445" providerId="ADAL" clId="{6898D063-1A23-45CC-A257-FBEEED2DC7C4}" dt="2023-03-22T02:27:58.758" v="493" actId="21"/>
          <ac:cxnSpMkLst>
            <pc:docMk/>
            <pc:sldMk cId="2601298838" sldId="339"/>
            <ac:cxnSpMk id="39" creationId="{1B547E6D-12E9-031D-127D-7F94E56A8C3A}"/>
          </ac:cxnSpMkLst>
        </pc:cxnChg>
        <pc:cxnChg chg="add del mod">
          <ac:chgData name="Matthew Sabo" userId="0a9be0c1-9800-49c1-92f6-d8e44c4ef445" providerId="ADAL" clId="{6898D063-1A23-45CC-A257-FBEEED2DC7C4}" dt="2023-03-22T02:27:58.758" v="493" actId="21"/>
          <ac:cxnSpMkLst>
            <pc:docMk/>
            <pc:sldMk cId="2601298838" sldId="339"/>
            <ac:cxnSpMk id="40" creationId="{F54FAE2E-3F20-B898-8298-B6C5FE64917E}"/>
          </ac:cxnSpMkLst>
        </pc:cxnChg>
        <pc:cxnChg chg="add del mod">
          <ac:chgData name="Matthew Sabo" userId="0a9be0c1-9800-49c1-92f6-d8e44c4ef445" providerId="ADAL" clId="{6898D063-1A23-45CC-A257-FBEEED2DC7C4}" dt="2023-03-22T02:27:58.758" v="493" actId="21"/>
          <ac:cxnSpMkLst>
            <pc:docMk/>
            <pc:sldMk cId="2601298838" sldId="339"/>
            <ac:cxnSpMk id="41" creationId="{C00FD013-E0ED-A784-5C77-6B91B538354A}"/>
          </ac:cxnSpMkLst>
        </pc:cxnChg>
        <pc:cxnChg chg="add del mod">
          <ac:chgData name="Matthew Sabo" userId="0a9be0c1-9800-49c1-92f6-d8e44c4ef445" providerId="ADAL" clId="{6898D063-1A23-45CC-A257-FBEEED2DC7C4}" dt="2023-03-22T02:27:58.758" v="493" actId="21"/>
          <ac:cxnSpMkLst>
            <pc:docMk/>
            <pc:sldMk cId="2601298838" sldId="339"/>
            <ac:cxnSpMk id="42" creationId="{D783C042-B66E-05A5-ACD6-E47FC6468BF9}"/>
          </ac:cxnSpMkLst>
        </pc:cxnChg>
        <pc:cxnChg chg="add del mod">
          <ac:chgData name="Matthew Sabo" userId="0a9be0c1-9800-49c1-92f6-d8e44c4ef445" providerId="ADAL" clId="{6898D063-1A23-45CC-A257-FBEEED2DC7C4}" dt="2023-03-22T02:28:01.080" v="495" actId="21"/>
          <ac:cxnSpMkLst>
            <pc:docMk/>
            <pc:sldMk cId="2601298838" sldId="339"/>
            <ac:cxnSpMk id="46" creationId="{ADEBC6E3-3422-ED56-28C0-E624EF56DB0F}"/>
          </ac:cxnSpMkLst>
        </pc:cxnChg>
        <pc:cxnChg chg="add del mod">
          <ac:chgData name="Matthew Sabo" userId="0a9be0c1-9800-49c1-92f6-d8e44c4ef445" providerId="ADAL" clId="{6898D063-1A23-45CC-A257-FBEEED2DC7C4}" dt="2023-03-22T02:28:01.080" v="495" actId="21"/>
          <ac:cxnSpMkLst>
            <pc:docMk/>
            <pc:sldMk cId="2601298838" sldId="339"/>
            <ac:cxnSpMk id="51" creationId="{DC4BB7C0-9B95-CCDD-1F4F-C2244EA0478E}"/>
          </ac:cxnSpMkLst>
        </pc:cxnChg>
        <pc:cxnChg chg="add del mod">
          <ac:chgData name="Matthew Sabo" userId="0a9be0c1-9800-49c1-92f6-d8e44c4ef445" providerId="ADAL" clId="{6898D063-1A23-45CC-A257-FBEEED2DC7C4}" dt="2023-03-22T02:28:01.080" v="495" actId="21"/>
          <ac:cxnSpMkLst>
            <pc:docMk/>
            <pc:sldMk cId="2601298838" sldId="339"/>
            <ac:cxnSpMk id="52" creationId="{00A56BA9-9273-8E36-7B1A-266A29B1E4BC}"/>
          </ac:cxnSpMkLst>
        </pc:cxnChg>
        <pc:cxnChg chg="add del mod">
          <ac:chgData name="Matthew Sabo" userId="0a9be0c1-9800-49c1-92f6-d8e44c4ef445" providerId="ADAL" clId="{6898D063-1A23-45CC-A257-FBEEED2DC7C4}" dt="2023-03-22T02:28:01.080" v="495" actId="21"/>
          <ac:cxnSpMkLst>
            <pc:docMk/>
            <pc:sldMk cId="2601298838" sldId="339"/>
            <ac:cxnSpMk id="53" creationId="{BAD80448-44F2-FD3E-F03E-C655F0A4E6EC}"/>
          </ac:cxnSpMkLst>
        </pc:cxnChg>
        <pc:cxnChg chg="add del mod">
          <ac:chgData name="Matthew Sabo" userId="0a9be0c1-9800-49c1-92f6-d8e44c4ef445" providerId="ADAL" clId="{6898D063-1A23-45CC-A257-FBEEED2DC7C4}" dt="2023-03-22T02:28:01.080" v="495" actId="21"/>
          <ac:cxnSpMkLst>
            <pc:docMk/>
            <pc:sldMk cId="2601298838" sldId="339"/>
            <ac:cxnSpMk id="54" creationId="{36D3200A-8AF9-182D-5AAC-C27E1B227303}"/>
          </ac:cxnSpMkLst>
        </pc:cxnChg>
        <pc:cxnChg chg="add del mod">
          <ac:chgData name="Matthew Sabo" userId="0a9be0c1-9800-49c1-92f6-d8e44c4ef445" providerId="ADAL" clId="{6898D063-1A23-45CC-A257-FBEEED2DC7C4}" dt="2023-03-22T02:28:01.080" v="495" actId="21"/>
          <ac:cxnSpMkLst>
            <pc:docMk/>
            <pc:sldMk cId="2601298838" sldId="339"/>
            <ac:cxnSpMk id="55" creationId="{2D33C36E-9048-AA36-5480-7EF4C302747E}"/>
          </ac:cxnSpMkLst>
        </pc:cxnChg>
        <pc:cxnChg chg="add mod">
          <ac:chgData name="Matthew Sabo" userId="0a9be0c1-9800-49c1-92f6-d8e44c4ef445" providerId="ADAL" clId="{6898D063-1A23-45CC-A257-FBEEED2DC7C4}" dt="2023-03-22T02:29:03.032" v="506" actId="1076"/>
          <ac:cxnSpMkLst>
            <pc:docMk/>
            <pc:sldMk cId="2601298838" sldId="339"/>
            <ac:cxnSpMk id="60" creationId="{6A1BF3E0-C38D-41E6-F7E7-54A3C466EA31}"/>
          </ac:cxnSpMkLst>
        </pc:cxnChg>
        <pc:cxnChg chg="add mod">
          <ac:chgData name="Matthew Sabo" userId="0a9be0c1-9800-49c1-92f6-d8e44c4ef445" providerId="ADAL" clId="{6898D063-1A23-45CC-A257-FBEEED2DC7C4}" dt="2023-03-22T02:29:03.032" v="506" actId="1076"/>
          <ac:cxnSpMkLst>
            <pc:docMk/>
            <pc:sldMk cId="2601298838" sldId="339"/>
            <ac:cxnSpMk id="61" creationId="{4E916265-ED51-9350-2786-B61763098CF5}"/>
          </ac:cxnSpMkLst>
        </pc:cxnChg>
        <pc:cxnChg chg="add mod">
          <ac:chgData name="Matthew Sabo" userId="0a9be0c1-9800-49c1-92f6-d8e44c4ef445" providerId="ADAL" clId="{6898D063-1A23-45CC-A257-FBEEED2DC7C4}" dt="2023-03-22T02:29:10.361" v="507" actId="1076"/>
          <ac:cxnSpMkLst>
            <pc:docMk/>
            <pc:sldMk cId="2601298838" sldId="339"/>
            <ac:cxnSpMk id="65" creationId="{21B9DAE3-A265-250D-2826-54EC0E92BFF6}"/>
          </ac:cxnSpMkLst>
        </pc:cxnChg>
        <pc:cxnChg chg="add mod">
          <ac:chgData name="Matthew Sabo" userId="0a9be0c1-9800-49c1-92f6-d8e44c4ef445" providerId="ADAL" clId="{6898D063-1A23-45CC-A257-FBEEED2DC7C4}" dt="2023-03-22T02:29:03.032" v="506" actId="1076"/>
          <ac:cxnSpMkLst>
            <pc:docMk/>
            <pc:sldMk cId="2601298838" sldId="339"/>
            <ac:cxnSpMk id="66" creationId="{E6F9D967-BA7F-6A9C-A14D-889A99747142}"/>
          </ac:cxnSpMkLst>
        </pc:cxnChg>
        <pc:cxnChg chg="add mod">
          <ac:chgData name="Matthew Sabo" userId="0a9be0c1-9800-49c1-92f6-d8e44c4ef445" providerId="ADAL" clId="{6898D063-1A23-45CC-A257-FBEEED2DC7C4}" dt="2023-03-22T02:29:03.032" v="506" actId="1076"/>
          <ac:cxnSpMkLst>
            <pc:docMk/>
            <pc:sldMk cId="2601298838" sldId="339"/>
            <ac:cxnSpMk id="67" creationId="{736F6C0D-16A2-E91D-F004-120EA83103FD}"/>
          </ac:cxnSpMkLst>
        </pc:cxnChg>
        <pc:cxnChg chg="add mod">
          <ac:chgData name="Matthew Sabo" userId="0a9be0c1-9800-49c1-92f6-d8e44c4ef445" providerId="ADAL" clId="{6898D063-1A23-45CC-A257-FBEEED2DC7C4}" dt="2023-03-22T02:29:16.494" v="509" actId="14100"/>
          <ac:cxnSpMkLst>
            <pc:docMk/>
            <pc:sldMk cId="2601298838" sldId="339"/>
            <ac:cxnSpMk id="68" creationId="{F4AB1F37-C111-B265-8661-DCADC6F0B1D0}"/>
          </ac:cxnSpMkLst>
        </pc:cxnChg>
      </pc:sldChg>
      <pc:sldChg chg="delSp modSp add del mod">
        <pc:chgData name="Matthew Sabo" userId="0a9be0c1-9800-49c1-92f6-d8e44c4ef445" providerId="ADAL" clId="{6898D063-1A23-45CC-A257-FBEEED2DC7C4}" dt="2023-03-22T02:00:06.076" v="250" actId="2696"/>
        <pc:sldMkLst>
          <pc:docMk/>
          <pc:sldMk cId="2766605890" sldId="339"/>
        </pc:sldMkLst>
        <pc:spChg chg="mod">
          <ac:chgData name="Matthew Sabo" userId="0a9be0c1-9800-49c1-92f6-d8e44c4ef445" providerId="ADAL" clId="{6898D063-1A23-45CC-A257-FBEEED2DC7C4}" dt="2023-03-22T01:59:50.582" v="248" actId="1076"/>
          <ac:spMkLst>
            <pc:docMk/>
            <pc:sldMk cId="2766605890" sldId="339"/>
            <ac:spMk id="23" creationId="{9A8EB0E8-C1EA-8146-8FDA-B53C0E2F3CC1}"/>
          </ac:spMkLst>
        </pc:spChg>
        <pc:spChg chg="del">
          <ac:chgData name="Matthew Sabo" userId="0a9be0c1-9800-49c1-92f6-d8e44c4ef445" providerId="ADAL" clId="{6898D063-1A23-45CC-A257-FBEEED2DC7C4}" dt="2023-03-22T01:58:23.741" v="244" actId="21"/>
          <ac:spMkLst>
            <pc:docMk/>
            <pc:sldMk cId="2766605890" sldId="339"/>
            <ac:spMk id="25" creationId="{C9A8A9EF-7575-744C-929A-7FB64C8B3BFF}"/>
          </ac:spMkLst>
        </pc:spChg>
        <pc:cxnChg chg="mod">
          <ac:chgData name="Matthew Sabo" userId="0a9be0c1-9800-49c1-92f6-d8e44c4ef445" providerId="ADAL" clId="{6898D063-1A23-45CC-A257-FBEEED2DC7C4}" dt="2023-03-22T01:58:23.741" v="244" actId="21"/>
          <ac:cxnSpMkLst>
            <pc:docMk/>
            <pc:sldMk cId="2766605890" sldId="339"/>
            <ac:cxnSpMk id="11" creationId="{2CEF9A26-BACD-6347-BD26-6DAAB9FCF2EA}"/>
          </ac:cxnSpMkLst>
        </pc:cxnChg>
        <pc:cxnChg chg="del mod">
          <ac:chgData name="Matthew Sabo" userId="0a9be0c1-9800-49c1-92f6-d8e44c4ef445" providerId="ADAL" clId="{6898D063-1A23-45CC-A257-FBEEED2DC7C4}" dt="2023-03-22T01:59:45.626" v="246" actId="21"/>
          <ac:cxnSpMkLst>
            <pc:docMk/>
            <pc:sldMk cId="2766605890" sldId="339"/>
            <ac:cxnSpMk id="12" creationId="{5DB73FEE-5961-C047-978B-E8CDEA50A34D}"/>
          </ac:cxnSpMkLst>
        </pc:cxnChg>
        <pc:cxnChg chg="mod">
          <ac:chgData name="Matthew Sabo" userId="0a9be0c1-9800-49c1-92f6-d8e44c4ef445" providerId="ADAL" clId="{6898D063-1A23-45CC-A257-FBEEED2DC7C4}" dt="2023-03-22T01:59:43.983" v="245" actId="14100"/>
          <ac:cxnSpMkLst>
            <pc:docMk/>
            <pc:sldMk cId="2766605890" sldId="339"/>
            <ac:cxnSpMk id="20" creationId="{63BC9FEA-35F5-1D48-9B48-9E4685420A75}"/>
          </ac:cxnSpMkLst>
        </pc:cxnChg>
        <pc:cxnChg chg="mod">
          <ac:chgData name="Matthew Sabo" userId="0a9be0c1-9800-49c1-92f6-d8e44c4ef445" providerId="ADAL" clId="{6898D063-1A23-45CC-A257-FBEEED2DC7C4}" dt="2023-03-22T01:58:23.741" v="244" actId="21"/>
          <ac:cxnSpMkLst>
            <pc:docMk/>
            <pc:sldMk cId="2766605890" sldId="339"/>
            <ac:cxnSpMk id="29" creationId="{54FDE335-873E-2E4F-A475-E8BDF731FC26}"/>
          </ac:cxnSpMkLst>
        </pc:cxnChg>
        <pc:cxnChg chg="mod">
          <ac:chgData name="Matthew Sabo" userId="0a9be0c1-9800-49c1-92f6-d8e44c4ef445" providerId="ADAL" clId="{6898D063-1A23-45CC-A257-FBEEED2DC7C4}" dt="2023-03-22T02:00:00.493" v="249" actId="1076"/>
          <ac:cxnSpMkLst>
            <pc:docMk/>
            <pc:sldMk cId="2766605890" sldId="339"/>
            <ac:cxnSpMk id="30" creationId="{6BAF13A3-35C1-2B49-B2FC-E2F0D0E9E5B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CF36-FE37-BD41-BF4D-F0B976623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3C4B6-5662-CD42-ACF7-4CA61BA51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681B7-EE5C-1241-AC7B-006536BC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5FB9-C869-0C4F-A5D0-3E7B958DE41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12B10-AAB5-3C4C-A214-C071E50B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8DF6-A22A-C04A-A31F-BF8929BB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7BB5-B81C-3746-8A55-7B85E62E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3521-7640-7C4F-B3BD-BDC7AEEC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1314C-06A0-9D43-B771-6381E121E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2DD64-FAFC-FD4E-BA73-E80C698E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5FB9-C869-0C4F-A5D0-3E7B958DE41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11706-265B-C34F-9A5E-CD8E9482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2EE1D-D527-1247-8E88-FC27536C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7BB5-B81C-3746-8A55-7B85E62E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1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58177-4151-6844-8027-CFECAF262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67732-5425-B940-B16B-63C35EBBC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31AB6-DC4D-614A-8545-3B6D6FC2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5FB9-C869-0C4F-A5D0-3E7B958DE41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5A094-3766-B644-9E73-19C61B6F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D078B-C52C-3646-A754-139A9903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7BB5-B81C-3746-8A55-7B85E62E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6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47B2-FE2E-7942-9557-72C19445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C8A9-6B97-DE41-9266-F645E3231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F11AF-5707-B24C-8513-D5157CD3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5FB9-C869-0C4F-A5D0-3E7B958DE41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7EF33-6BD8-894C-AE8D-A46C167E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0B525-2063-F24E-B577-DC39AFB0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7BB5-B81C-3746-8A55-7B85E62E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0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3B43-3432-FD40-9470-418A0998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1E1DE-C00F-FE4C-B902-375080453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7925F-95EE-CA41-A53B-20EC28F9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5FB9-C869-0C4F-A5D0-3E7B958DE41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94E6B-6C16-7B41-A197-2BF2FD92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B80B9-FAAB-2743-B2DE-122456B0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7BB5-B81C-3746-8A55-7B85E62E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2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6C62-141E-0F49-A034-D6A0507F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73E4-255E-B145-958C-79CC6F8D2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A1328-0D48-F142-9615-F6CCAC5D3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366E8-895C-9641-BDD8-F8791AC4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5FB9-C869-0C4F-A5D0-3E7B958DE41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27663-3854-1E4E-A19E-6C8C6054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757A8-0825-C44B-A8C8-2A6AF54C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7BB5-B81C-3746-8A55-7B85E62E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3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15EE-9CE2-3A47-AE9D-17149094E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38238-8FCE-FD41-9FE0-518DFA3E8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1A8BE-0F20-2048-9F3F-23A78BF96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8C90A-3C2F-804D-8C53-F261D8DBE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C511F-AC7F-F54C-BCB4-B3C0B22FB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C8C08-BDD3-4D4A-ADC8-AA995FF7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5FB9-C869-0C4F-A5D0-3E7B958DE41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8388E-2B9D-D043-ADB9-042F9886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7D95D-8724-A841-A0E3-B79FA510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7BB5-B81C-3746-8A55-7B85E62E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0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DDC3-6FBC-6F4F-9EB5-DFD786E0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78B76-ECFB-9440-9E74-08884F3B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5FB9-C869-0C4F-A5D0-3E7B958DE41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66B1E-4F46-AD4C-A3D4-FF1D2B4E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2D0C5-DA5A-BF4A-834D-116E6B6C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7BB5-B81C-3746-8A55-7B85E62E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5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71201-FD57-F24C-B914-47D4DF2E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5FB9-C869-0C4F-A5D0-3E7B958DE41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93323-AAE5-7747-8EEB-594224BA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4A0BC-8E3A-9F48-BBAE-2AE50F7E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7BB5-B81C-3746-8A55-7B85E62E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6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F0EC-070C-E140-928F-159CF2A7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1BDD-44CF-2541-A4E1-F9BC9BA28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B8144-9289-8F4E-8276-D2BD109B8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C10E5-5A8C-1545-AB16-30E59B5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5FB9-C869-0C4F-A5D0-3E7B958DE41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A08F6-6B39-8945-9371-D7BD8F0A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149C3-4B68-7A4D-808F-FC6163A3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7BB5-B81C-3746-8A55-7B85E62E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508C-5C1D-FD49-A66A-6F60E024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72A22-67D9-AA46-9485-BB2F3F946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071D6-9258-D24E-82C4-3841C858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0AE84-639E-1A4B-A1F9-6A7E7785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5FB9-C869-0C4F-A5D0-3E7B958DE41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65BF0-2C38-E34F-8092-C63652E7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322A7-1D0F-3F45-BAC5-4E49B035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7BB5-B81C-3746-8A55-7B85E62E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4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569C1-8A13-DD48-B947-5AC8A1E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66A91-583C-5947-A077-C6B9B1EB5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22196-A281-AD42-9F8B-95A7B1DE5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5FB9-C869-0C4F-A5D0-3E7B958DE41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DD89F-09CB-D849-A636-6CA388A7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FD7C8-B00C-D643-940C-D7E08BD2B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57BB5-B81C-3746-8A55-7B85E62E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89A4-04D7-B343-94BF-FE745EE30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CISC 233 HW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8991B-3BA8-0141-BFFA-7ABD4A011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Binary Search Trees: Adding </a:t>
            </a:r>
            <a:r>
              <a:rPr lang="en-US"/>
              <a:t>and Deleting Elements</a:t>
            </a:r>
          </a:p>
        </p:txBody>
      </p:sp>
    </p:spTree>
    <p:extLst>
      <p:ext uri="{BB962C8B-B14F-4D97-AF65-F5344CB8AC3E}">
        <p14:creationId xmlns:p14="http://schemas.microsoft.com/office/powerpoint/2010/main" val="303230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3673642" y="463723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5027819" y="370019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6297683" y="279773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4092346" y="370019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4717626" y="2744672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5677296" y="279773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7725944" y="370019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5338013" y="187271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5886648" y="1081662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6526313" y="187271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7119966" y="279773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>
            <a:off x="5547365" y="2242045"/>
            <a:ext cx="339283" cy="555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</p:cNvCxnSpPr>
          <p:nvPr/>
        </p:nvCxnSpPr>
        <p:spPr>
          <a:xfrm flipH="1">
            <a:off x="284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E565C2-1924-5D46-B76A-8B21658EA9C1}"/>
              </a:ext>
            </a:extLst>
          </p:cNvPr>
          <p:cNvCxnSpPr>
            <a:cxnSpLocks/>
          </p:cNvCxnSpPr>
          <p:nvPr/>
        </p:nvCxnSpPr>
        <p:spPr>
          <a:xfrm flipH="1">
            <a:off x="4372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54973C-C524-3248-817D-B81561197C4D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>
            <a:off x="3882994" y="4069526"/>
            <a:ext cx="418704" cy="567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E7628D-D0CC-D74A-8F98-C87BAB568C1A}"/>
              </a:ext>
            </a:extLst>
          </p:cNvPr>
          <p:cNvCxnSpPr>
            <a:cxnSpLocks/>
            <a:stCxn id="25" idx="2"/>
            <a:endCxn id="7" idx="0"/>
          </p:cNvCxnSpPr>
          <p:nvPr/>
        </p:nvCxnSpPr>
        <p:spPr>
          <a:xfrm flipH="1">
            <a:off x="6507035" y="2242045"/>
            <a:ext cx="228630" cy="555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4FB77F-BEEF-6A4D-8C15-C0BECA1DC16D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flipH="1">
            <a:off x="4301698" y="3114004"/>
            <a:ext cx="625280" cy="5861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88D394-6DEE-D044-BDDB-B142856A8037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 flipH="1">
            <a:off x="4926978" y="2242045"/>
            <a:ext cx="620387" cy="5026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C924F5-140C-7F41-92F3-F68D0C714792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 flipH="1">
            <a:off x="5547365" y="1450994"/>
            <a:ext cx="548635" cy="4217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B4DC62-8562-0B48-9AEF-F5417FBFC317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6096000" y="1450994"/>
            <a:ext cx="639665" cy="4217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F2FF84-264F-7840-99E1-F40319EA95AF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6735665" y="2242045"/>
            <a:ext cx="593653" cy="555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FB0511-657D-4846-BFF2-584F9EDC1578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>
            <a:off x="7329318" y="3167069"/>
            <a:ext cx="605978" cy="5331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7012AF-4FF5-304E-A8F7-D9FCE1EE1561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4926978" y="3114004"/>
            <a:ext cx="310193" cy="5861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E79E1A-B39E-6C4E-8C87-547DBB960D1A}"/>
              </a:ext>
            </a:extLst>
          </p:cNvPr>
          <p:cNvCxnSpPr>
            <a:cxnSpLocks/>
          </p:cNvCxnSpPr>
          <p:nvPr/>
        </p:nvCxnSpPr>
        <p:spPr>
          <a:xfrm>
            <a:off x="11145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6AF0877-3C40-C040-8A08-5516CB1F0E1C}"/>
              </a:ext>
            </a:extLst>
          </p:cNvPr>
          <p:cNvSpPr txBox="1"/>
          <p:nvPr/>
        </p:nvSpPr>
        <p:spPr>
          <a:xfrm>
            <a:off x="341324" y="253740"/>
            <a:ext cx="541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1: Build a BST inserting elements in the order given</a:t>
            </a:r>
          </a:p>
        </p:txBody>
      </p:sp>
    </p:spTree>
    <p:extLst>
      <p:ext uri="{BB962C8B-B14F-4D97-AF65-F5344CB8AC3E}">
        <p14:creationId xmlns:p14="http://schemas.microsoft.com/office/powerpoint/2010/main" val="421152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7935296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7291762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922236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6648228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4717626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536116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857883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4074092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278702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3430558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600469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</p:cNvCxnSpPr>
          <p:nvPr/>
        </p:nvCxnSpPr>
        <p:spPr>
          <a:xfrm>
            <a:off x="10383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</p:cNvCxnSpPr>
          <p:nvPr/>
        </p:nvCxnSpPr>
        <p:spPr>
          <a:xfrm flipH="1">
            <a:off x="284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E565C2-1924-5D46-B76A-8B21658EA9C1}"/>
              </a:ext>
            </a:extLst>
          </p:cNvPr>
          <p:cNvCxnSpPr>
            <a:cxnSpLocks/>
          </p:cNvCxnSpPr>
          <p:nvPr/>
        </p:nvCxnSpPr>
        <p:spPr>
          <a:xfrm flipH="1">
            <a:off x="4372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54973C-C524-3248-817D-B81561197C4D}"/>
              </a:ext>
            </a:extLst>
          </p:cNvPr>
          <p:cNvCxnSpPr>
            <a:cxnSpLocks/>
          </p:cNvCxnSpPr>
          <p:nvPr/>
        </p:nvCxnSpPr>
        <p:spPr>
          <a:xfrm flipH="1">
            <a:off x="5896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E7628D-D0CC-D74A-8F98-C87BAB568C1A}"/>
              </a:ext>
            </a:extLst>
          </p:cNvPr>
          <p:cNvCxnSpPr>
            <a:cxnSpLocks/>
          </p:cNvCxnSpPr>
          <p:nvPr/>
        </p:nvCxnSpPr>
        <p:spPr>
          <a:xfrm flipH="1">
            <a:off x="7420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4FB77F-BEEF-6A4D-8C15-C0BECA1DC16D}"/>
              </a:ext>
            </a:extLst>
          </p:cNvPr>
          <p:cNvCxnSpPr>
            <a:cxnSpLocks/>
          </p:cNvCxnSpPr>
          <p:nvPr/>
        </p:nvCxnSpPr>
        <p:spPr>
          <a:xfrm flipH="1">
            <a:off x="8944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88D394-6DEE-D044-BDDB-B142856A8037}"/>
              </a:ext>
            </a:extLst>
          </p:cNvPr>
          <p:cNvCxnSpPr>
            <a:cxnSpLocks/>
          </p:cNvCxnSpPr>
          <p:nvPr/>
        </p:nvCxnSpPr>
        <p:spPr>
          <a:xfrm flipH="1">
            <a:off x="1046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C924F5-140C-7F41-92F3-F68D0C714792}"/>
              </a:ext>
            </a:extLst>
          </p:cNvPr>
          <p:cNvCxnSpPr>
            <a:cxnSpLocks/>
          </p:cNvCxnSpPr>
          <p:nvPr/>
        </p:nvCxnSpPr>
        <p:spPr>
          <a:xfrm flipH="1">
            <a:off x="11992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B4DC62-8562-0B48-9AEF-F5417FBFC317}"/>
              </a:ext>
            </a:extLst>
          </p:cNvPr>
          <p:cNvCxnSpPr>
            <a:cxnSpLocks/>
          </p:cNvCxnSpPr>
          <p:nvPr/>
        </p:nvCxnSpPr>
        <p:spPr>
          <a:xfrm>
            <a:off x="105355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F2FF84-264F-7840-99E1-F40319EA95AF}"/>
              </a:ext>
            </a:extLst>
          </p:cNvPr>
          <p:cNvCxnSpPr>
            <a:cxnSpLocks/>
          </p:cNvCxnSpPr>
          <p:nvPr/>
        </p:nvCxnSpPr>
        <p:spPr>
          <a:xfrm>
            <a:off x="106879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FB0511-657D-4846-BFF2-584F9EDC1578}"/>
              </a:ext>
            </a:extLst>
          </p:cNvPr>
          <p:cNvCxnSpPr>
            <a:cxnSpLocks/>
          </p:cNvCxnSpPr>
          <p:nvPr/>
        </p:nvCxnSpPr>
        <p:spPr>
          <a:xfrm>
            <a:off x="108403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7012AF-4FF5-304E-A8F7-D9FCE1EE1561}"/>
              </a:ext>
            </a:extLst>
          </p:cNvPr>
          <p:cNvCxnSpPr>
            <a:cxnSpLocks/>
          </p:cNvCxnSpPr>
          <p:nvPr/>
        </p:nvCxnSpPr>
        <p:spPr>
          <a:xfrm>
            <a:off x="109927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E79E1A-B39E-6C4E-8C87-547DBB960D1A}"/>
              </a:ext>
            </a:extLst>
          </p:cNvPr>
          <p:cNvCxnSpPr>
            <a:cxnSpLocks/>
          </p:cNvCxnSpPr>
          <p:nvPr/>
        </p:nvCxnSpPr>
        <p:spPr>
          <a:xfrm>
            <a:off x="11145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6C92D8-22BE-EC4C-B938-EEAAE5D2F186}"/>
              </a:ext>
            </a:extLst>
          </p:cNvPr>
          <p:cNvSpPr txBox="1"/>
          <p:nvPr/>
        </p:nvSpPr>
        <p:spPr>
          <a:xfrm>
            <a:off x="292291" y="270708"/>
            <a:ext cx="541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2: Build a BST inserting elements in the order given</a:t>
            </a:r>
          </a:p>
        </p:txBody>
      </p:sp>
    </p:spTree>
    <p:extLst>
      <p:ext uri="{BB962C8B-B14F-4D97-AF65-F5344CB8AC3E}">
        <p14:creationId xmlns:p14="http://schemas.microsoft.com/office/powerpoint/2010/main" val="48995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7935296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7291762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922236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6648228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4717626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536116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857883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4074092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5886648" y="119160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3430558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600469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</p:cNvCxnSpPr>
          <p:nvPr/>
        </p:nvCxnSpPr>
        <p:spPr>
          <a:xfrm>
            <a:off x="10383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</p:cNvCxnSpPr>
          <p:nvPr/>
        </p:nvCxnSpPr>
        <p:spPr>
          <a:xfrm flipH="1">
            <a:off x="284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E565C2-1924-5D46-B76A-8B21658EA9C1}"/>
              </a:ext>
            </a:extLst>
          </p:cNvPr>
          <p:cNvCxnSpPr>
            <a:cxnSpLocks/>
          </p:cNvCxnSpPr>
          <p:nvPr/>
        </p:nvCxnSpPr>
        <p:spPr>
          <a:xfrm flipH="1">
            <a:off x="4372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54973C-C524-3248-817D-B81561197C4D}"/>
              </a:ext>
            </a:extLst>
          </p:cNvPr>
          <p:cNvCxnSpPr>
            <a:cxnSpLocks/>
          </p:cNvCxnSpPr>
          <p:nvPr/>
        </p:nvCxnSpPr>
        <p:spPr>
          <a:xfrm flipH="1">
            <a:off x="5896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E7628D-D0CC-D74A-8F98-C87BAB568C1A}"/>
              </a:ext>
            </a:extLst>
          </p:cNvPr>
          <p:cNvCxnSpPr>
            <a:cxnSpLocks/>
          </p:cNvCxnSpPr>
          <p:nvPr/>
        </p:nvCxnSpPr>
        <p:spPr>
          <a:xfrm flipH="1">
            <a:off x="7420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4FB77F-BEEF-6A4D-8C15-C0BECA1DC16D}"/>
              </a:ext>
            </a:extLst>
          </p:cNvPr>
          <p:cNvCxnSpPr>
            <a:cxnSpLocks/>
          </p:cNvCxnSpPr>
          <p:nvPr/>
        </p:nvCxnSpPr>
        <p:spPr>
          <a:xfrm flipH="1">
            <a:off x="8944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88D394-6DEE-D044-BDDB-B142856A8037}"/>
              </a:ext>
            </a:extLst>
          </p:cNvPr>
          <p:cNvCxnSpPr>
            <a:cxnSpLocks/>
          </p:cNvCxnSpPr>
          <p:nvPr/>
        </p:nvCxnSpPr>
        <p:spPr>
          <a:xfrm flipH="1">
            <a:off x="1046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C924F5-140C-7F41-92F3-F68D0C714792}"/>
              </a:ext>
            </a:extLst>
          </p:cNvPr>
          <p:cNvCxnSpPr>
            <a:cxnSpLocks/>
          </p:cNvCxnSpPr>
          <p:nvPr/>
        </p:nvCxnSpPr>
        <p:spPr>
          <a:xfrm flipH="1">
            <a:off x="11992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B4DC62-8562-0B48-9AEF-F5417FBFC317}"/>
              </a:ext>
            </a:extLst>
          </p:cNvPr>
          <p:cNvCxnSpPr>
            <a:cxnSpLocks/>
          </p:cNvCxnSpPr>
          <p:nvPr/>
        </p:nvCxnSpPr>
        <p:spPr>
          <a:xfrm>
            <a:off x="105355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F2FF84-264F-7840-99E1-F40319EA95AF}"/>
              </a:ext>
            </a:extLst>
          </p:cNvPr>
          <p:cNvCxnSpPr>
            <a:cxnSpLocks/>
          </p:cNvCxnSpPr>
          <p:nvPr/>
        </p:nvCxnSpPr>
        <p:spPr>
          <a:xfrm>
            <a:off x="106879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FB0511-657D-4846-BFF2-584F9EDC1578}"/>
              </a:ext>
            </a:extLst>
          </p:cNvPr>
          <p:cNvCxnSpPr>
            <a:cxnSpLocks/>
          </p:cNvCxnSpPr>
          <p:nvPr/>
        </p:nvCxnSpPr>
        <p:spPr>
          <a:xfrm>
            <a:off x="108403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7012AF-4FF5-304E-A8F7-D9FCE1EE1561}"/>
              </a:ext>
            </a:extLst>
          </p:cNvPr>
          <p:cNvCxnSpPr>
            <a:cxnSpLocks/>
          </p:cNvCxnSpPr>
          <p:nvPr/>
        </p:nvCxnSpPr>
        <p:spPr>
          <a:xfrm>
            <a:off x="109927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E79E1A-B39E-6C4E-8C87-547DBB960D1A}"/>
              </a:ext>
            </a:extLst>
          </p:cNvPr>
          <p:cNvCxnSpPr>
            <a:cxnSpLocks/>
          </p:cNvCxnSpPr>
          <p:nvPr/>
        </p:nvCxnSpPr>
        <p:spPr>
          <a:xfrm>
            <a:off x="11145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6C92D8-22BE-EC4C-B938-EEAAE5D2F186}"/>
              </a:ext>
            </a:extLst>
          </p:cNvPr>
          <p:cNvSpPr txBox="1"/>
          <p:nvPr/>
        </p:nvSpPr>
        <p:spPr>
          <a:xfrm>
            <a:off x="292291" y="270708"/>
            <a:ext cx="541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2: Build a BST inserting elements in the order given</a:t>
            </a:r>
          </a:p>
        </p:txBody>
      </p:sp>
    </p:spTree>
    <p:extLst>
      <p:ext uri="{BB962C8B-B14F-4D97-AF65-F5344CB8AC3E}">
        <p14:creationId xmlns:p14="http://schemas.microsoft.com/office/powerpoint/2010/main" val="210810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7935296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7291762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922236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6648228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4717626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536116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857883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4074092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5886648" y="119160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5288980" y="2155881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600469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</p:cNvCxnSpPr>
          <p:nvPr/>
        </p:nvCxnSpPr>
        <p:spPr>
          <a:xfrm>
            <a:off x="10383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</p:cNvCxnSpPr>
          <p:nvPr/>
        </p:nvCxnSpPr>
        <p:spPr>
          <a:xfrm flipH="1">
            <a:off x="284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E565C2-1924-5D46-B76A-8B21658EA9C1}"/>
              </a:ext>
            </a:extLst>
          </p:cNvPr>
          <p:cNvCxnSpPr>
            <a:cxnSpLocks/>
          </p:cNvCxnSpPr>
          <p:nvPr/>
        </p:nvCxnSpPr>
        <p:spPr>
          <a:xfrm flipH="1">
            <a:off x="4372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54973C-C524-3248-817D-B81561197C4D}"/>
              </a:ext>
            </a:extLst>
          </p:cNvPr>
          <p:cNvCxnSpPr>
            <a:cxnSpLocks/>
          </p:cNvCxnSpPr>
          <p:nvPr/>
        </p:nvCxnSpPr>
        <p:spPr>
          <a:xfrm flipH="1">
            <a:off x="5896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E7628D-D0CC-D74A-8F98-C87BAB568C1A}"/>
              </a:ext>
            </a:extLst>
          </p:cNvPr>
          <p:cNvCxnSpPr>
            <a:cxnSpLocks/>
          </p:cNvCxnSpPr>
          <p:nvPr/>
        </p:nvCxnSpPr>
        <p:spPr>
          <a:xfrm flipH="1">
            <a:off x="7420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4FB77F-BEEF-6A4D-8C15-C0BECA1DC16D}"/>
              </a:ext>
            </a:extLst>
          </p:cNvPr>
          <p:cNvCxnSpPr>
            <a:cxnSpLocks/>
          </p:cNvCxnSpPr>
          <p:nvPr/>
        </p:nvCxnSpPr>
        <p:spPr>
          <a:xfrm flipH="1">
            <a:off x="8944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88D394-6DEE-D044-BDDB-B142856A8037}"/>
              </a:ext>
            </a:extLst>
          </p:cNvPr>
          <p:cNvCxnSpPr>
            <a:cxnSpLocks/>
          </p:cNvCxnSpPr>
          <p:nvPr/>
        </p:nvCxnSpPr>
        <p:spPr>
          <a:xfrm flipH="1">
            <a:off x="1046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C924F5-140C-7F41-92F3-F68D0C714792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5498332" y="1560937"/>
            <a:ext cx="597668" cy="5949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B4DC62-8562-0B48-9AEF-F5417FBFC317}"/>
              </a:ext>
            </a:extLst>
          </p:cNvPr>
          <p:cNvCxnSpPr>
            <a:cxnSpLocks/>
          </p:cNvCxnSpPr>
          <p:nvPr/>
        </p:nvCxnSpPr>
        <p:spPr>
          <a:xfrm>
            <a:off x="105355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F2FF84-264F-7840-99E1-F40319EA95AF}"/>
              </a:ext>
            </a:extLst>
          </p:cNvPr>
          <p:cNvCxnSpPr>
            <a:cxnSpLocks/>
          </p:cNvCxnSpPr>
          <p:nvPr/>
        </p:nvCxnSpPr>
        <p:spPr>
          <a:xfrm>
            <a:off x="106879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FB0511-657D-4846-BFF2-584F9EDC1578}"/>
              </a:ext>
            </a:extLst>
          </p:cNvPr>
          <p:cNvCxnSpPr>
            <a:cxnSpLocks/>
          </p:cNvCxnSpPr>
          <p:nvPr/>
        </p:nvCxnSpPr>
        <p:spPr>
          <a:xfrm>
            <a:off x="108403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7012AF-4FF5-304E-A8F7-D9FCE1EE1561}"/>
              </a:ext>
            </a:extLst>
          </p:cNvPr>
          <p:cNvCxnSpPr>
            <a:cxnSpLocks/>
          </p:cNvCxnSpPr>
          <p:nvPr/>
        </p:nvCxnSpPr>
        <p:spPr>
          <a:xfrm>
            <a:off x="109927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E79E1A-B39E-6C4E-8C87-547DBB960D1A}"/>
              </a:ext>
            </a:extLst>
          </p:cNvPr>
          <p:cNvCxnSpPr>
            <a:cxnSpLocks/>
          </p:cNvCxnSpPr>
          <p:nvPr/>
        </p:nvCxnSpPr>
        <p:spPr>
          <a:xfrm>
            <a:off x="11145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6C92D8-22BE-EC4C-B938-EEAAE5D2F186}"/>
              </a:ext>
            </a:extLst>
          </p:cNvPr>
          <p:cNvSpPr txBox="1"/>
          <p:nvPr/>
        </p:nvSpPr>
        <p:spPr>
          <a:xfrm>
            <a:off x="292291" y="270708"/>
            <a:ext cx="541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2: Build a BST inserting elements in the order given</a:t>
            </a:r>
          </a:p>
        </p:txBody>
      </p:sp>
    </p:spTree>
    <p:extLst>
      <p:ext uri="{BB962C8B-B14F-4D97-AF65-F5344CB8AC3E}">
        <p14:creationId xmlns:p14="http://schemas.microsoft.com/office/powerpoint/2010/main" val="3415925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7935296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7291762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922236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6648228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4717626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536116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857883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5936238" y="297705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5886648" y="119160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5288980" y="2155881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600469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5498332" y="2525213"/>
            <a:ext cx="647258" cy="4518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</p:cNvCxnSpPr>
          <p:nvPr/>
        </p:nvCxnSpPr>
        <p:spPr>
          <a:xfrm flipH="1">
            <a:off x="284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E565C2-1924-5D46-B76A-8B21658EA9C1}"/>
              </a:ext>
            </a:extLst>
          </p:cNvPr>
          <p:cNvCxnSpPr>
            <a:cxnSpLocks/>
          </p:cNvCxnSpPr>
          <p:nvPr/>
        </p:nvCxnSpPr>
        <p:spPr>
          <a:xfrm flipH="1">
            <a:off x="4372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54973C-C524-3248-817D-B81561197C4D}"/>
              </a:ext>
            </a:extLst>
          </p:cNvPr>
          <p:cNvCxnSpPr>
            <a:cxnSpLocks/>
          </p:cNvCxnSpPr>
          <p:nvPr/>
        </p:nvCxnSpPr>
        <p:spPr>
          <a:xfrm flipH="1">
            <a:off x="5896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E7628D-D0CC-D74A-8F98-C87BAB568C1A}"/>
              </a:ext>
            </a:extLst>
          </p:cNvPr>
          <p:cNvCxnSpPr>
            <a:cxnSpLocks/>
          </p:cNvCxnSpPr>
          <p:nvPr/>
        </p:nvCxnSpPr>
        <p:spPr>
          <a:xfrm flipH="1">
            <a:off x="7420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4FB77F-BEEF-6A4D-8C15-C0BECA1DC16D}"/>
              </a:ext>
            </a:extLst>
          </p:cNvPr>
          <p:cNvCxnSpPr>
            <a:cxnSpLocks/>
          </p:cNvCxnSpPr>
          <p:nvPr/>
        </p:nvCxnSpPr>
        <p:spPr>
          <a:xfrm flipH="1">
            <a:off x="8944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88D394-6DEE-D044-BDDB-B142856A8037}"/>
              </a:ext>
            </a:extLst>
          </p:cNvPr>
          <p:cNvCxnSpPr>
            <a:cxnSpLocks/>
          </p:cNvCxnSpPr>
          <p:nvPr/>
        </p:nvCxnSpPr>
        <p:spPr>
          <a:xfrm flipH="1">
            <a:off x="1046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C924F5-140C-7F41-92F3-F68D0C714792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5498332" y="1560937"/>
            <a:ext cx="597668" cy="5949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B4DC62-8562-0B48-9AEF-F5417FBFC317}"/>
              </a:ext>
            </a:extLst>
          </p:cNvPr>
          <p:cNvCxnSpPr>
            <a:cxnSpLocks/>
          </p:cNvCxnSpPr>
          <p:nvPr/>
        </p:nvCxnSpPr>
        <p:spPr>
          <a:xfrm>
            <a:off x="105355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F2FF84-264F-7840-99E1-F40319EA95AF}"/>
              </a:ext>
            </a:extLst>
          </p:cNvPr>
          <p:cNvCxnSpPr>
            <a:cxnSpLocks/>
          </p:cNvCxnSpPr>
          <p:nvPr/>
        </p:nvCxnSpPr>
        <p:spPr>
          <a:xfrm>
            <a:off x="106879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FB0511-657D-4846-BFF2-584F9EDC1578}"/>
              </a:ext>
            </a:extLst>
          </p:cNvPr>
          <p:cNvCxnSpPr>
            <a:cxnSpLocks/>
          </p:cNvCxnSpPr>
          <p:nvPr/>
        </p:nvCxnSpPr>
        <p:spPr>
          <a:xfrm>
            <a:off x="108403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7012AF-4FF5-304E-A8F7-D9FCE1EE1561}"/>
              </a:ext>
            </a:extLst>
          </p:cNvPr>
          <p:cNvCxnSpPr>
            <a:cxnSpLocks/>
          </p:cNvCxnSpPr>
          <p:nvPr/>
        </p:nvCxnSpPr>
        <p:spPr>
          <a:xfrm>
            <a:off x="109927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E79E1A-B39E-6C4E-8C87-547DBB960D1A}"/>
              </a:ext>
            </a:extLst>
          </p:cNvPr>
          <p:cNvCxnSpPr>
            <a:cxnSpLocks/>
          </p:cNvCxnSpPr>
          <p:nvPr/>
        </p:nvCxnSpPr>
        <p:spPr>
          <a:xfrm>
            <a:off x="11145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6C92D8-22BE-EC4C-B938-EEAAE5D2F186}"/>
              </a:ext>
            </a:extLst>
          </p:cNvPr>
          <p:cNvSpPr txBox="1"/>
          <p:nvPr/>
        </p:nvSpPr>
        <p:spPr>
          <a:xfrm>
            <a:off x="292291" y="270708"/>
            <a:ext cx="541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2: Build a BST inserting elements in the order given</a:t>
            </a:r>
          </a:p>
        </p:txBody>
      </p:sp>
    </p:spTree>
    <p:extLst>
      <p:ext uri="{BB962C8B-B14F-4D97-AF65-F5344CB8AC3E}">
        <p14:creationId xmlns:p14="http://schemas.microsoft.com/office/powerpoint/2010/main" val="35312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7935296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7291762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922236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6648228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6521068" y="205248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536116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857883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5707684" y="29817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5886648" y="119160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5288980" y="2155881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600469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5498332" y="2525213"/>
            <a:ext cx="418704" cy="4565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</p:cNvCxnSpPr>
          <p:nvPr/>
        </p:nvCxnSpPr>
        <p:spPr>
          <a:xfrm flipH="1">
            <a:off x="284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E565C2-1924-5D46-B76A-8B21658EA9C1}"/>
              </a:ext>
            </a:extLst>
          </p:cNvPr>
          <p:cNvCxnSpPr>
            <a:cxnSpLocks/>
          </p:cNvCxnSpPr>
          <p:nvPr/>
        </p:nvCxnSpPr>
        <p:spPr>
          <a:xfrm flipH="1">
            <a:off x="4372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54973C-C524-3248-817D-B81561197C4D}"/>
              </a:ext>
            </a:extLst>
          </p:cNvPr>
          <p:cNvCxnSpPr>
            <a:cxnSpLocks/>
          </p:cNvCxnSpPr>
          <p:nvPr/>
        </p:nvCxnSpPr>
        <p:spPr>
          <a:xfrm flipH="1">
            <a:off x="5896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E7628D-D0CC-D74A-8F98-C87BAB568C1A}"/>
              </a:ext>
            </a:extLst>
          </p:cNvPr>
          <p:cNvCxnSpPr>
            <a:cxnSpLocks/>
          </p:cNvCxnSpPr>
          <p:nvPr/>
        </p:nvCxnSpPr>
        <p:spPr>
          <a:xfrm flipH="1">
            <a:off x="7420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4FB77F-BEEF-6A4D-8C15-C0BECA1DC16D}"/>
              </a:ext>
            </a:extLst>
          </p:cNvPr>
          <p:cNvCxnSpPr>
            <a:cxnSpLocks/>
          </p:cNvCxnSpPr>
          <p:nvPr/>
        </p:nvCxnSpPr>
        <p:spPr>
          <a:xfrm flipH="1">
            <a:off x="8944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88D394-6DEE-D044-BDDB-B142856A8037}"/>
              </a:ext>
            </a:extLst>
          </p:cNvPr>
          <p:cNvCxnSpPr>
            <a:cxnSpLocks/>
          </p:cNvCxnSpPr>
          <p:nvPr/>
        </p:nvCxnSpPr>
        <p:spPr>
          <a:xfrm flipH="1">
            <a:off x="1046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C924F5-140C-7F41-92F3-F68D0C714792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5498332" y="1560937"/>
            <a:ext cx="597668" cy="5949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B4DC62-8562-0B48-9AEF-F5417FBFC317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>
            <a:off x="6096000" y="1560937"/>
            <a:ext cx="634420" cy="491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F2FF84-264F-7840-99E1-F40319EA95AF}"/>
              </a:ext>
            </a:extLst>
          </p:cNvPr>
          <p:cNvCxnSpPr>
            <a:cxnSpLocks/>
          </p:cNvCxnSpPr>
          <p:nvPr/>
        </p:nvCxnSpPr>
        <p:spPr>
          <a:xfrm>
            <a:off x="106879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FB0511-657D-4846-BFF2-584F9EDC1578}"/>
              </a:ext>
            </a:extLst>
          </p:cNvPr>
          <p:cNvCxnSpPr>
            <a:cxnSpLocks/>
          </p:cNvCxnSpPr>
          <p:nvPr/>
        </p:nvCxnSpPr>
        <p:spPr>
          <a:xfrm>
            <a:off x="108403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7012AF-4FF5-304E-A8F7-D9FCE1EE1561}"/>
              </a:ext>
            </a:extLst>
          </p:cNvPr>
          <p:cNvCxnSpPr>
            <a:cxnSpLocks/>
          </p:cNvCxnSpPr>
          <p:nvPr/>
        </p:nvCxnSpPr>
        <p:spPr>
          <a:xfrm>
            <a:off x="109927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E79E1A-B39E-6C4E-8C87-547DBB960D1A}"/>
              </a:ext>
            </a:extLst>
          </p:cNvPr>
          <p:cNvCxnSpPr>
            <a:cxnSpLocks/>
          </p:cNvCxnSpPr>
          <p:nvPr/>
        </p:nvCxnSpPr>
        <p:spPr>
          <a:xfrm>
            <a:off x="11145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6C92D8-22BE-EC4C-B938-EEAAE5D2F186}"/>
              </a:ext>
            </a:extLst>
          </p:cNvPr>
          <p:cNvSpPr txBox="1"/>
          <p:nvPr/>
        </p:nvSpPr>
        <p:spPr>
          <a:xfrm>
            <a:off x="292291" y="270708"/>
            <a:ext cx="541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2: Build a BST inserting elements in the order given</a:t>
            </a:r>
          </a:p>
        </p:txBody>
      </p:sp>
    </p:spTree>
    <p:extLst>
      <p:ext uri="{BB962C8B-B14F-4D97-AF65-F5344CB8AC3E}">
        <p14:creationId xmlns:p14="http://schemas.microsoft.com/office/powerpoint/2010/main" val="330976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7935296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7291762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922236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6648228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6521068" y="205248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6990885" y="296324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857883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5707684" y="29817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5886648" y="119160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5288980" y="2155881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600469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5498332" y="2525213"/>
            <a:ext cx="418704" cy="4565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</p:cNvCxnSpPr>
          <p:nvPr/>
        </p:nvCxnSpPr>
        <p:spPr>
          <a:xfrm flipH="1">
            <a:off x="284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E565C2-1924-5D46-B76A-8B21658EA9C1}"/>
              </a:ext>
            </a:extLst>
          </p:cNvPr>
          <p:cNvCxnSpPr>
            <a:cxnSpLocks/>
          </p:cNvCxnSpPr>
          <p:nvPr/>
        </p:nvCxnSpPr>
        <p:spPr>
          <a:xfrm flipH="1">
            <a:off x="4372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54973C-C524-3248-817D-B81561197C4D}"/>
              </a:ext>
            </a:extLst>
          </p:cNvPr>
          <p:cNvCxnSpPr>
            <a:cxnSpLocks/>
          </p:cNvCxnSpPr>
          <p:nvPr/>
        </p:nvCxnSpPr>
        <p:spPr>
          <a:xfrm flipH="1">
            <a:off x="5896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E7628D-D0CC-D74A-8F98-C87BAB568C1A}"/>
              </a:ext>
            </a:extLst>
          </p:cNvPr>
          <p:cNvCxnSpPr>
            <a:cxnSpLocks/>
          </p:cNvCxnSpPr>
          <p:nvPr/>
        </p:nvCxnSpPr>
        <p:spPr>
          <a:xfrm flipH="1">
            <a:off x="7420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4FB77F-BEEF-6A4D-8C15-C0BECA1DC16D}"/>
              </a:ext>
            </a:extLst>
          </p:cNvPr>
          <p:cNvCxnSpPr>
            <a:cxnSpLocks/>
          </p:cNvCxnSpPr>
          <p:nvPr/>
        </p:nvCxnSpPr>
        <p:spPr>
          <a:xfrm flipH="1">
            <a:off x="8944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88D394-6DEE-D044-BDDB-B142856A8037}"/>
              </a:ext>
            </a:extLst>
          </p:cNvPr>
          <p:cNvCxnSpPr>
            <a:cxnSpLocks/>
          </p:cNvCxnSpPr>
          <p:nvPr/>
        </p:nvCxnSpPr>
        <p:spPr>
          <a:xfrm flipH="1">
            <a:off x="1046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C924F5-140C-7F41-92F3-F68D0C714792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5498332" y="1560937"/>
            <a:ext cx="597668" cy="5949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B4DC62-8562-0B48-9AEF-F5417FBFC317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>
            <a:off x="6096000" y="1560937"/>
            <a:ext cx="634420" cy="491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F2FF84-264F-7840-99E1-F40319EA95A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730420" y="2421818"/>
            <a:ext cx="469817" cy="5414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FB0511-657D-4846-BFF2-584F9EDC1578}"/>
              </a:ext>
            </a:extLst>
          </p:cNvPr>
          <p:cNvCxnSpPr>
            <a:cxnSpLocks/>
          </p:cNvCxnSpPr>
          <p:nvPr/>
        </p:nvCxnSpPr>
        <p:spPr>
          <a:xfrm>
            <a:off x="108403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7012AF-4FF5-304E-A8F7-D9FCE1EE1561}"/>
              </a:ext>
            </a:extLst>
          </p:cNvPr>
          <p:cNvCxnSpPr>
            <a:cxnSpLocks/>
          </p:cNvCxnSpPr>
          <p:nvPr/>
        </p:nvCxnSpPr>
        <p:spPr>
          <a:xfrm>
            <a:off x="109927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E79E1A-B39E-6C4E-8C87-547DBB960D1A}"/>
              </a:ext>
            </a:extLst>
          </p:cNvPr>
          <p:cNvCxnSpPr>
            <a:cxnSpLocks/>
          </p:cNvCxnSpPr>
          <p:nvPr/>
        </p:nvCxnSpPr>
        <p:spPr>
          <a:xfrm>
            <a:off x="11145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6C92D8-22BE-EC4C-B938-EEAAE5D2F186}"/>
              </a:ext>
            </a:extLst>
          </p:cNvPr>
          <p:cNvSpPr txBox="1"/>
          <p:nvPr/>
        </p:nvSpPr>
        <p:spPr>
          <a:xfrm>
            <a:off x="292291" y="270708"/>
            <a:ext cx="541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2: Build a BST inserting elements in the order given</a:t>
            </a:r>
          </a:p>
        </p:txBody>
      </p:sp>
    </p:spTree>
    <p:extLst>
      <p:ext uri="{BB962C8B-B14F-4D97-AF65-F5344CB8AC3E}">
        <p14:creationId xmlns:p14="http://schemas.microsoft.com/office/powerpoint/2010/main" val="61198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7935296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7291762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922236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6648228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6521068" y="205248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6990885" y="296324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857883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5707684" y="29817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5886648" y="119160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5288980" y="2155881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7507019" y="383683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5498332" y="2525213"/>
            <a:ext cx="418704" cy="4565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</p:cNvCxnSpPr>
          <p:nvPr/>
        </p:nvCxnSpPr>
        <p:spPr>
          <a:xfrm flipH="1">
            <a:off x="284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E565C2-1924-5D46-B76A-8B21658EA9C1}"/>
              </a:ext>
            </a:extLst>
          </p:cNvPr>
          <p:cNvCxnSpPr>
            <a:cxnSpLocks/>
          </p:cNvCxnSpPr>
          <p:nvPr/>
        </p:nvCxnSpPr>
        <p:spPr>
          <a:xfrm flipH="1">
            <a:off x="4372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54973C-C524-3248-817D-B81561197C4D}"/>
              </a:ext>
            </a:extLst>
          </p:cNvPr>
          <p:cNvCxnSpPr>
            <a:cxnSpLocks/>
          </p:cNvCxnSpPr>
          <p:nvPr/>
        </p:nvCxnSpPr>
        <p:spPr>
          <a:xfrm flipH="1">
            <a:off x="5896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E7628D-D0CC-D74A-8F98-C87BAB568C1A}"/>
              </a:ext>
            </a:extLst>
          </p:cNvPr>
          <p:cNvCxnSpPr>
            <a:cxnSpLocks/>
          </p:cNvCxnSpPr>
          <p:nvPr/>
        </p:nvCxnSpPr>
        <p:spPr>
          <a:xfrm flipH="1">
            <a:off x="7420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4FB77F-BEEF-6A4D-8C15-C0BECA1DC16D}"/>
              </a:ext>
            </a:extLst>
          </p:cNvPr>
          <p:cNvCxnSpPr>
            <a:cxnSpLocks/>
          </p:cNvCxnSpPr>
          <p:nvPr/>
        </p:nvCxnSpPr>
        <p:spPr>
          <a:xfrm flipH="1">
            <a:off x="8944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88D394-6DEE-D044-BDDB-B142856A8037}"/>
              </a:ext>
            </a:extLst>
          </p:cNvPr>
          <p:cNvCxnSpPr>
            <a:cxnSpLocks/>
          </p:cNvCxnSpPr>
          <p:nvPr/>
        </p:nvCxnSpPr>
        <p:spPr>
          <a:xfrm flipH="1">
            <a:off x="1046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C924F5-140C-7F41-92F3-F68D0C714792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5498332" y="1560937"/>
            <a:ext cx="597668" cy="5949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B4DC62-8562-0B48-9AEF-F5417FBFC317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>
            <a:off x="6096000" y="1560937"/>
            <a:ext cx="634420" cy="491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F2FF84-264F-7840-99E1-F40319EA95A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730420" y="2421818"/>
            <a:ext cx="469817" cy="5414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FB0511-657D-4846-BFF2-584F9EDC1578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>
            <a:off x="7200237" y="3332577"/>
            <a:ext cx="516134" cy="5042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7012AF-4FF5-304E-A8F7-D9FCE1EE1561}"/>
              </a:ext>
            </a:extLst>
          </p:cNvPr>
          <p:cNvCxnSpPr>
            <a:cxnSpLocks/>
          </p:cNvCxnSpPr>
          <p:nvPr/>
        </p:nvCxnSpPr>
        <p:spPr>
          <a:xfrm>
            <a:off x="109927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E79E1A-B39E-6C4E-8C87-547DBB960D1A}"/>
              </a:ext>
            </a:extLst>
          </p:cNvPr>
          <p:cNvCxnSpPr>
            <a:cxnSpLocks/>
          </p:cNvCxnSpPr>
          <p:nvPr/>
        </p:nvCxnSpPr>
        <p:spPr>
          <a:xfrm>
            <a:off x="11145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6C92D8-22BE-EC4C-B938-EEAAE5D2F186}"/>
              </a:ext>
            </a:extLst>
          </p:cNvPr>
          <p:cNvSpPr txBox="1"/>
          <p:nvPr/>
        </p:nvSpPr>
        <p:spPr>
          <a:xfrm>
            <a:off x="292291" y="270708"/>
            <a:ext cx="541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2: Build a BST inserting elements in the order given</a:t>
            </a:r>
          </a:p>
        </p:txBody>
      </p:sp>
    </p:spTree>
    <p:extLst>
      <p:ext uri="{BB962C8B-B14F-4D97-AF65-F5344CB8AC3E}">
        <p14:creationId xmlns:p14="http://schemas.microsoft.com/office/powerpoint/2010/main" val="1936353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7935296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7291762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922236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4856732" y="2952592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6521068" y="205248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6990885" y="296324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857883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5707684" y="29817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5886648" y="119160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5288980" y="2155881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7507019" y="383683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5498332" y="2525213"/>
            <a:ext cx="418704" cy="4565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</p:cNvCxnSpPr>
          <p:nvPr/>
        </p:nvCxnSpPr>
        <p:spPr>
          <a:xfrm flipH="1">
            <a:off x="284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E565C2-1924-5D46-B76A-8B21658EA9C1}"/>
              </a:ext>
            </a:extLst>
          </p:cNvPr>
          <p:cNvCxnSpPr>
            <a:cxnSpLocks/>
          </p:cNvCxnSpPr>
          <p:nvPr/>
        </p:nvCxnSpPr>
        <p:spPr>
          <a:xfrm flipH="1">
            <a:off x="4372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54973C-C524-3248-817D-B81561197C4D}"/>
              </a:ext>
            </a:extLst>
          </p:cNvPr>
          <p:cNvCxnSpPr>
            <a:cxnSpLocks/>
          </p:cNvCxnSpPr>
          <p:nvPr/>
        </p:nvCxnSpPr>
        <p:spPr>
          <a:xfrm flipH="1">
            <a:off x="5896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E7628D-D0CC-D74A-8F98-C87BAB568C1A}"/>
              </a:ext>
            </a:extLst>
          </p:cNvPr>
          <p:cNvCxnSpPr>
            <a:cxnSpLocks/>
          </p:cNvCxnSpPr>
          <p:nvPr/>
        </p:nvCxnSpPr>
        <p:spPr>
          <a:xfrm flipH="1">
            <a:off x="7420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4FB77F-BEEF-6A4D-8C15-C0BECA1DC16D}"/>
              </a:ext>
            </a:extLst>
          </p:cNvPr>
          <p:cNvCxnSpPr>
            <a:cxnSpLocks/>
          </p:cNvCxnSpPr>
          <p:nvPr/>
        </p:nvCxnSpPr>
        <p:spPr>
          <a:xfrm flipH="1">
            <a:off x="8944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88D394-6DEE-D044-BDDB-B142856A8037}"/>
              </a:ext>
            </a:extLst>
          </p:cNvPr>
          <p:cNvCxnSpPr>
            <a:cxnSpLocks/>
            <a:stCxn id="25" idx="2"/>
            <a:endCxn id="15" idx="0"/>
          </p:cNvCxnSpPr>
          <p:nvPr/>
        </p:nvCxnSpPr>
        <p:spPr>
          <a:xfrm flipH="1">
            <a:off x="5066084" y="2525213"/>
            <a:ext cx="432248" cy="4273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C924F5-140C-7F41-92F3-F68D0C714792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5498332" y="1560937"/>
            <a:ext cx="597668" cy="5949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B4DC62-8562-0B48-9AEF-F5417FBFC317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>
            <a:off x="6096000" y="1560937"/>
            <a:ext cx="634420" cy="491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F2FF84-264F-7840-99E1-F40319EA95A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730420" y="2421818"/>
            <a:ext cx="469817" cy="5414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FB0511-657D-4846-BFF2-584F9EDC1578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>
            <a:off x="7200237" y="3332577"/>
            <a:ext cx="516134" cy="5042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7012AF-4FF5-304E-A8F7-D9FCE1EE1561}"/>
              </a:ext>
            </a:extLst>
          </p:cNvPr>
          <p:cNvCxnSpPr>
            <a:cxnSpLocks/>
          </p:cNvCxnSpPr>
          <p:nvPr/>
        </p:nvCxnSpPr>
        <p:spPr>
          <a:xfrm>
            <a:off x="109927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E79E1A-B39E-6C4E-8C87-547DBB960D1A}"/>
              </a:ext>
            </a:extLst>
          </p:cNvPr>
          <p:cNvCxnSpPr>
            <a:cxnSpLocks/>
          </p:cNvCxnSpPr>
          <p:nvPr/>
        </p:nvCxnSpPr>
        <p:spPr>
          <a:xfrm>
            <a:off x="11145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6C92D8-22BE-EC4C-B938-EEAAE5D2F186}"/>
              </a:ext>
            </a:extLst>
          </p:cNvPr>
          <p:cNvSpPr txBox="1"/>
          <p:nvPr/>
        </p:nvSpPr>
        <p:spPr>
          <a:xfrm>
            <a:off x="292291" y="270708"/>
            <a:ext cx="541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2: Build a BST inserting elements in the order given</a:t>
            </a:r>
          </a:p>
        </p:txBody>
      </p:sp>
    </p:spTree>
    <p:extLst>
      <p:ext uri="{BB962C8B-B14F-4D97-AF65-F5344CB8AC3E}">
        <p14:creationId xmlns:p14="http://schemas.microsoft.com/office/powerpoint/2010/main" val="302516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7935296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6244608" y="296324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922236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4856732" y="2952592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6521068" y="205248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6990885" y="296324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857883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5707684" y="29817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5886648" y="119160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5288980" y="2155881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7507019" y="383683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5498332" y="2525213"/>
            <a:ext cx="418704" cy="4565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</p:cNvCxnSpPr>
          <p:nvPr/>
        </p:nvCxnSpPr>
        <p:spPr>
          <a:xfrm flipH="1">
            <a:off x="284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E565C2-1924-5D46-B76A-8B21658EA9C1}"/>
              </a:ext>
            </a:extLst>
          </p:cNvPr>
          <p:cNvCxnSpPr>
            <a:cxnSpLocks/>
          </p:cNvCxnSpPr>
          <p:nvPr/>
        </p:nvCxnSpPr>
        <p:spPr>
          <a:xfrm flipH="1">
            <a:off x="4372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54973C-C524-3248-817D-B81561197C4D}"/>
              </a:ext>
            </a:extLst>
          </p:cNvPr>
          <p:cNvCxnSpPr>
            <a:cxnSpLocks/>
          </p:cNvCxnSpPr>
          <p:nvPr/>
        </p:nvCxnSpPr>
        <p:spPr>
          <a:xfrm flipH="1">
            <a:off x="5896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E7628D-D0CC-D74A-8F98-C87BAB568C1A}"/>
              </a:ext>
            </a:extLst>
          </p:cNvPr>
          <p:cNvCxnSpPr>
            <a:cxnSpLocks/>
          </p:cNvCxnSpPr>
          <p:nvPr/>
        </p:nvCxnSpPr>
        <p:spPr>
          <a:xfrm flipH="1">
            <a:off x="7420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4FB77F-BEEF-6A4D-8C15-C0BECA1DC16D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6453960" y="2421818"/>
            <a:ext cx="276460" cy="5414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88D394-6DEE-D044-BDDB-B142856A8037}"/>
              </a:ext>
            </a:extLst>
          </p:cNvPr>
          <p:cNvCxnSpPr>
            <a:cxnSpLocks/>
            <a:stCxn id="25" idx="2"/>
            <a:endCxn id="15" idx="0"/>
          </p:cNvCxnSpPr>
          <p:nvPr/>
        </p:nvCxnSpPr>
        <p:spPr>
          <a:xfrm flipH="1">
            <a:off x="5066084" y="2525213"/>
            <a:ext cx="432248" cy="4273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C924F5-140C-7F41-92F3-F68D0C714792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5498332" y="1560937"/>
            <a:ext cx="597668" cy="5949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B4DC62-8562-0B48-9AEF-F5417FBFC317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>
            <a:off x="6096000" y="1560937"/>
            <a:ext cx="634420" cy="491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F2FF84-264F-7840-99E1-F40319EA95A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730420" y="2421818"/>
            <a:ext cx="469817" cy="5414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FB0511-657D-4846-BFF2-584F9EDC1578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>
            <a:off x="7200237" y="3332577"/>
            <a:ext cx="516134" cy="5042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7012AF-4FF5-304E-A8F7-D9FCE1EE1561}"/>
              </a:ext>
            </a:extLst>
          </p:cNvPr>
          <p:cNvCxnSpPr>
            <a:cxnSpLocks/>
          </p:cNvCxnSpPr>
          <p:nvPr/>
        </p:nvCxnSpPr>
        <p:spPr>
          <a:xfrm>
            <a:off x="109927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E79E1A-B39E-6C4E-8C87-547DBB960D1A}"/>
              </a:ext>
            </a:extLst>
          </p:cNvPr>
          <p:cNvCxnSpPr>
            <a:cxnSpLocks/>
          </p:cNvCxnSpPr>
          <p:nvPr/>
        </p:nvCxnSpPr>
        <p:spPr>
          <a:xfrm>
            <a:off x="11145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6C92D8-22BE-EC4C-B938-EEAAE5D2F186}"/>
              </a:ext>
            </a:extLst>
          </p:cNvPr>
          <p:cNvSpPr txBox="1"/>
          <p:nvPr/>
        </p:nvSpPr>
        <p:spPr>
          <a:xfrm>
            <a:off x="292291" y="270708"/>
            <a:ext cx="541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2: Build a BST inserting elements in the order given</a:t>
            </a:r>
          </a:p>
        </p:txBody>
      </p:sp>
    </p:spTree>
    <p:extLst>
      <p:ext uri="{BB962C8B-B14F-4D97-AF65-F5344CB8AC3E}">
        <p14:creationId xmlns:p14="http://schemas.microsoft.com/office/powerpoint/2010/main" val="168602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642D-416F-BE96-B73E-F3FDA75A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A911-CC7D-3B09-9316-97F4F284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tasks 1 &amp; 2, show the resulting tree after each element is added. Right-click the slide on the left and select Duplicate Slide to create new copies.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5576802" y="377239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6244608" y="296324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922236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4424484" y="291741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6521068" y="205248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6990885" y="296324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857883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5275436" y="294655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5886648" y="119160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4856732" y="212070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7507019" y="383683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5066084" y="2490037"/>
            <a:ext cx="418704" cy="4565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</p:cNvCxnSpPr>
          <p:nvPr/>
        </p:nvCxnSpPr>
        <p:spPr>
          <a:xfrm flipH="1">
            <a:off x="284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E565C2-1924-5D46-B76A-8B21658EA9C1}"/>
              </a:ext>
            </a:extLst>
          </p:cNvPr>
          <p:cNvCxnSpPr>
            <a:cxnSpLocks/>
          </p:cNvCxnSpPr>
          <p:nvPr/>
        </p:nvCxnSpPr>
        <p:spPr>
          <a:xfrm flipH="1">
            <a:off x="4372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54973C-C524-3248-817D-B81561197C4D}"/>
              </a:ext>
            </a:extLst>
          </p:cNvPr>
          <p:cNvCxnSpPr>
            <a:cxnSpLocks/>
          </p:cNvCxnSpPr>
          <p:nvPr/>
        </p:nvCxnSpPr>
        <p:spPr>
          <a:xfrm flipH="1">
            <a:off x="5896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E7628D-D0CC-D74A-8F98-C87BAB568C1A}"/>
              </a:ext>
            </a:extLst>
          </p:cNvPr>
          <p:cNvCxnSpPr>
            <a:cxnSpLocks/>
          </p:cNvCxnSpPr>
          <p:nvPr/>
        </p:nvCxnSpPr>
        <p:spPr>
          <a:xfrm flipH="1">
            <a:off x="7420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4FB77F-BEEF-6A4D-8C15-C0BECA1DC16D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6453960" y="2421818"/>
            <a:ext cx="276460" cy="5414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88D394-6DEE-D044-BDDB-B142856A8037}"/>
              </a:ext>
            </a:extLst>
          </p:cNvPr>
          <p:cNvCxnSpPr>
            <a:cxnSpLocks/>
            <a:stCxn id="25" idx="2"/>
            <a:endCxn id="15" idx="0"/>
          </p:cNvCxnSpPr>
          <p:nvPr/>
        </p:nvCxnSpPr>
        <p:spPr>
          <a:xfrm flipH="1">
            <a:off x="4633836" y="2490037"/>
            <a:ext cx="432248" cy="4273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C924F5-140C-7F41-92F3-F68D0C714792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5066084" y="1560937"/>
            <a:ext cx="1029916" cy="5597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B4DC62-8562-0B48-9AEF-F5417FBFC317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>
            <a:off x="6096000" y="1560937"/>
            <a:ext cx="634420" cy="491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F2FF84-264F-7840-99E1-F40319EA95A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730420" y="2421818"/>
            <a:ext cx="469817" cy="5414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FB0511-657D-4846-BFF2-584F9EDC1578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>
            <a:off x="7200237" y="3332577"/>
            <a:ext cx="516134" cy="5042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7012AF-4FF5-304E-A8F7-D9FCE1EE1561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>
            <a:off x="5484788" y="3315882"/>
            <a:ext cx="301366" cy="4565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E79E1A-B39E-6C4E-8C87-547DBB960D1A}"/>
              </a:ext>
            </a:extLst>
          </p:cNvPr>
          <p:cNvCxnSpPr>
            <a:cxnSpLocks/>
          </p:cNvCxnSpPr>
          <p:nvPr/>
        </p:nvCxnSpPr>
        <p:spPr>
          <a:xfrm>
            <a:off x="11145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6C92D8-22BE-EC4C-B938-EEAAE5D2F186}"/>
              </a:ext>
            </a:extLst>
          </p:cNvPr>
          <p:cNvSpPr txBox="1"/>
          <p:nvPr/>
        </p:nvSpPr>
        <p:spPr>
          <a:xfrm>
            <a:off x="292291" y="270708"/>
            <a:ext cx="541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2: Build a BST inserting elements in the order given</a:t>
            </a:r>
          </a:p>
        </p:txBody>
      </p:sp>
    </p:spTree>
    <p:extLst>
      <p:ext uri="{BB962C8B-B14F-4D97-AF65-F5344CB8AC3E}">
        <p14:creationId xmlns:p14="http://schemas.microsoft.com/office/powerpoint/2010/main" val="2062038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5576802" y="377239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6244608" y="296324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922236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4424484" y="291741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6521068" y="205248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6990885" y="296324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6025777" y="377239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5275436" y="294655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5886648" y="119160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4856732" y="212070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7507019" y="383683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5066084" y="2490037"/>
            <a:ext cx="418704" cy="4565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</p:cNvCxnSpPr>
          <p:nvPr/>
        </p:nvCxnSpPr>
        <p:spPr>
          <a:xfrm flipH="1">
            <a:off x="284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E565C2-1924-5D46-B76A-8B21658EA9C1}"/>
              </a:ext>
            </a:extLst>
          </p:cNvPr>
          <p:cNvCxnSpPr>
            <a:cxnSpLocks/>
          </p:cNvCxnSpPr>
          <p:nvPr/>
        </p:nvCxnSpPr>
        <p:spPr>
          <a:xfrm flipH="1">
            <a:off x="4372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54973C-C524-3248-817D-B81561197C4D}"/>
              </a:ext>
            </a:extLst>
          </p:cNvPr>
          <p:cNvCxnSpPr>
            <a:cxnSpLocks/>
          </p:cNvCxnSpPr>
          <p:nvPr/>
        </p:nvCxnSpPr>
        <p:spPr>
          <a:xfrm flipH="1">
            <a:off x="5896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E7628D-D0CC-D74A-8F98-C87BAB568C1A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6235129" y="3332577"/>
            <a:ext cx="218831" cy="439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4FB77F-BEEF-6A4D-8C15-C0BECA1DC16D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6453960" y="2421818"/>
            <a:ext cx="276460" cy="5414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88D394-6DEE-D044-BDDB-B142856A8037}"/>
              </a:ext>
            </a:extLst>
          </p:cNvPr>
          <p:cNvCxnSpPr>
            <a:cxnSpLocks/>
            <a:stCxn id="25" idx="2"/>
            <a:endCxn id="15" idx="0"/>
          </p:cNvCxnSpPr>
          <p:nvPr/>
        </p:nvCxnSpPr>
        <p:spPr>
          <a:xfrm flipH="1">
            <a:off x="4633836" y="2490037"/>
            <a:ext cx="432248" cy="4273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C924F5-140C-7F41-92F3-F68D0C714792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5066084" y="1560937"/>
            <a:ext cx="1029916" cy="5597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B4DC62-8562-0B48-9AEF-F5417FBFC317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>
            <a:off x="6096000" y="1560937"/>
            <a:ext cx="634420" cy="491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F2FF84-264F-7840-99E1-F40319EA95A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730420" y="2421818"/>
            <a:ext cx="469817" cy="5414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FB0511-657D-4846-BFF2-584F9EDC1578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>
            <a:off x="7200237" y="3332577"/>
            <a:ext cx="516134" cy="5042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7012AF-4FF5-304E-A8F7-D9FCE1EE1561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>
            <a:off x="5484788" y="3315882"/>
            <a:ext cx="301366" cy="4565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E79E1A-B39E-6C4E-8C87-547DBB960D1A}"/>
              </a:ext>
            </a:extLst>
          </p:cNvPr>
          <p:cNvCxnSpPr>
            <a:cxnSpLocks/>
          </p:cNvCxnSpPr>
          <p:nvPr/>
        </p:nvCxnSpPr>
        <p:spPr>
          <a:xfrm>
            <a:off x="11145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6C92D8-22BE-EC4C-B938-EEAAE5D2F186}"/>
              </a:ext>
            </a:extLst>
          </p:cNvPr>
          <p:cNvSpPr txBox="1"/>
          <p:nvPr/>
        </p:nvSpPr>
        <p:spPr>
          <a:xfrm>
            <a:off x="292291" y="270708"/>
            <a:ext cx="541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2: Build a BST inserting elements in the order given</a:t>
            </a:r>
          </a:p>
        </p:txBody>
      </p:sp>
    </p:spTree>
    <p:extLst>
      <p:ext uri="{BB962C8B-B14F-4D97-AF65-F5344CB8AC3E}">
        <p14:creationId xmlns:p14="http://schemas.microsoft.com/office/powerpoint/2010/main" val="910649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5576802" y="377239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6244608" y="296324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6710390" y="377239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4424484" y="291741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6521068" y="205248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6990885" y="296324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6065912" y="377239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5275436" y="294655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5886648" y="119160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4856732" y="212070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7507019" y="383683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5066084" y="2490037"/>
            <a:ext cx="418704" cy="4565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</p:cNvCxnSpPr>
          <p:nvPr/>
        </p:nvCxnSpPr>
        <p:spPr>
          <a:xfrm flipH="1">
            <a:off x="284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E565C2-1924-5D46-B76A-8B21658EA9C1}"/>
              </a:ext>
            </a:extLst>
          </p:cNvPr>
          <p:cNvCxnSpPr>
            <a:cxnSpLocks/>
          </p:cNvCxnSpPr>
          <p:nvPr/>
        </p:nvCxnSpPr>
        <p:spPr>
          <a:xfrm flipH="1">
            <a:off x="4372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54973C-C524-3248-817D-B81561197C4D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 flipH="1">
            <a:off x="6919742" y="3332577"/>
            <a:ext cx="280495" cy="439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E7628D-D0CC-D74A-8F98-C87BAB568C1A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6275264" y="3332577"/>
            <a:ext cx="178696" cy="439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4FB77F-BEEF-6A4D-8C15-C0BECA1DC16D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6453960" y="2421818"/>
            <a:ext cx="276460" cy="5414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88D394-6DEE-D044-BDDB-B142856A8037}"/>
              </a:ext>
            </a:extLst>
          </p:cNvPr>
          <p:cNvCxnSpPr>
            <a:cxnSpLocks/>
            <a:stCxn id="25" idx="2"/>
            <a:endCxn id="15" idx="0"/>
          </p:cNvCxnSpPr>
          <p:nvPr/>
        </p:nvCxnSpPr>
        <p:spPr>
          <a:xfrm flipH="1">
            <a:off x="4633836" y="2490037"/>
            <a:ext cx="432248" cy="4273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C924F5-140C-7F41-92F3-F68D0C714792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5066084" y="1560937"/>
            <a:ext cx="1029916" cy="5597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B4DC62-8562-0B48-9AEF-F5417FBFC317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>
            <a:off x="6096000" y="1560937"/>
            <a:ext cx="634420" cy="491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F2FF84-264F-7840-99E1-F40319EA95A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730420" y="2421818"/>
            <a:ext cx="469817" cy="5414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FB0511-657D-4846-BFF2-584F9EDC1578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>
            <a:off x="7200237" y="3332577"/>
            <a:ext cx="516134" cy="5042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7012AF-4FF5-304E-A8F7-D9FCE1EE1561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>
            <a:off x="5484788" y="3315882"/>
            <a:ext cx="301366" cy="4565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E79E1A-B39E-6C4E-8C87-547DBB960D1A}"/>
              </a:ext>
            </a:extLst>
          </p:cNvPr>
          <p:cNvCxnSpPr>
            <a:cxnSpLocks/>
          </p:cNvCxnSpPr>
          <p:nvPr/>
        </p:nvCxnSpPr>
        <p:spPr>
          <a:xfrm>
            <a:off x="11145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6C92D8-22BE-EC4C-B938-EEAAE5D2F186}"/>
              </a:ext>
            </a:extLst>
          </p:cNvPr>
          <p:cNvSpPr txBox="1"/>
          <p:nvPr/>
        </p:nvSpPr>
        <p:spPr>
          <a:xfrm>
            <a:off x="292291" y="270708"/>
            <a:ext cx="541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2: Build a BST inserting elements in the order given</a:t>
            </a:r>
          </a:p>
        </p:txBody>
      </p:sp>
    </p:spTree>
    <p:extLst>
      <p:ext uri="{BB962C8B-B14F-4D97-AF65-F5344CB8AC3E}">
        <p14:creationId xmlns:p14="http://schemas.microsoft.com/office/powerpoint/2010/main" val="2913289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7336725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6846013" y="573995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8548892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1FBCA-ABF9-7F4E-AA76-B27C96E495CE}"/>
              </a:ext>
            </a:extLst>
          </p:cNvPr>
          <p:cNvSpPr txBox="1"/>
          <p:nvPr/>
        </p:nvSpPr>
        <p:spPr>
          <a:xfrm>
            <a:off x="9234190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C17048-CAD8-EB4F-A1A3-D8A90F9B1B00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9852746" y="4681909"/>
            <a:ext cx="492424" cy="1058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EF9A26-BACD-6347-BD26-6DAAB9FCF2EA}"/>
              </a:ext>
            </a:extLst>
          </p:cNvPr>
          <p:cNvCxnSpPr>
            <a:cxnSpLocks/>
            <a:stCxn id="25" idx="2"/>
            <a:endCxn id="17" idx="0"/>
          </p:cNvCxnSpPr>
          <p:nvPr/>
        </p:nvCxnSpPr>
        <p:spPr>
          <a:xfrm>
            <a:off x="3223285" y="2166657"/>
            <a:ext cx="1244051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B73FEE-5961-C047-978B-E8CDEA50A34D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>
            <a:off x="3626867" y="4681909"/>
            <a:ext cx="421765" cy="1058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E682FD-B2F0-974C-B60A-77A020333A3F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>
            <a:off x="6536734" y="3397938"/>
            <a:ext cx="1009343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6327382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3839280" y="573995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4257984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9B7632-F43D-2F4F-8B12-9DFB52801BE9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>
            <a:off x="9443542" y="3397938"/>
            <a:ext cx="901628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B4889B-7163-F641-9C65-6021D2FA448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8758244" y="3397938"/>
            <a:ext cx="685298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BC9FEA-35F5-1D48-9B48-9E4685420A75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3626867" y="3397938"/>
            <a:ext cx="840469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B1F2A-CF0D-BC43-972D-F94566E747F2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>
            <a:off x="5711387" y="845482"/>
            <a:ext cx="2488102" cy="951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7990137" y="179732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3417515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1769882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3013933" y="179732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5502035" y="47615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8199489" y="2166657"/>
            <a:ext cx="1244053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604421-F1CE-8746-BA9A-A28107B275D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055365" y="4681909"/>
            <a:ext cx="490712" cy="1058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3223285" y="845482"/>
            <a:ext cx="2488102" cy="951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AF13A3-35C1-2B49-B2FC-E2F0D0E9E5B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 flipH="1">
            <a:off x="1979234" y="2166657"/>
            <a:ext cx="1244051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96BBAC5-1AAB-564C-90F4-053EF32A4119}"/>
              </a:ext>
            </a:extLst>
          </p:cNvPr>
          <p:cNvSpPr txBox="1"/>
          <p:nvPr/>
        </p:nvSpPr>
        <p:spPr>
          <a:xfrm>
            <a:off x="10135818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C3B261-4E08-FE46-B1F5-9B434811552E}"/>
              </a:ext>
            </a:extLst>
          </p:cNvPr>
          <p:cNvSpPr txBox="1"/>
          <p:nvPr/>
        </p:nvSpPr>
        <p:spPr>
          <a:xfrm>
            <a:off x="9643394" y="5739958"/>
            <a:ext cx="41870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68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65151-0F74-3748-BF0C-1748B794EB3D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 flipH="1">
            <a:off x="6536734" y="2166657"/>
            <a:ext cx="1662755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B068530-B135-0B48-928B-E4A3EB6B80BF}"/>
              </a:ext>
            </a:extLst>
          </p:cNvPr>
          <p:cNvSpPr txBox="1"/>
          <p:nvPr/>
        </p:nvSpPr>
        <p:spPr>
          <a:xfrm>
            <a:off x="538619" y="676405"/>
            <a:ext cx="18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3: delete(68)</a:t>
            </a:r>
          </a:p>
        </p:txBody>
      </p:sp>
    </p:spTree>
    <p:extLst>
      <p:ext uri="{BB962C8B-B14F-4D97-AF65-F5344CB8AC3E}">
        <p14:creationId xmlns:p14="http://schemas.microsoft.com/office/powerpoint/2010/main" val="72189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7336725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6846013" y="573995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8548892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1FBCA-ABF9-7F4E-AA76-B27C96E495CE}"/>
              </a:ext>
            </a:extLst>
          </p:cNvPr>
          <p:cNvSpPr txBox="1"/>
          <p:nvPr/>
        </p:nvSpPr>
        <p:spPr>
          <a:xfrm>
            <a:off x="9234190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EF9A26-BACD-6347-BD26-6DAAB9FCF2EA}"/>
              </a:ext>
            </a:extLst>
          </p:cNvPr>
          <p:cNvCxnSpPr>
            <a:cxnSpLocks/>
            <a:stCxn id="25" idx="2"/>
            <a:endCxn id="17" idx="0"/>
          </p:cNvCxnSpPr>
          <p:nvPr/>
        </p:nvCxnSpPr>
        <p:spPr>
          <a:xfrm>
            <a:off x="3223285" y="2166657"/>
            <a:ext cx="1244051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B73FEE-5961-C047-978B-E8CDEA50A34D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>
            <a:off x="3626867" y="4681909"/>
            <a:ext cx="421765" cy="1058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E682FD-B2F0-974C-B60A-77A020333A3F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>
            <a:off x="6536734" y="3397938"/>
            <a:ext cx="1009343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6327382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3839280" y="573995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4257984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9B7632-F43D-2F4F-8B12-9DFB52801BE9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>
            <a:off x="9443542" y="3397938"/>
            <a:ext cx="901628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B4889B-7163-F641-9C65-6021D2FA448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8758244" y="3397938"/>
            <a:ext cx="685298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BC9FEA-35F5-1D48-9B48-9E4685420A75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3626867" y="3397938"/>
            <a:ext cx="840469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B1F2A-CF0D-BC43-972D-F94566E747F2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>
            <a:off x="5711387" y="845482"/>
            <a:ext cx="2488102" cy="951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7990137" y="179732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3417515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1769882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3013933" y="179732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5502035" y="47615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8199489" y="2166657"/>
            <a:ext cx="1244053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604421-F1CE-8746-BA9A-A28107B275D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055365" y="4681909"/>
            <a:ext cx="490712" cy="1058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3223285" y="845482"/>
            <a:ext cx="2488102" cy="951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AF13A3-35C1-2B49-B2FC-E2F0D0E9E5B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 flipH="1">
            <a:off x="1979234" y="2166657"/>
            <a:ext cx="1244051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96BBAC5-1AAB-564C-90F4-053EF32A4119}"/>
              </a:ext>
            </a:extLst>
          </p:cNvPr>
          <p:cNvSpPr txBox="1"/>
          <p:nvPr/>
        </p:nvSpPr>
        <p:spPr>
          <a:xfrm>
            <a:off x="10135818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65151-0F74-3748-BF0C-1748B794EB3D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 flipH="1">
            <a:off x="6536734" y="2166657"/>
            <a:ext cx="1662755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B068530-B135-0B48-928B-E4A3EB6B80BF}"/>
              </a:ext>
            </a:extLst>
          </p:cNvPr>
          <p:cNvSpPr txBox="1"/>
          <p:nvPr/>
        </p:nvSpPr>
        <p:spPr>
          <a:xfrm>
            <a:off x="538619" y="676405"/>
            <a:ext cx="18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3: delete(68)</a:t>
            </a:r>
          </a:p>
        </p:txBody>
      </p:sp>
    </p:spTree>
    <p:extLst>
      <p:ext uri="{BB962C8B-B14F-4D97-AF65-F5344CB8AC3E}">
        <p14:creationId xmlns:p14="http://schemas.microsoft.com/office/powerpoint/2010/main" val="3496431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7336725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6846013" y="573995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8548892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1FBCA-ABF9-7F4E-AA76-B27C96E495CE}"/>
              </a:ext>
            </a:extLst>
          </p:cNvPr>
          <p:cNvSpPr txBox="1"/>
          <p:nvPr/>
        </p:nvSpPr>
        <p:spPr>
          <a:xfrm>
            <a:off x="9234190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C17048-CAD8-EB4F-A1A3-D8A90F9B1B00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9852746" y="4681909"/>
            <a:ext cx="492424" cy="1058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EF9A26-BACD-6347-BD26-6DAAB9FCF2EA}"/>
              </a:ext>
            </a:extLst>
          </p:cNvPr>
          <p:cNvCxnSpPr>
            <a:cxnSpLocks/>
            <a:stCxn id="25" idx="2"/>
            <a:endCxn id="17" idx="0"/>
          </p:cNvCxnSpPr>
          <p:nvPr/>
        </p:nvCxnSpPr>
        <p:spPr>
          <a:xfrm>
            <a:off x="3223285" y="2166657"/>
            <a:ext cx="1244051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B73FEE-5961-C047-978B-E8CDEA50A34D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>
            <a:off x="3626867" y="4681909"/>
            <a:ext cx="421765" cy="1058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E682FD-B2F0-974C-B60A-77A020333A3F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>
            <a:off x="6536734" y="3397938"/>
            <a:ext cx="1009343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6327382" y="3028606"/>
            <a:ext cx="41870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3839280" y="573995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4257984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9B7632-F43D-2F4F-8B12-9DFB52801BE9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>
            <a:off x="9443542" y="3397938"/>
            <a:ext cx="901628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B4889B-7163-F641-9C65-6021D2FA448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8758244" y="3397938"/>
            <a:ext cx="685298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BC9FEA-35F5-1D48-9B48-9E4685420A75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3626867" y="3397938"/>
            <a:ext cx="840469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B1F2A-CF0D-BC43-972D-F94566E747F2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>
            <a:off x="5711387" y="845482"/>
            <a:ext cx="2488102" cy="951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7990137" y="179732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3417515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1769882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3013933" y="179732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5502035" y="47615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8199489" y="2166657"/>
            <a:ext cx="1244053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604421-F1CE-8746-BA9A-A28107B275D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055365" y="4681909"/>
            <a:ext cx="490712" cy="1058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3223285" y="845482"/>
            <a:ext cx="2488102" cy="951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AF13A3-35C1-2B49-B2FC-E2F0D0E9E5B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 flipH="1">
            <a:off x="1979234" y="2166657"/>
            <a:ext cx="1244051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96BBAC5-1AAB-564C-90F4-053EF32A4119}"/>
              </a:ext>
            </a:extLst>
          </p:cNvPr>
          <p:cNvSpPr txBox="1"/>
          <p:nvPr/>
        </p:nvSpPr>
        <p:spPr>
          <a:xfrm>
            <a:off x="10135818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C3B261-4E08-FE46-B1F5-9B434811552E}"/>
              </a:ext>
            </a:extLst>
          </p:cNvPr>
          <p:cNvSpPr txBox="1"/>
          <p:nvPr/>
        </p:nvSpPr>
        <p:spPr>
          <a:xfrm>
            <a:off x="9643394" y="573995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68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65151-0F74-3748-BF0C-1748B794EB3D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 flipH="1">
            <a:off x="6536734" y="2166657"/>
            <a:ext cx="1662755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B068530-B135-0B48-928B-E4A3EB6B80BF}"/>
              </a:ext>
            </a:extLst>
          </p:cNvPr>
          <p:cNvSpPr txBox="1"/>
          <p:nvPr/>
        </p:nvSpPr>
        <p:spPr>
          <a:xfrm>
            <a:off x="538619" y="676405"/>
            <a:ext cx="18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4: delete(46)</a:t>
            </a:r>
          </a:p>
        </p:txBody>
      </p:sp>
    </p:spTree>
    <p:extLst>
      <p:ext uri="{BB962C8B-B14F-4D97-AF65-F5344CB8AC3E}">
        <p14:creationId xmlns:p14="http://schemas.microsoft.com/office/powerpoint/2010/main" val="2174190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6421928" y="3122462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5931216" y="454984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8548892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1FBCA-ABF9-7F4E-AA76-B27C96E495CE}"/>
              </a:ext>
            </a:extLst>
          </p:cNvPr>
          <p:cNvSpPr txBox="1"/>
          <p:nvPr/>
        </p:nvSpPr>
        <p:spPr>
          <a:xfrm>
            <a:off x="9234190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C17048-CAD8-EB4F-A1A3-D8A90F9B1B00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9852746" y="4681909"/>
            <a:ext cx="492424" cy="1058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EF9A26-BACD-6347-BD26-6DAAB9FCF2EA}"/>
              </a:ext>
            </a:extLst>
          </p:cNvPr>
          <p:cNvCxnSpPr>
            <a:cxnSpLocks/>
            <a:stCxn id="25" idx="2"/>
            <a:endCxn id="17" idx="0"/>
          </p:cNvCxnSpPr>
          <p:nvPr/>
        </p:nvCxnSpPr>
        <p:spPr>
          <a:xfrm>
            <a:off x="3223285" y="2166657"/>
            <a:ext cx="1244051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B73FEE-5961-C047-978B-E8CDEA50A34D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>
            <a:off x="3626867" y="4681909"/>
            <a:ext cx="421765" cy="1058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3839280" y="573995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4257984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9B7632-F43D-2F4F-8B12-9DFB52801BE9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>
            <a:off x="9443542" y="3397938"/>
            <a:ext cx="901628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B4889B-7163-F641-9C65-6021D2FA448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8758244" y="3397938"/>
            <a:ext cx="685298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BC9FEA-35F5-1D48-9B48-9E4685420A75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3626867" y="3397938"/>
            <a:ext cx="840469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B1F2A-CF0D-BC43-972D-F94566E747F2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>
            <a:off x="5711387" y="845482"/>
            <a:ext cx="2488102" cy="951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7990137" y="179732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3417515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1769882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3013933" y="179732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5502035" y="47615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8199489" y="2166657"/>
            <a:ext cx="1244053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604421-F1CE-8746-BA9A-A28107B275D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140568" y="3491794"/>
            <a:ext cx="490712" cy="1058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3223285" y="845482"/>
            <a:ext cx="2488102" cy="951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AF13A3-35C1-2B49-B2FC-E2F0D0E9E5B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 flipH="1">
            <a:off x="1979234" y="2166657"/>
            <a:ext cx="1244051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96BBAC5-1AAB-564C-90F4-053EF32A4119}"/>
              </a:ext>
            </a:extLst>
          </p:cNvPr>
          <p:cNvSpPr txBox="1"/>
          <p:nvPr/>
        </p:nvSpPr>
        <p:spPr>
          <a:xfrm>
            <a:off x="10135818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C3B261-4E08-FE46-B1F5-9B434811552E}"/>
              </a:ext>
            </a:extLst>
          </p:cNvPr>
          <p:cNvSpPr txBox="1"/>
          <p:nvPr/>
        </p:nvSpPr>
        <p:spPr>
          <a:xfrm>
            <a:off x="9643394" y="573995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68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65151-0F74-3748-BF0C-1748B794EB3D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 flipH="1">
            <a:off x="6631280" y="2166657"/>
            <a:ext cx="1568209" cy="9558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B068530-B135-0B48-928B-E4A3EB6B80BF}"/>
              </a:ext>
            </a:extLst>
          </p:cNvPr>
          <p:cNvSpPr txBox="1"/>
          <p:nvPr/>
        </p:nvSpPr>
        <p:spPr>
          <a:xfrm>
            <a:off x="538619" y="676405"/>
            <a:ext cx="18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4: delete(46)</a:t>
            </a:r>
          </a:p>
        </p:txBody>
      </p:sp>
    </p:spTree>
    <p:extLst>
      <p:ext uri="{BB962C8B-B14F-4D97-AF65-F5344CB8AC3E}">
        <p14:creationId xmlns:p14="http://schemas.microsoft.com/office/powerpoint/2010/main" val="1308846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7336725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6846013" y="573995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8548892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1FBCA-ABF9-7F4E-AA76-B27C96E495CE}"/>
              </a:ext>
            </a:extLst>
          </p:cNvPr>
          <p:cNvSpPr txBox="1"/>
          <p:nvPr/>
        </p:nvSpPr>
        <p:spPr>
          <a:xfrm>
            <a:off x="9234190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C17048-CAD8-EB4F-A1A3-D8A90F9B1B00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9852746" y="4681909"/>
            <a:ext cx="492424" cy="1058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EF9A26-BACD-6347-BD26-6DAAB9FCF2EA}"/>
              </a:ext>
            </a:extLst>
          </p:cNvPr>
          <p:cNvCxnSpPr>
            <a:cxnSpLocks/>
            <a:stCxn id="25" idx="2"/>
            <a:endCxn id="17" idx="0"/>
          </p:cNvCxnSpPr>
          <p:nvPr/>
        </p:nvCxnSpPr>
        <p:spPr>
          <a:xfrm>
            <a:off x="3223285" y="2166657"/>
            <a:ext cx="1244051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B73FEE-5961-C047-978B-E8CDEA50A34D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>
            <a:off x="3626867" y="4681909"/>
            <a:ext cx="421765" cy="1058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E682FD-B2F0-974C-B60A-77A020333A3F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>
            <a:off x="6536734" y="3397938"/>
            <a:ext cx="1009343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6327382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3839280" y="573995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4257984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9B7632-F43D-2F4F-8B12-9DFB52801BE9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>
            <a:off x="9443542" y="3397938"/>
            <a:ext cx="901628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B4889B-7163-F641-9C65-6021D2FA448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8758244" y="3397938"/>
            <a:ext cx="685298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BC9FEA-35F5-1D48-9B48-9E4685420A75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3626867" y="3397938"/>
            <a:ext cx="840469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B1F2A-CF0D-BC43-972D-F94566E747F2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>
            <a:off x="5711387" y="845482"/>
            <a:ext cx="2488102" cy="951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7990137" y="179732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3417515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1769882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3013933" y="1797325"/>
            <a:ext cx="41870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5502035" y="47615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8199489" y="2166657"/>
            <a:ext cx="1244053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604421-F1CE-8746-BA9A-A28107B275D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055365" y="4681909"/>
            <a:ext cx="490712" cy="1058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3223285" y="845482"/>
            <a:ext cx="2488102" cy="951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AF13A3-35C1-2B49-B2FC-E2F0D0E9E5B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 flipH="1">
            <a:off x="1979234" y="2166657"/>
            <a:ext cx="1244051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96BBAC5-1AAB-564C-90F4-053EF32A4119}"/>
              </a:ext>
            </a:extLst>
          </p:cNvPr>
          <p:cNvSpPr txBox="1"/>
          <p:nvPr/>
        </p:nvSpPr>
        <p:spPr>
          <a:xfrm>
            <a:off x="10135818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C3B261-4E08-FE46-B1F5-9B434811552E}"/>
              </a:ext>
            </a:extLst>
          </p:cNvPr>
          <p:cNvSpPr txBox="1"/>
          <p:nvPr/>
        </p:nvSpPr>
        <p:spPr>
          <a:xfrm>
            <a:off x="9643394" y="573995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68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65151-0F74-3748-BF0C-1748B794EB3D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 flipH="1">
            <a:off x="6536734" y="2166657"/>
            <a:ext cx="1662755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B068530-B135-0B48-928B-E4A3EB6B80BF}"/>
              </a:ext>
            </a:extLst>
          </p:cNvPr>
          <p:cNvSpPr txBox="1"/>
          <p:nvPr/>
        </p:nvSpPr>
        <p:spPr>
          <a:xfrm>
            <a:off x="538619" y="676405"/>
            <a:ext cx="18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5: delete(18)</a:t>
            </a:r>
          </a:p>
        </p:txBody>
      </p:sp>
    </p:spTree>
    <p:extLst>
      <p:ext uri="{BB962C8B-B14F-4D97-AF65-F5344CB8AC3E}">
        <p14:creationId xmlns:p14="http://schemas.microsoft.com/office/powerpoint/2010/main" val="1960173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7336725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6846013" y="573995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8548892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1FBCA-ABF9-7F4E-AA76-B27C96E495CE}"/>
              </a:ext>
            </a:extLst>
          </p:cNvPr>
          <p:cNvSpPr txBox="1"/>
          <p:nvPr/>
        </p:nvSpPr>
        <p:spPr>
          <a:xfrm>
            <a:off x="9234190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C17048-CAD8-EB4F-A1A3-D8A90F9B1B00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9852746" y="4681909"/>
            <a:ext cx="492424" cy="1058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EF9A26-BACD-6347-BD26-6DAAB9FCF2EA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3223285" y="2120343"/>
            <a:ext cx="1244051" cy="9082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E682FD-B2F0-974C-B60A-77A020333A3F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>
            <a:off x="6536734" y="3397938"/>
            <a:ext cx="1009343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6327382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3013933" y="1751011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4257984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9B7632-F43D-2F4F-8B12-9DFB52801BE9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>
            <a:off x="9443542" y="3397938"/>
            <a:ext cx="901628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B4889B-7163-F641-9C65-6021D2FA448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8758244" y="3397938"/>
            <a:ext cx="685298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BC9FEA-35F5-1D48-9B48-9E4685420A75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3626867" y="3397938"/>
            <a:ext cx="840469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B1F2A-CF0D-BC43-972D-F94566E747F2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>
            <a:off x="5711387" y="845482"/>
            <a:ext cx="2488102" cy="951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7990137" y="179732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3417515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1769882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5502035" y="47615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8199489" y="2166657"/>
            <a:ext cx="1244053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604421-F1CE-8746-BA9A-A28107B275D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055365" y="4681909"/>
            <a:ext cx="490712" cy="1058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 flipH="1">
            <a:off x="3223285" y="845482"/>
            <a:ext cx="2488102" cy="905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AF13A3-35C1-2B49-B2FC-E2F0D0E9E5B1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flipH="1">
            <a:off x="1979234" y="2120343"/>
            <a:ext cx="1244051" cy="9082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96BBAC5-1AAB-564C-90F4-053EF32A4119}"/>
              </a:ext>
            </a:extLst>
          </p:cNvPr>
          <p:cNvSpPr txBox="1"/>
          <p:nvPr/>
        </p:nvSpPr>
        <p:spPr>
          <a:xfrm>
            <a:off x="10135818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C3B261-4E08-FE46-B1F5-9B434811552E}"/>
              </a:ext>
            </a:extLst>
          </p:cNvPr>
          <p:cNvSpPr txBox="1"/>
          <p:nvPr/>
        </p:nvSpPr>
        <p:spPr>
          <a:xfrm>
            <a:off x="9643394" y="573995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68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65151-0F74-3748-BF0C-1748B794EB3D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 flipH="1">
            <a:off x="6536734" y="2166657"/>
            <a:ext cx="1662755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B068530-B135-0B48-928B-E4A3EB6B80BF}"/>
              </a:ext>
            </a:extLst>
          </p:cNvPr>
          <p:cNvSpPr txBox="1"/>
          <p:nvPr/>
        </p:nvSpPr>
        <p:spPr>
          <a:xfrm>
            <a:off x="538619" y="676405"/>
            <a:ext cx="18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5: delete(18)</a:t>
            </a:r>
          </a:p>
        </p:txBody>
      </p:sp>
    </p:spTree>
    <p:extLst>
      <p:ext uri="{BB962C8B-B14F-4D97-AF65-F5344CB8AC3E}">
        <p14:creationId xmlns:p14="http://schemas.microsoft.com/office/powerpoint/2010/main" val="1817041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7336725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6846013" y="573995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8548892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1FBCA-ABF9-7F4E-AA76-B27C96E495CE}"/>
              </a:ext>
            </a:extLst>
          </p:cNvPr>
          <p:cNvSpPr txBox="1"/>
          <p:nvPr/>
        </p:nvSpPr>
        <p:spPr>
          <a:xfrm>
            <a:off x="9234190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C17048-CAD8-EB4F-A1A3-D8A90F9B1B00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9852746" y="4681909"/>
            <a:ext cx="492424" cy="1058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EF9A26-BACD-6347-BD26-6DAAB9FCF2EA}"/>
              </a:ext>
            </a:extLst>
          </p:cNvPr>
          <p:cNvCxnSpPr>
            <a:cxnSpLocks/>
            <a:stCxn id="25" idx="2"/>
            <a:endCxn id="17" idx="0"/>
          </p:cNvCxnSpPr>
          <p:nvPr/>
        </p:nvCxnSpPr>
        <p:spPr>
          <a:xfrm>
            <a:off x="3223285" y="2166657"/>
            <a:ext cx="1244051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B73FEE-5961-C047-978B-E8CDEA50A34D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>
            <a:off x="3626867" y="4681909"/>
            <a:ext cx="421765" cy="1058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E682FD-B2F0-974C-B60A-77A020333A3F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>
            <a:off x="6536734" y="3397938"/>
            <a:ext cx="1009343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6327382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3839280" y="573995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4257984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9B7632-F43D-2F4F-8B12-9DFB52801BE9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>
            <a:off x="9443542" y="3397938"/>
            <a:ext cx="901628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B4889B-7163-F641-9C65-6021D2FA448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8758244" y="3397938"/>
            <a:ext cx="685298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BC9FEA-35F5-1D48-9B48-9E4685420A75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3626867" y="3397938"/>
            <a:ext cx="840469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B1F2A-CF0D-BC43-972D-F94566E747F2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>
            <a:off x="5711387" y="845482"/>
            <a:ext cx="2488102" cy="951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7990137" y="179732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3417515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1769882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3013933" y="179732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5502035" y="476150"/>
            <a:ext cx="41870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8199489" y="2166657"/>
            <a:ext cx="1244053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604421-F1CE-8746-BA9A-A28107B275D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055365" y="4681909"/>
            <a:ext cx="490712" cy="1058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3223285" y="845482"/>
            <a:ext cx="2488102" cy="951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AF13A3-35C1-2B49-B2FC-E2F0D0E9E5B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 flipH="1">
            <a:off x="1979234" y="2166657"/>
            <a:ext cx="1244051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96BBAC5-1AAB-564C-90F4-053EF32A4119}"/>
              </a:ext>
            </a:extLst>
          </p:cNvPr>
          <p:cNvSpPr txBox="1"/>
          <p:nvPr/>
        </p:nvSpPr>
        <p:spPr>
          <a:xfrm>
            <a:off x="10135818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C3B261-4E08-FE46-B1F5-9B434811552E}"/>
              </a:ext>
            </a:extLst>
          </p:cNvPr>
          <p:cNvSpPr txBox="1"/>
          <p:nvPr/>
        </p:nvSpPr>
        <p:spPr>
          <a:xfrm>
            <a:off x="9643394" y="573995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68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65151-0F74-3748-BF0C-1748B794EB3D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 flipH="1">
            <a:off x="6536734" y="2166657"/>
            <a:ext cx="1662755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B068530-B135-0B48-928B-E4A3EB6B80BF}"/>
              </a:ext>
            </a:extLst>
          </p:cNvPr>
          <p:cNvSpPr txBox="1"/>
          <p:nvPr/>
        </p:nvSpPr>
        <p:spPr>
          <a:xfrm>
            <a:off x="538619" y="676405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6: delete(27)</a:t>
            </a:r>
          </a:p>
        </p:txBody>
      </p:sp>
    </p:spTree>
    <p:extLst>
      <p:ext uri="{BB962C8B-B14F-4D97-AF65-F5344CB8AC3E}">
        <p14:creationId xmlns:p14="http://schemas.microsoft.com/office/powerpoint/2010/main" val="167088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7935296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7291762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922236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6648228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4717626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536116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857883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4074092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278702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3430558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600469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</p:cNvCxnSpPr>
          <p:nvPr/>
        </p:nvCxnSpPr>
        <p:spPr>
          <a:xfrm>
            <a:off x="10383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</p:cNvCxnSpPr>
          <p:nvPr/>
        </p:nvCxnSpPr>
        <p:spPr>
          <a:xfrm flipH="1">
            <a:off x="284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E565C2-1924-5D46-B76A-8B21658EA9C1}"/>
              </a:ext>
            </a:extLst>
          </p:cNvPr>
          <p:cNvCxnSpPr>
            <a:cxnSpLocks/>
          </p:cNvCxnSpPr>
          <p:nvPr/>
        </p:nvCxnSpPr>
        <p:spPr>
          <a:xfrm flipH="1">
            <a:off x="4372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54973C-C524-3248-817D-B81561197C4D}"/>
              </a:ext>
            </a:extLst>
          </p:cNvPr>
          <p:cNvCxnSpPr>
            <a:cxnSpLocks/>
          </p:cNvCxnSpPr>
          <p:nvPr/>
        </p:nvCxnSpPr>
        <p:spPr>
          <a:xfrm flipH="1">
            <a:off x="5896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E7628D-D0CC-D74A-8F98-C87BAB568C1A}"/>
              </a:ext>
            </a:extLst>
          </p:cNvPr>
          <p:cNvCxnSpPr>
            <a:cxnSpLocks/>
          </p:cNvCxnSpPr>
          <p:nvPr/>
        </p:nvCxnSpPr>
        <p:spPr>
          <a:xfrm flipH="1">
            <a:off x="7420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4FB77F-BEEF-6A4D-8C15-C0BECA1DC16D}"/>
              </a:ext>
            </a:extLst>
          </p:cNvPr>
          <p:cNvCxnSpPr>
            <a:cxnSpLocks/>
          </p:cNvCxnSpPr>
          <p:nvPr/>
        </p:nvCxnSpPr>
        <p:spPr>
          <a:xfrm flipH="1">
            <a:off x="8944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88D394-6DEE-D044-BDDB-B142856A8037}"/>
              </a:ext>
            </a:extLst>
          </p:cNvPr>
          <p:cNvCxnSpPr>
            <a:cxnSpLocks/>
          </p:cNvCxnSpPr>
          <p:nvPr/>
        </p:nvCxnSpPr>
        <p:spPr>
          <a:xfrm flipH="1">
            <a:off x="1046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C924F5-140C-7F41-92F3-F68D0C714792}"/>
              </a:ext>
            </a:extLst>
          </p:cNvPr>
          <p:cNvCxnSpPr>
            <a:cxnSpLocks/>
          </p:cNvCxnSpPr>
          <p:nvPr/>
        </p:nvCxnSpPr>
        <p:spPr>
          <a:xfrm flipH="1">
            <a:off x="11992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B4DC62-8562-0B48-9AEF-F5417FBFC317}"/>
              </a:ext>
            </a:extLst>
          </p:cNvPr>
          <p:cNvCxnSpPr>
            <a:cxnSpLocks/>
          </p:cNvCxnSpPr>
          <p:nvPr/>
        </p:nvCxnSpPr>
        <p:spPr>
          <a:xfrm>
            <a:off x="105355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F2FF84-264F-7840-99E1-F40319EA95AF}"/>
              </a:ext>
            </a:extLst>
          </p:cNvPr>
          <p:cNvCxnSpPr>
            <a:cxnSpLocks/>
          </p:cNvCxnSpPr>
          <p:nvPr/>
        </p:nvCxnSpPr>
        <p:spPr>
          <a:xfrm>
            <a:off x="106879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FB0511-657D-4846-BFF2-584F9EDC1578}"/>
              </a:ext>
            </a:extLst>
          </p:cNvPr>
          <p:cNvCxnSpPr>
            <a:cxnSpLocks/>
          </p:cNvCxnSpPr>
          <p:nvPr/>
        </p:nvCxnSpPr>
        <p:spPr>
          <a:xfrm>
            <a:off x="108403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7012AF-4FF5-304E-A8F7-D9FCE1EE1561}"/>
              </a:ext>
            </a:extLst>
          </p:cNvPr>
          <p:cNvCxnSpPr>
            <a:cxnSpLocks/>
          </p:cNvCxnSpPr>
          <p:nvPr/>
        </p:nvCxnSpPr>
        <p:spPr>
          <a:xfrm>
            <a:off x="109927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E79E1A-B39E-6C4E-8C87-547DBB960D1A}"/>
              </a:ext>
            </a:extLst>
          </p:cNvPr>
          <p:cNvCxnSpPr>
            <a:cxnSpLocks/>
          </p:cNvCxnSpPr>
          <p:nvPr/>
        </p:nvCxnSpPr>
        <p:spPr>
          <a:xfrm>
            <a:off x="11145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6AF0877-3C40-C040-8A08-5516CB1F0E1C}"/>
              </a:ext>
            </a:extLst>
          </p:cNvPr>
          <p:cNvSpPr txBox="1"/>
          <p:nvPr/>
        </p:nvSpPr>
        <p:spPr>
          <a:xfrm>
            <a:off x="341324" y="253740"/>
            <a:ext cx="541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1: Build a BST inserting elements in the order given</a:t>
            </a:r>
          </a:p>
        </p:txBody>
      </p:sp>
    </p:spTree>
    <p:extLst>
      <p:ext uri="{BB962C8B-B14F-4D97-AF65-F5344CB8AC3E}">
        <p14:creationId xmlns:p14="http://schemas.microsoft.com/office/powerpoint/2010/main" val="3152213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6957394" y="285225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6466682" y="427963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8548892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1FBCA-ABF9-7F4E-AA76-B27C96E495CE}"/>
              </a:ext>
            </a:extLst>
          </p:cNvPr>
          <p:cNvSpPr txBox="1"/>
          <p:nvPr/>
        </p:nvSpPr>
        <p:spPr>
          <a:xfrm>
            <a:off x="9234190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C17048-CAD8-EB4F-A1A3-D8A90F9B1B00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9852746" y="4681909"/>
            <a:ext cx="492424" cy="1058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EF9A26-BACD-6347-BD26-6DAAB9FCF2EA}"/>
              </a:ext>
            </a:extLst>
          </p:cNvPr>
          <p:cNvCxnSpPr>
            <a:cxnSpLocks/>
            <a:stCxn id="25" idx="2"/>
            <a:endCxn id="17" idx="0"/>
          </p:cNvCxnSpPr>
          <p:nvPr/>
        </p:nvCxnSpPr>
        <p:spPr>
          <a:xfrm>
            <a:off x="3223285" y="2166657"/>
            <a:ext cx="1244051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B73FEE-5961-C047-978B-E8CDEA50A34D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>
            <a:off x="3626867" y="4681909"/>
            <a:ext cx="421765" cy="1058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5292683" y="67640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3839280" y="573995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4257984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9B7632-F43D-2F4F-8B12-9DFB52801BE9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>
            <a:off x="9443542" y="3397938"/>
            <a:ext cx="901628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B4889B-7163-F641-9C65-6021D2FA448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8758244" y="3397938"/>
            <a:ext cx="685298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BC9FEA-35F5-1D48-9B48-9E4685420A75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3626867" y="3397938"/>
            <a:ext cx="840469" cy="914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B1F2A-CF0D-BC43-972D-F94566E747F2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5502035" y="1045737"/>
            <a:ext cx="2697454" cy="75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7990137" y="179732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3417515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1769882" y="30286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3013933" y="179732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8199489" y="2166657"/>
            <a:ext cx="1244053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604421-F1CE-8746-BA9A-A28107B275D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676034" y="3221585"/>
            <a:ext cx="490712" cy="1058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 flipH="1">
            <a:off x="3223285" y="1045737"/>
            <a:ext cx="2278750" cy="75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AF13A3-35C1-2B49-B2FC-E2F0D0E9E5B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 flipH="1">
            <a:off x="1979234" y="2166657"/>
            <a:ext cx="1244051" cy="861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96BBAC5-1AAB-564C-90F4-053EF32A4119}"/>
              </a:ext>
            </a:extLst>
          </p:cNvPr>
          <p:cNvSpPr txBox="1"/>
          <p:nvPr/>
        </p:nvSpPr>
        <p:spPr>
          <a:xfrm>
            <a:off x="10135818" y="43125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C3B261-4E08-FE46-B1F5-9B434811552E}"/>
              </a:ext>
            </a:extLst>
          </p:cNvPr>
          <p:cNvSpPr txBox="1"/>
          <p:nvPr/>
        </p:nvSpPr>
        <p:spPr>
          <a:xfrm>
            <a:off x="9643394" y="573995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68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65151-0F74-3748-BF0C-1748B794EB3D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 flipH="1">
            <a:off x="7166746" y="2166657"/>
            <a:ext cx="1032743" cy="6855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B068530-B135-0B48-928B-E4A3EB6B80BF}"/>
              </a:ext>
            </a:extLst>
          </p:cNvPr>
          <p:cNvSpPr txBox="1"/>
          <p:nvPr/>
        </p:nvSpPr>
        <p:spPr>
          <a:xfrm>
            <a:off x="538619" y="676405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6: delete(27)</a:t>
            </a:r>
          </a:p>
        </p:txBody>
      </p:sp>
    </p:spTree>
    <p:extLst>
      <p:ext uri="{BB962C8B-B14F-4D97-AF65-F5344CB8AC3E}">
        <p14:creationId xmlns:p14="http://schemas.microsoft.com/office/powerpoint/2010/main" val="790790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32BF2E-3862-7E4B-95A9-D0D3F2A665A6}"/>
              </a:ext>
            </a:extLst>
          </p:cNvPr>
          <p:cNvSpPr/>
          <p:nvPr/>
        </p:nvSpPr>
        <p:spPr>
          <a:xfrm>
            <a:off x="379956" y="287479"/>
            <a:ext cx="11482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7: Using the set of key values {9, 17, 20, 33, 47, 69, 81}, draw binary search trees of heights 2, 3, 4, 5, and 6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251BB-AACA-8A8E-11D5-C5A87E429665}"/>
              </a:ext>
            </a:extLst>
          </p:cNvPr>
          <p:cNvSpPr txBox="1"/>
          <p:nvPr/>
        </p:nvSpPr>
        <p:spPr>
          <a:xfrm>
            <a:off x="1271815" y="125482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D2788-41A7-E0DB-D473-46ACC5CA8B9D}"/>
              </a:ext>
            </a:extLst>
          </p:cNvPr>
          <p:cNvSpPr txBox="1"/>
          <p:nvPr/>
        </p:nvSpPr>
        <p:spPr>
          <a:xfrm>
            <a:off x="282714" y="264710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2C755-2DBF-AB8E-2F6C-6ACF1A6713FC}"/>
              </a:ext>
            </a:extLst>
          </p:cNvPr>
          <p:cNvSpPr txBox="1"/>
          <p:nvPr/>
        </p:nvSpPr>
        <p:spPr>
          <a:xfrm>
            <a:off x="2089858" y="203330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69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9FA4DE-26F7-B153-15A9-5CA0C09EF0D0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H="1" flipV="1">
            <a:off x="1481167" y="1624160"/>
            <a:ext cx="818043" cy="4091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8B6F76-5355-987E-2EB5-4D24F7E16A89}"/>
              </a:ext>
            </a:extLst>
          </p:cNvPr>
          <p:cNvCxnSpPr>
            <a:cxnSpLocks/>
            <a:stCxn id="16" idx="0"/>
            <a:endCxn id="3" idx="2"/>
          </p:cNvCxnSpPr>
          <p:nvPr/>
        </p:nvCxnSpPr>
        <p:spPr>
          <a:xfrm flipV="1">
            <a:off x="746989" y="1624160"/>
            <a:ext cx="734178" cy="34126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9BB596-2AB7-5B1E-BC15-01D2B6FEB167}"/>
              </a:ext>
            </a:extLst>
          </p:cNvPr>
          <p:cNvSpPr txBox="1"/>
          <p:nvPr/>
        </p:nvSpPr>
        <p:spPr>
          <a:xfrm>
            <a:off x="537637" y="196542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2428E2-1908-0469-D2DA-5D3076644247}"/>
              </a:ext>
            </a:extLst>
          </p:cNvPr>
          <p:cNvSpPr txBox="1"/>
          <p:nvPr/>
        </p:nvSpPr>
        <p:spPr>
          <a:xfrm>
            <a:off x="935231" y="264710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1A5319-4509-1E12-1AF5-815AF010E9D2}"/>
              </a:ext>
            </a:extLst>
          </p:cNvPr>
          <p:cNvSpPr txBox="1"/>
          <p:nvPr/>
        </p:nvSpPr>
        <p:spPr>
          <a:xfrm>
            <a:off x="1797099" y="2762409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40A7EC-98DB-1525-AA28-23CB92AC9E5A}"/>
              </a:ext>
            </a:extLst>
          </p:cNvPr>
          <p:cNvSpPr txBox="1"/>
          <p:nvPr/>
        </p:nvSpPr>
        <p:spPr>
          <a:xfrm>
            <a:off x="2517711" y="279079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CC4AAB-1079-529C-C581-C85D00E4D655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H="1" flipV="1">
            <a:off x="2299210" y="2402638"/>
            <a:ext cx="427853" cy="3881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D164AE-FF60-AE38-63B6-37931909417E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flipV="1">
            <a:off x="2006451" y="2402638"/>
            <a:ext cx="292759" cy="359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D7E55D-02F9-6015-7D85-94C236AD27D6}"/>
              </a:ext>
            </a:extLst>
          </p:cNvPr>
          <p:cNvCxnSpPr>
            <a:cxnSpLocks/>
            <a:stCxn id="4" idx="0"/>
            <a:endCxn id="16" idx="2"/>
          </p:cNvCxnSpPr>
          <p:nvPr/>
        </p:nvCxnSpPr>
        <p:spPr>
          <a:xfrm flipV="1">
            <a:off x="492066" y="2334759"/>
            <a:ext cx="254923" cy="312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99543DE-0E7E-2B37-4EFA-DBBA35C39C16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746989" y="2334759"/>
            <a:ext cx="397594" cy="312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318E808-4EA6-CF02-6DB6-5E564A67C6A9}"/>
              </a:ext>
            </a:extLst>
          </p:cNvPr>
          <p:cNvSpPr txBox="1"/>
          <p:nvPr/>
        </p:nvSpPr>
        <p:spPr>
          <a:xfrm>
            <a:off x="4345496" y="111113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FECB2E-B694-C3F2-3417-B5CAC28CFC7E}"/>
              </a:ext>
            </a:extLst>
          </p:cNvPr>
          <p:cNvSpPr txBox="1"/>
          <p:nvPr/>
        </p:nvSpPr>
        <p:spPr>
          <a:xfrm>
            <a:off x="4214485" y="34290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398811-96C9-E1FB-A9E5-046BEA702976}"/>
              </a:ext>
            </a:extLst>
          </p:cNvPr>
          <p:cNvSpPr txBox="1"/>
          <p:nvPr/>
        </p:nvSpPr>
        <p:spPr>
          <a:xfrm>
            <a:off x="5163539" y="188961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69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DFDE34-9EE4-B088-1337-48392541E59B}"/>
              </a:ext>
            </a:extLst>
          </p:cNvPr>
          <p:cNvCxnSpPr>
            <a:stCxn id="41" idx="0"/>
            <a:endCxn id="39" idx="2"/>
          </p:cNvCxnSpPr>
          <p:nvPr/>
        </p:nvCxnSpPr>
        <p:spPr>
          <a:xfrm flipH="1" flipV="1">
            <a:off x="4554848" y="1480470"/>
            <a:ext cx="818043" cy="4091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E7BC89-0134-F701-E592-3A0053BA2D31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3820670" y="1480470"/>
            <a:ext cx="734178" cy="34126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776C78C-EE0E-4CC0-C4AD-222A506E7E2C}"/>
              </a:ext>
            </a:extLst>
          </p:cNvPr>
          <p:cNvSpPr txBox="1"/>
          <p:nvPr/>
        </p:nvSpPr>
        <p:spPr>
          <a:xfrm>
            <a:off x="3611318" y="182173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5023CB-D223-9352-876A-79BD607FD666}"/>
              </a:ext>
            </a:extLst>
          </p:cNvPr>
          <p:cNvSpPr txBox="1"/>
          <p:nvPr/>
        </p:nvSpPr>
        <p:spPr>
          <a:xfrm>
            <a:off x="4008912" y="25034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2EC90F-0D2F-B00D-8621-DFBF7424848C}"/>
              </a:ext>
            </a:extLst>
          </p:cNvPr>
          <p:cNvSpPr txBox="1"/>
          <p:nvPr/>
        </p:nvSpPr>
        <p:spPr>
          <a:xfrm>
            <a:off x="4870780" y="2618719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BF2932-FFD4-1459-0CA8-7B371022254E}"/>
              </a:ext>
            </a:extLst>
          </p:cNvPr>
          <p:cNvSpPr txBox="1"/>
          <p:nvPr/>
        </p:nvSpPr>
        <p:spPr>
          <a:xfrm>
            <a:off x="5591392" y="264710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B173A44-3CD0-C36F-F443-8A66CD4BED2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5372891" y="2258948"/>
            <a:ext cx="427853" cy="3881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2C2620-CB43-10F6-15E6-8E8C738AE85D}"/>
              </a:ext>
            </a:extLst>
          </p:cNvPr>
          <p:cNvCxnSpPr>
            <a:cxnSpLocks/>
            <a:stCxn id="46" idx="0"/>
            <a:endCxn id="41" idx="2"/>
          </p:cNvCxnSpPr>
          <p:nvPr/>
        </p:nvCxnSpPr>
        <p:spPr>
          <a:xfrm flipV="1">
            <a:off x="5080132" y="2258948"/>
            <a:ext cx="292759" cy="359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81A3E6-A4EF-F28F-9703-48D50F39E897}"/>
              </a:ext>
            </a:extLst>
          </p:cNvPr>
          <p:cNvCxnSpPr>
            <a:cxnSpLocks/>
            <a:stCxn id="40" idx="0"/>
            <a:endCxn id="45" idx="2"/>
          </p:cNvCxnSpPr>
          <p:nvPr/>
        </p:nvCxnSpPr>
        <p:spPr>
          <a:xfrm flipH="1" flipV="1">
            <a:off x="4218264" y="2872746"/>
            <a:ext cx="205573" cy="556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F33B76-EEF7-7B2D-6B28-A57BB2389D34}"/>
              </a:ext>
            </a:extLst>
          </p:cNvPr>
          <p:cNvCxnSpPr>
            <a:cxnSpLocks/>
            <a:stCxn id="45" idx="0"/>
            <a:endCxn id="44" idx="2"/>
          </p:cNvCxnSpPr>
          <p:nvPr/>
        </p:nvCxnSpPr>
        <p:spPr>
          <a:xfrm flipH="1" flipV="1">
            <a:off x="3820670" y="2191069"/>
            <a:ext cx="397594" cy="312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2D69A3F-B29E-C671-4450-5578F540FEF7}"/>
              </a:ext>
            </a:extLst>
          </p:cNvPr>
          <p:cNvSpPr txBox="1"/>
          <p:nvPr/>
        </p:nvSpPr>
        <p:spPr>
          <a:xfrm>
            <a:off x="8485859" y="111113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5E328B-316F-8AD0-E198-E6AF3E9227DF}"/>
              </a:ext>
            </a:extLst>
          </p:cNvPr>
          <p:cNvSpPr txBox="1"/>
          <p:nvPr/>
        </p:nvSpPr>
        <p:spPr>
          <a:xfrm>
            <a:off x="8371561" y="40270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771200-F80C-407C-58BB-B3F5BA199233}"/>
              </a:ext>
            </a:extLst>
          </p:cNvPr>
          <p:cNvSpPr txBox="1"/>
          <p:nvPr/>
        </p:nvSpPr>
        <p:spPr>
          <a:xfrm>
            <a:off x="7768394" y="24198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3C2923-505B-5575-15BA-4F4B6B6B08A7}"/>
              </a:ext>
            </a:extLst>
          </p:cNvPr>
          <p:cNvSpPr txBox="1"/>
          <p:nvPr/>
        </p:nvSpPr>
        <p:spPr>
          <a:xfrm>
            <a:off x="8165988" y="3101491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C8BAA1-3B30-3D43-A1E8-8779F7A45BE2}"/>
              </a:ext>
            </a:extLst>
          </p:cNvPr>
          <p:cNvCxnSpPr>
            <a:cxnSpLocks/>
            <a:stCxn id="56" idx="0"/>
            <a:endCxn id="58" idx="2"/>
          </p:cNvCxnSpPr>
          <p:nvPr/>
        </p:nvCxnSpPr>
        <p:spPr>
          <a:xfrm flipH="1" flipV="1">
            <a:off x="8375340" y="3470823"/>
            <a:ext cx="205573" cy="556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8292F6-DA2B-CBA2-18A9-552F6C4D4B54}"/>
              </a:ext>
            </a:extLst>
          </p:cNvPr>
          <p:cNvCxnSpPr>
            <a:cxnSpLocks/>
            <a:stCxn id="58" idx="0"/>
            <a:endCxn id="57" idx="2"/>
          </p:cNvCxnSpPr>
          <p:nvPr/>
        </p:nvCxnSpPr>
        <p:spPr>
          <a:xfrm flipH="1" flipV="1">
            <a:off x="7977746" y="2789146"/>
            <a:ext cx="397594" cy="312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C13BDFF-402C-7166-EA1E-8737521E539C}"/>
              </a:ext>
            </a:extLst>
          </p:cNvPr>
          <p:cNvSpPr txBox="1"/>
          <p:nvPr/>
        </p:nvSpPr>
        <p:spPr>
          <a:xfrm>
            <a:off x="7930559" y="173698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1EA43A-4238-514D-4D29-A4044DAF0CB0}"/>
              </a:ext>
            </a:extLst>
          </p:cNvPr>
          <p:cNvSpPr txBox="1"/>
          <p:nvPr/>
        </p:nvSpPr>
        <p:spPr>
          <a:xfrm>
            <a:off x="9056963" y="1711761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F998EE-F993-187F-4F85-D38BD150CBD4}"/>
              </a:ext>
            </a:extLst>
          </p:cNvPr>
          <p:cNvSpPr txBox="1"/>
          <p:nvPr/>
        </p:nvSpPr>
        <p:spPr>
          <a:xfrm>
            <a:off x="9492997" y="239307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1B47A46-706D-ED27-6077-9593979EDAD3}"/>
              </a:ext>
            </a:extLst>
          </p:cNvPr>
          <p:cNvCxnSpPr>
            <a:cxnSpLocks/>
            <a:stCxn id="63" idx="0"/>
            <a:endCxn id="62" idx="2"/>
          </p:cNvCxnSpPr>
          <p:nvPr/>
        </p:nvCxnSpPr>
        <p:spPr>
          <a:xfrm flipH="1" flipV="1">
            <a:off x="9266315" y="2081093"/>
            <a:ext cx="436034" cy="3119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960B042-1E0E-AE3A-E7E3-C43003D72859}"/>
              </a:ext>
            </a:extLst>
          </p:cNvPr>
          <p:cNvCxnSpPr>
            <a:cxnSpLocks/>
            <a:stCxn id="61" idx="0"/>
            <a:endCxn id="55" idx="2"/>
          </p:cNvCxnSpPr>
          <p:nvPr/>
        </p:nvCxnSpPr>
        <p:spPr>
          <a:xfrm flipV="1">
            <a:off x="8139911" y="1480470"/>
            <a:ext cx="555300" cy="2565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3EBB887-0D19-2A8E-4B13-8E846E4E3B13}"/>
              </a:ext>
            </a:extLst>
          </p:cNvPr>
          <p:cNvCxnSpPr>
            <a:cxnSpLocks/>
            <a:stCxn id="57" idx="0"/>
            <a:endCxn id="61" idx="2"/>
          </p:cNvCxnSpPr>
          <p:nvPr/>
        </p:nvCxnSpPr>
        <p:spPr>
          <a:xfrm flipV="1">
            <a:off x="7977746" y="2106315"/>
            <a:ext cx="162165" cy="3134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9BE077D-6034-7398-2D09-7DF973DD286E}"/>
              </a:ext>
            </a:extLst>
          </p:cNvPr>
          <p:cNvCxnSpPr>
            <a:cxnSpLocks/>
            <a:stCxn id="62" idx="0"/>
            <a:endCxn id="55" idx="2"/>
          </p:cNvCxnSpPr>
          <p:nvPr/>
        </p:nvCxnSpPr>
        <p:spPr>
          <a:xfrm flipH="1" flipV="1">
            <a:off x="8695211" y="1480470"/>
            <a:ext cx="571104" cy="2312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94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32BF2E-3862-7E4B-95A9-D0D3F2A665A6}"/>
              </a:ext>
            </a:extLst>
          </p:cNvPr>
          <p:cNvSpPr/>
          <p:nvPr/>
        </p:nvSpPr>
        <p:spPr>
          <a:xfrm>
            <a:off x="354904" y="287479"/>
            <a:ext cx="11482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7: Using the set of key values {9, 17, 20, 33, 47, 69, 81}, draw binary search trees of heights 2, 3, 4, 5, and 6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251BB-AACA-8A8E-11D5-C5A87E429665}"/>
              </a:ext>
            </a:extLst>
          </p:cNvPr>
          <p:cNvSpPr txBox="1"/>
          <p:nvPr/>
        </p:nvSpPr>
        <p:spPr>
          <a:xfrm>
            <a:off x="6535075" y="118077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D2788-41A7-E0DB-D473-46ACC5CA8B9D}"/>
              </a:ext>
            </a:extLst>
          </p:cNvPr>
          <p:cNvSpPr txBox="1"/>
          <p:nvPr/>
        </p:nvSpPr>
        <p:spPr>
          <a:xfrm>
            <a:off x="7342068" y="273763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2C755-2DBF-AB8E-2F6C-6ACF1A6713FC}"/>
              </a:ext>
            </a:extLst>
          </p:cNvPr>
          <p:cNvSpPr txBox="1"/>
          <p:nvPr/>
        </p:nvSpPr>
        <p:spPr>
          <a:xfrm>
            <a:off x="6945152" y="188689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9FA4DE-26F7-B153-15A9-5CA0C09EF0D0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H="1" flipV="1">
            <a:off x="6744427" y="1550110"/>
            <a:ext cx="410077" cy="3367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77124D1-A10A-1AC4-EC25-BEC2F168D639}"/>
              </a:ext>
            </a:extLst>
          </p:cNvPr>
          <p:cNvSpPr txBox="1"/>
          <p:nvPr/>
        </p:nvSpPr>
        <p:spPr>
          <a:xfrm>
            <a:off x="8470240" y="430764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EAA36-520C-B7B9-EDD5-DD410A8BF3B2}"/>
              </a:ext>
            </a:extLst>
          </p:cNvPr>
          <p:cNvSpPr txBox="1"/>
          <p:nvPr/>
        </p:nvSpPr>
        <p:spPr>
          <a:xfrm>
            <a:off x="7914675" y="348631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93F086-E564-343A-1A52-002D9197B574}"/>
              </a:ext>
            </a:extLst>
          </p:cNvPr>
          <p:cNvSpPr txBox="1"/>
          <p:nvPr/>
        </p:nvSpPr>
        <p:spPr>
          <a:xfrm>
            <a:off x="9429065" y="5663922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420D25-E9A0-4B6D-1ABE-9964F8A8DC9A}"/>
              </a:ext>
            </a:extLst>
          </p:cNvPr>
          <p:cNvSpPr txBox="1"/>
          <p:nvPr/>
        </p:nvSpPr>
        <p:spPr>
          <a:xfrm>
            <a:off x="9010361" y="4978049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642FDC-B488-A732-AD24-CE822452516E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7154504" y="2256229"/>
            <a:ext cx="396916" cy="4814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0FE3AC-04CF-001E-F0E5-EE152AF0A723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7551420" y="3106962"/>
            <a:ext cx="572607" cy="3793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C8608-A07E-EC2A-68B7-5B20FFC5510C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H="1" flipV="1">
            <a:off x="8124027" y="3855647"/>
            <a:ext cx="555565" cy="4519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B0F8F2-6BF8-64C9-F058-075362BEB61F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H="1" flipV="1">
            <a:off x="8679592" y="4676972"/>
            <a:ext cx="540121" cy="301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3A3732-956E-4A54-AA67-0DEBBA884894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9219713" y="5347381"/>
            <a:ext cx="418704" cy="3165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862FECE-CD1C-F573-2C97-96711CAAEF1A}"/>
              </a:ext>
            </a:extLst>
          </p:cNvPr>
          <p:cNvSpPr txBox="1"/>
          <p:nvPr/>
        </p:nvSpPr>
        <p:spPr>
          <a:xfrm>
            <a:off x="2616634" y="206211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153D65-43FB-357B-5162-D002C0E0877C}"/>
              </a:ext>
            </a:extLst>
          </p:cNvPr>
          <p:cNvSpPr txBox="1"/>
          <p:nvPr/>
        </p:nvSpPr>
        <p:spPr>
          <a:xfrm>
            <a:off x="2502336" y="4978049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5F2BC9-FDEB-259C-7571-6DFACB2A9151}"/>
              </a:ext>
            </a:extLst>
          </p:cNvPr>
          <p:cNvSpPr txBox="1"/>
          <p:nvPr/>
        </p:nvSpPr>
        <p:spPr>
          <a:xfrm>
            <a:off x="1899169" y="337078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F61E51-23C1-C610-6037-A8915474ADFC}"/>
              </a:ext>
            </a:extLst>
          </p:cNvPr>
          <p:cNvSpPr txBox="1"/>
          <p:nvPr/>
        </p:nvSpPr>
        <p:spPr>
          <a:xfrm>
            <a:off x="2296763" y="405246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A1BF3E0-C38D-41E6-F7E7-54A3C466EA31}"/>
              </a:ext>
            </a:extLst>
          </p:cNvPr>
          <p:cNvCxnSpPr>
            <a:cxnSpLocks/>
            <a:stCxn id="57" idx="0"/>
            <a:endCxn id="59" idx="2"/>
          </p:cNvCxnSpPr>
          <p:nvPr/>
        </p:nvCxnSpPr>
        <p:spPr>
          <a:xfrm flipH="1" flipV="1">
            <a:off x="2506115" y="4421795"/>
            <a:ext cx="205573" cy="556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E916265-ED51-9350-2786-B61763098CF5}"/>
              </a:ext>
            </a:extLst>
          </p:cNvPr>
          <p:cNvCxnSpPr>
            <a:cxnSpLocks/>
            <a:stCxn id="59" idx="0"/>
            <a:endCxn id="58" idx="2"/>
          </p:cNvCxnSpPr>
          <p:nvPr/>
        </p:nvCxnSpPr>
        <p:spPr>
          <a:xfrm flipH="1" flipV="1">
            <a:off x="2108521" y="3740118"/>
            <a:ext cx="397594" cy="312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A890F60-31D1-7421-C904-DA434BF421A5}"/>
              </a:ext>
            </a:extLst>
          </p:cNvPr>
          <p:cNvSpPr txBox="1"/>
          <p:nvPr/>
        </p:nvSpPr>
        <p:spPr>
          <a:xfrm>
            <a:off x="2061334" y="268795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01AC8-9570-784C-DCFD-786144AB051B}"/>
              </a:ext>
            </a:extLst>
          </p:cNvPr>
          <p:cNvSpPr txBox="1"/>
          <p:nvPr/>
        </p:nvSpPr>
        <p:spPr>
          <a:xfrm>
            <a:off x="3152142" y="138079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A24E51-3552-C2C2-2166-D631B8AFBCB9}"/>
              </a:ext>
            </a:extLst>
          </p:cNvPr>
          <p:cNvSpPr txBox="1"/>
          <p:nvPr/>
        </p:nvSpPr>
        <p:spPr>
          <a:xfrm>
            <a:off x="3588176" y="206211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1B9DAE3-A265-250D-2826-54EC0E92BFF6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H="1" flipV="1">
            <a:off x="3361494" y="1750126"/>
            <a:ext cx="436034" cy="3119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6F9D967-BA7F-6A9C-A14D-889A99747142}"/>
              </a:ext>
            </a:extLst>
          </p:cNvPr>
          <p:cNvCxnSpPr>
            <a:cxnSpLocks/>
            <a:stCxn id="62" idx="0"/>
            <a:endCxn id="56" idx="2"/>
          </p:cNvCxnSpPr>
          <p:nvPr/>
        </p:nvCxnSpPr>
        <p:spPr>
          <a:xfrm flipV="1">
            <a:off x="2270686" y="2431442"/>
            <a:ext cx="555300" cy="2565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6F6C0D-16A2-E91D-F004-120EA83103F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2108521" y="3057287"/>
            <a:ext cx="162165" cy="3134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AB1F37-C111-B265-8661-DCADC6F0B1D0}"/>
              </a:ext>
            </a:extLst>
          </p:cNvPr>
          <p:cNvCxnSpPr>
            <a:cxnSpLocks/>
            <a:stCxn id="63" idx="2"/>
            <a:endCxn id="56" idx="0"/>
          </p:cNvCxnSpPr>
          <p:nvPr/>
        </p:nvCxnSpPr>
        <p:spPr>
          <a:xfrm flipH="1">
            <a:off x="2825986" y="1750126"/>
            <a:ext cx="535508" cy="3119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29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7935296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7291762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922236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6648228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4717626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536116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857883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4074092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5886648" y="1081662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3430558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600469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</p:cNvCxnSpPr>
          <p:nvPr/>
        </p:nvCxnSpPr>
        <p:spPr>
          <a:xfrm>
            <a:off x="10383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</p:cNvCxnSpPr>
          <p:nvPr/>
        </p:nvCxnSpPr>
        <p:spPr>
          <a:xfrm flipH="1">
            <a:off x="284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E565C2-1924-5D46-B76A-8B21658EA9C1}"/>
              </a:ext>
            </a:extLst>
          </p:cNvPr>
          <p:cNvCxnSpPr>
            <a:cxnSpLocks/>
          </p:cNvCxnSpPr>
          <p:nvPr/>
        </p:nvCxnSpPr>
        <p:spPr>
          <a:xfrm flipH="1">
            <a:off x="4372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54973C-C524-3248-817D-B81561197C4D}"/>
              </a:ext>
            </a:extLst>
          </p:cNvPr>
          <p:cNvCxnSpPr>
            <a:cxnSpLocks/>
          </p:cNvCxnSpPr>
          <p:nvPr/>
        </p:nvCxnSpPr>
        <p:spPr>
          <a:xfrm flipH="1">
            <a:off x="5896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E7628D-D0CC-D74A-8F98-C87BAB568C1A}"/>
              </a:ext>
            </a:extLst>
          </p:cNvPr>
          <p:cNvCxnSpPr>
            <a:cxnSpLocks/>
          </p:cNvCxnSpPr>
          <p:nvPr/>
        </p:nvCxnSpPr>
        <p:spPr>
          <a:xfrm flipH="1">
            <a:off x="7420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4FB77F-BEEF-6A4D-8C15-C0BECA1DC16D}"/>
              </a:ext>
            </a:extLst>
          </p:cNvPr>
          <p:cNvCxnSpPr>
            <a:cxnSpLocks/>
          </p:cNvCxnSpPr>
          <p:nvPr/>
        </p:nvCxnSpPr>
        <p:spPr>
          <a:xfrm flipH="1">
            <a:off x="8944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88D394-6DEE-D044-BDDB-B142856A8037}"/>
              </a:ext>
            </a:extLst>
          </p:cNvPr>
          <p:cNvCxnSpPr>
            <a:cxnSpLocks/>
          </p:cNvCxnSpPr>
          <p:nvPr/>
        </p:nvCxnSpPr>
        <p:spPr>
          <a:xfrm flipH="1">
            <a:off x="1046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C924F5-140C-7F41-92F3-F68D0C714792}"/>
              </a:ext>
            </a:extLst>
          </p:cNvPr>
          <p:cNvCxnSpPr>
            <a:cxnSpLocks/>
          </p:cNvCxnSpPr>
          <p:nvPr/>
        </p:nvCxnSpPr>
        <p:spPr>
          <a:xfrm flipH="1">
            <a:off x="11992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B4DC62-8562-0B48-9AEF-F5417FBFC317}"/>
              </a:ext>
            </a:extLst>
          </p:cNvPr>
          <p:cNvCxnSpPr>
            <a:cxnSpLocks/>
          </p:cNvCxnSpPr>
          <p:nvPr/>
        </p:nvCxnSpPr>
        <p:spPr>
          <a:xfrm>
            <a:off x="105355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F2FF84-264F-7840-99E1-F40319EA95AF}"/>
              </a:ext>
            </a:extLst>
          </p:cNvPr>
          <p:cNvCxnSpPr>
            <a:cxnSpLocks/>
          </p:cNvCxnSpPr>
          <p:nvPr/>
        </p:nvCxnSpPr>
        <p:spPr>
          <a:xfrm>
            <a:off x="106879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FB0511-657D-4846-BFF2-584F9EDC1578}"/>
              </a:ext>
            </a:extLst>
          </p:cNvPr>
          <p:cNvCxnSpPr>
            <a:cxnSpLocks/>
          </p:cNvCxnSpPr>
          <p:nvPr/>
        </p:nvCxnSpPr>
        <p:spPr>
          <a:xfrm>
            <a:off x="108403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7012AF-4FF5-304E-A8F7-D9FCE1EE1561}"/>
              </a:ext>
            </a:extLst>
          </p:cNvPr>
          <p:cNvCxnSpPr>
            <a:cxnSpLocks/>
          </p:cNvCxnSpPr>
          <p:nvPr/>
        </p:nvCxnSpPr>
        <p:spPr>
          <a:xfrm>
            <a:off x="109927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E79E1A-B39E-6C4E-8C87-547DBB960D1A}"/>
              </a:ext>
            </a:extLst>
          </p:cNvPr>
          <p:cNvCxnSpPr>
            <a:cxnSpLocks/>
          </p:cNvCxnSpPr>
          <p:nvPr/>
        </p:nvCxnSpPr>
        <p:spPr>
          <a:xfrm>
            <a:off x="11145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6AF0877-3C40-C040-8A08-5516CB1F0E1C}"/>
              </a:ext>
            </a:extLst>
          </p:cNvPr>
          <p:cNvSpPr txBox="1"/>
          <p:nvPr/>
        </p:nvSpPr>
        <p:spPr>
          <a:xfrm>
            <a:off x="341324" y="253740"/>
            <a:ext cx="541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1: Build a BST inserting elements in the order given</a:t>
            </a:r>
          </a:p>
        </p:txBody>
      </p:sp>
    </p:spTree>
    <p:extLst>
      <p:ext uri="{BB962C8B-B14F-4D97-AF65-F5344CB8AC3E}">
        <p14:creationId xmlns:p14="http://schemas.microsoft.com/office/powerpoint/2010/main" val="112189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7935296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7291762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922236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6648228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4717626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536116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857883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4074092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5886648" y="1081662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6526313" y="187271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600469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</p:cNvCxnSpPr>
          <p:nvPr/>
        </p:nvCxnSpPr>
        <p:spPr>
          <a:xfrm>
            <a:off x="10383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</p:cNvCxnSpPr>
          <p:nvPr/>
        </p:nvCxnSpPr>
        <p:spPr>
          <a:xfrm flipH="1">
            <a:off x="284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E565C2-1924-5D46-B76A-8B21658EA9C1}"/>
              </a:ext>
            </a:extLst>
          </p:cNvPr>
          <p:cNvCxnSpPr>
            <a:cxnSpLocks/>
          </p:cNvCxnSpPr>
          <p:nvPr/>
        </p:nvCxnSpPr>
        <p:spPr>
          <a:xfrm flipH="1">
            <a:off x="4372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54973C-C524-3248-817D-B81561197C4D}"/>
              </a:ext>
            </a:extLst>
          </p:cNvPr>
          <p:cNvCxnSpPr>
            <a:cxnSpLocks/>
          </p:cNvCxnSpPr>
          <p:nvPr/>
        </p:nvCxnSpPr>
        <p:spPr>
          <a:xfrm flipH="1">
            <a:off x="5896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E7628D-D0CC-D74A-8F98-C87BAB568C1A}"/>
              </a:ext>
            </a:extLst>
          </p:cNvPr>
          <p:cNvCxnSpPr>
            <a:cxnSpLocks/>
          </p:cNvCxnSpPr>
          <p:nvPr/>
        </p:nvCxnSpPr>
        <p:spPr>
          <a:xfrm flipH="1">
            <a:off x="7420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4FB77F-BEEF-6A4D-8C15-C0BECA1DC16D}"/>
              </a:ext>
            </a:extLst>
          </p:cNvPr>
          <p:cNvCxnSpPr>
            <a:cxnSpLocks/>
          </p:cNvCxnSpPr>
          <p:nvPr/>
        </p:nvCxnSpPr>
        <p:spPr>
          <a:xfrm flipH="1">
            <a:off x="8944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88D394-6DEE-D044-BDDB-B142856A8037}"/>
              </a:ext>
            </a:extLst>
          </p:cNvPr>
          <p:cNvCxnSpPr>
            <a:cxnSpLocks/>
          </p:cNvCxnSpPr>
          <p:nvPr/>
        </p:nvCxnSpPr>
        <p:spPr>
          <a:xfrm flipH="1">
            <a:off x="1046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C924F5-140C-7F41-92F3-F68D0C714792}"/>
              </a:ext>
            </a:extLst>
          </p:cNvPr>
          <p:cNvCxnSpPr>
            <a:cxnSpLocks/>
          </p:cNvCxnSpPr>
          <p:nvPr/>
        </p:nvCxnSpPr>
        <p:spPr>
          <a:xfrm flipH="1">
            <a:off x="11992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B4DC62-8562-0B48-9AEF-F5417FBFC317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6096000" y="1450994"/>
            <a:ext cx="639665" cy="4217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F2FF84-264F-7840-99E1-F40319EA95AF}"/>
              </a:ext>
            </a:extLst>
          </p:cNvPr>
          <p:cNvCxnSpPr>
            <a:cxnSpLocks/>
          </p:cNvCxnSpPr>
          <p:nvPr/>
        </p:nvCxnSpPr>
        <p:spPr>
          <a:xfrm>
            <a:off x="106879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FB0511-657D-4846-BFF2-584F9EDC1578}"/>
              </a:ext>
            </a:extLst>
          </p:cNvPr>
          <p:cNvCxnSpPr>
            <a:cxnSpLocks/>
          </p:cNvCxnSpPr>
          <p:nvPr/>
        </p:nvCxnSpPr>
        <p:spPr>
          <a:xfrm>
            <a:off x="108403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7012AF-4FF5-304E-A8F7-D9FCE1EE1561}"/>
              </a:ext>
            </a:extLst>
          </p:cNvPr>
          <p:cNvCxnSpPr>
            <a:cxnSpLocks/>
          </p:cNvCxnSpPr>
          <p:nvPr/>
        </p:nvCxnSpPr>
        <p:spPr>
          <a:xfrm>
            <a:off x="109927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E79E1A-B39E-6C4E-8C87-547DBB960D1A}"/>
              </a:ext>
            </a:extLst>
          </p:cNvPr>
          <p:cNvCxnSpPr>
            <a:cxnSpLocks/>
          </p:cNvCxnSpPr>
          <p:nvPr/>
        </p:nvCxnSpPr>
        <p:spPr>
          <a:xfrm>
            <a:off x="11145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6AF0877-3C40-C040-8A08-5516CB1F0E1C}"/>
              </a:ext>
            </a:extLst>
          </p:cNvPr>
          <p:cNvSpPr txBox="1"/>
          <p:nvPr/>
        </p:nvSpPr>
        <p:spPr>
          <a:xfrm>
            <a:off x="341324" y="253740"/>
            <a:ext cx="541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1: Build a BST inserting elements in the order given</a:t>
            </a:r>
          </a:p>
        </p:txBody>
      </p:sp>
    </p:spTree>
    <p:extLst>
      <p:ext uri="{BB962C8B-B14F-4D97-AF65-F5344CB8AC3E}">
        <p14:creationId xmlns:p14="http://schemas.microsoft.com/office/powerpoint/2010/main" val="201015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7935296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7291762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922236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6648228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4717626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536116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857883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5338013" y="187271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5886648" y="1081662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6526313" y="187271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600469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</p:cNvCxnSpPr>
          <p:nvPr/>
        </p:nvCxnSpPr>
        <p:spPr>
          <a:xfrm>
            <a:off x="10383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</p:cNvCxnSpPr>
          <p:nvPr/>
        </p:nvCxnSpPr>
        <p:spPr>
          <a:xfrm flipH="1">
            <a:off x="284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E565C2-1924-5D46-B76A-8B21658EA9C1}"/>
              </a:ext>
            </a:extLst>
          </p:cNvPr>
          <p:cNvCxnSpPr>
            <a:cxnSpLocks/>
          </p:cNvCxnSpPr>
          <p:nvPr/>
        </p:nvCxnSpPr>
        <p:spPr>
          <a:xfrm flipH="1">
            <a:off x="4372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54973C-C524-3248-817D-B81561197C4D}"/>
              </a:ext>
            </a:extLst>
          </p:cNvPr>
          <p:cNvCxnSpPr>
            <a:cxnSpLocks/>
          </p:cNvCxnSpPr>
          <p:nvPr/>
        </p:nvCxnSpPr>
        <p:spPr>
          <a:xfrm flipH="1">
            <a:off x="5896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E7628D-D0CC-D74A-8F98-C87BAB568C1A}"/>
              </a:ext>
            </a:extLst>
          </p:cNvPr>
          <p:cNvCxnSpPr>
            <a:cxnSpLocks/>
          </p:cNvCxnSpPr>
          <p:nvPr/>
        </p:nvCxnSpPr>
        <p:spPr>
          <a:xfrm flipH="1">
            <a:off x="7420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4FB77F-BEEF-6A4D-8C15-C0BECA1DC16D}"/>
              </a:ext>
            </a:extLst>
          </p:cNvPr>
          <p:cNvCxnSpPr>
            <a:cxnSpLocks/>
          </p:cNvCxnSpPr>
          <p:nvPr/>
        </p:nvCxnSpPr>
        <p:spPr>
          <a:xfrm flipH="1">
            <a:off x="8944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88D394-6DEE-D044-BDDB-B142856A8037}"/>
              </a:ext>
            </a:extLst>
          </p:cNvPr>
          <p:cNvCxnSpPr>
            <a:cxnSpLocks/>
          </p:cNvCxnSpPr>
          <p:nvPr/>
        </p:nvCxnSpPr>
        <p:spPr>
          <a:xfrm flipH="1">
            <a:off x="1046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C924F5-140C-7F41-92F3-F68D0C714792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 flipH="1">
            <a:off x="5547365" y="1450994"/>
            <a:ext cx="548635" cy="4217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B4DC62-8562-0B48-9AEF-F5417FBFC317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6096000" y="1450994"/>
            <a:ext cx="639665" cy="4217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F2FF84-264F-7840-99E1-F40319EA95AF}"/>
              </a:ext>
            </a:extLst>
          </p:cNvPr>
          <p:cNvCxnSpPr>
            <a:cxnSpLocks/>
          </p:cNvCxnSpPr>
          <p:nvPr/>
        </p:nvCxnSpPr>
        <p:spPr>
          <a:xfrm>
            <a:off x="106879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FB0511-657D-4846-BFF2-584F9EDC1578}"/>
              </a:ext>
            </a:extLst>
          </p:cNvPr>
          <p:cNvCxnSpPr>
            <a:cxnSpLocks/>
          </p:cNvCxnSpPr>
          <p:nvPr/>
        </p:nvCxnSpPr>
        <p:spPr>
          <a:xfrm>
            <a:off x="108403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7012AF-4FF5-304E-A8F7-D9FCE1EE1561}"/>
              </a:ext>
            </a:extLst>
          </p:cNvPr>
          <p:cNvCxnSpPr>
            <a:cxnSpLocks/>
          </p:cNvCxnSpPr>
          <p:nvPr/>
        </p:nvCxnSpPr>
        <p:spPr>
          <a:xfrm>
            <a:off x="109927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E79E1A-B39E-6C4E-8C87-547DBB960D1A}"/>
              </a:ext>
            </a:extLst>
          </p:cNvPr>
          <p:cNvCxnSpPr>
            <a:cxnSpLocks/>
          </p:cNvCxnSpPr>
          <p:nvPr/>
        </p:nvCxnSpPr>
        <p:spPr>
          <a:xfrm>
            <a:off x="11145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6AF0877-3C40-C040-8A08-5516CB1F0E1C}"/>
              </a:ext>
            </a:extLst>
          </p:cNvPr>
          <p:cNvSpPr txBox="1"/>
          <p:nvPr/>
        </p:nvSpPr>
        <p:spPr>
          <a:xfrm>
            <a:off x="341324" y="253740"/>
            <a:ext cx="541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1: Build a BST inserting elements in the order given</a:t>
            </a:r>
          </a:p>
        </p:txBody>
      </p:sp>
    </p:spTree>
    <p:extLst>
      <p:ext uri="{BB962C8B-B14F-4D97-AF65-F5344CB8AC3E}">
        <p14:creationId xmlns:p14="http://schemas.microsoft.com/office/powerpoint/2010/main" val="64586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7935296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7291762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922236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6648228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4833069" y="2744672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536116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857883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5338013" y="187271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5886648" y="1081662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6526313" y="187271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600469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</p:cNvCxnSpPr>
          <p:nvPr/>
        </p:nvCxnSpPr>
        <p:spPr>
          <a:xfrm>
            <a:off x="10383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</p:cNvCxnSpPr>
          <p:nvPr/>
        </p:nvCxnSpPr>
        <p:spPr>
          <a:xfrm flipH="1">
            <a:off x="284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E565C2-1924-5D46-B76A-8B21658EA9C1}"/>
              </a:ext>
            </a:extLst>
          </p:cNvPr>
          <p:cNvCxnSpPr>
            <a:cxnSpLocks/>
          </p:cNvCxnSpPr>
          <p:nvPr/>
        </p:nvCxnSpPr>
        <p:spPr>
          <a:xfrm flipH="1">
            <a:off x="4372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54973C-C524-3248-817D-B81561197C4D}"/>
              </a:ext>
            </a:extLst>
          </p:cNvPr>
          <p:cNvCxnSpPr>
            <a:cxnSpLocks/>
          </p:cNvCxnSpPr>
          <p:nvPr/>
        </p:nvCxnSpPr>
        <p:spPr>
          <a:xfrm flipH="1">
            <a:off x="5896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E7628D-D0CC-D74A-8F98-C87BAB568C1A}"/>
              </a:ext>
            </a:extLst>
          </p:cNvPr>
          <p:cNvCxnSpPr>
            <a:cxnSpLocks/>
          </p:cNvCxnSpPr>
          <p:nvPr/>
        </p:nvCxnSpPr>
        <p:spPr>
          <a:xfrm flipH="1">
            <a:off x="7420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4FB77F-BEEF-6A4D-8C15-C0BECA1DC16D}"/>
              </a:ext>
            </a:extLst>
          </p:cNvPr>
          <p:cNvCxnSpPr>
            <a:cxnSpLocks/>
          </p:cNvCxnSpPr>
          <p:nvPr/>
        </p:nvCxnSpPr>
        <p:spPr>
          <a:xfrm flipH="1">
            <a:off x="8944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88D394-6DEE-D044-BDDB-B142856A8037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 flipH="1">
            <a:off x="5042421" y="2242045"/>
            <a:ext cx="504944" cy="5026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C924F5-140C-7F41-92F3-F68D0C714792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 flipH="1">
            <a:off x="5547365" y="1450994"/>
            <a:ext cx="548635" cy="4217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B4DC62-8562-0B48-9AEF-F5417FBFC317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6096000" y="1450994"/>
            <a:ext cx="639665" cy="4217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F2FF84-264F-7840-99E1-F40319EA95AF}"/>
              </a:ext>
            </a:extLst>
          </p:cNvPr>
          <p:cNvCxnSpPr>
            <a:cxnSpLocks/>
          </p:cNvCxnSpPr>
          <p:nvPr/>
        </p:nvCxnSpPr>
        <p:spPr>
          <a:xfrm>
            <a:off x="106879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FB0511-657D-4846-BFF2-584F9EDC1578}"/>
              </a:ext>
            </a:extLst>
          </p:cNvPr>
          <p:cNvCxnSpPr>
            <a:cxnSpLocks/>
          </p:cNvCxnSpPr>
          <p:nvPr/>
        </p:nvCxnSpPr>
        <p:spPr>
          <a:xfrm>
            <a:off x="108403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7012AF-4FF5-304E-A8F7-D9FCE1EE1561}"/>
              </a:ext>
            </a:extLst>
          </p:cNvPr>
          <p:cNvCxnSpPr>
            <a:cxnSpLocks/>
          </p:cNvCxnSpPr>
          <p:nvPr/>
        </p:nvCxnSpPr>
        <p:spPr>
          <a:xfrm>
            <a:off x="109927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E79E1A-B39E-6C4E-8C87-547DBB960D1A}"/>
              </a:ext>
            </a:extLst>
          </p:cNvPr>
          <p:cNvCxnSpPr>
            <a:cxnSpLocks/>
          </p:cNvCxnSpPr>
          <p:nvPr/>
        </p:nvCxnSpPr>
        <p:spPr>
          <a:xfrm>
            <a:off x="11145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6AF0877-3C40-C040-8A08-5516CB1F0E1C}"/>
              </a:ext>
            </a:extLst>
          </p:cNvPr>
          <p:cNvSpPr txBox="1"/>
          <p:nvPr/>
        </p:nvSpPr>
        <p:spPr>
          <a:xfrm>
            <a:off x="341324" y="253740"/>
            <a:ext cx="541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1: Build a BST inserting elements in the order given</a:t>
            </a:r>
          </a:p>
        </p:txBody>
      </p:sp>
    </p:spTree>
    <p:extLst>
      <p:ext uri="{BB962C8B-B14F-4D97-AF65-F5344CB8AC3E}">
        <p14:creationId xmlns:p14="http://schemas.microsoft.com/office/powerpoint/2010/main" val="39481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7935296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7291762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922236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6648228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4717626" y="2744672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5677296" y="279773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857883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5338013" y="187271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5886648" y="1081662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6526313" y="187271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600469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>
            <a:off x="5547365" y="2242045"/>
            <a:ext cx="339283" cy="555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</p:cNvCxnSpPr>
          <p:nvPr/>
        </p:nvCxnSpPr>
        <p:spPr>
          <a:xfrm flipH="1">
            <a:off x="284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E565C2-1924-5D46-B76A-8B21658EA9C1}"/>
              </a:ext>
            </a:extLst>
          </p:cNvPr>
          <p:cNvCxnSpPr>
            <a:cxnSpLocks/>
          </p:cNvCxnSpPr>
          <p:nvPr/>
        </p:nvCxnSpPr>
        <p:spPr>
          <a:xfrm flipH="1">
            <a:off x="4372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54973C-C524-3248-817D-B81561197C4D}"/>
              </a:ext>
            </a:extLst>
          </p:cNvPr>
          <p:cNvCxnSpPr>
            <a:cxnSpLocks/>
          </p:cNvCxnSpPr>
          <p:nvPr/>
        </p:nvCxnSpPr>
        <p:spPr>
          <a:xfrm flipH="1">
            <a:off x="5896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E7628D-D0CC-D74A-8F98-C87BAB568C1A}"/>
              </a:ext>
            </a:extLst>
          </p:cNvPr>
          <p:cNvCxnSpPr>
            <a:cxnSpLocks/>
          </p:cNvCxnSpPr>
          <p:nvPr/>
        </p:nvCxnSpPr>
        <p:spPr>
          <a:xfrm flipH="1">
            <a:off x="7420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4FB77F-BEEF-6A4D-8C15-C0BECA1DC16D}"/>
              </a:ext>
            </a:extLst>
          </p:cNvPr>
          <p:cNvCxnSpPr>
            <a:cxnSpLocks/>
          </p:cNvCxnSpPr>
          <p:nvPr/>
        </p:nvCxnSpPr>
        <p:spPr>
          <a:xfrm flipH="1">
            <a:off x="8944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88D394-6DEE-D044-BDDB-B142856A8037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 flipH="1">
            <a:off x="4926978" y="2242045"/>
            <a:ext cx="620387" cy="5026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C924F5-140C-7F41-92F3-F68D0C714792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 flipH="1">
            <a:off x="5547365" y="1450994"/>
            <a:ext cx="548635" cy="4217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B4DC62-8562-0B48-9AEF-F5417FBFC317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6096000" y="1450994"/>
            <a:ext cx="639665" cy="4217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F2FF84-264F-7840-99E1-F40319EA95AF}"/>
              </a:ext>
            </a:extLst>
          </p:cNvPr>
          <p:cNvCxnSpPr>
            <a:cxnSpLocks/>
          </p:cNvCxnSpPr>
          <p:nvPr/>
        </p:nvCxnSpPr>
        <p:spPr>
          <a:xfrm>
            <a:off x="106879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FB0511-657D-4846-BFF2-584F9EDC1578}"/>
              </a:ext>
            </a:extLst>
          </p:cNvPr>
          <p:cNvCxnSpPr>
            <a:cxnSpLocks/>
          </p:cNvCxnSpPr>
          <p:nvPr/>
        </p:nvCxnSpPr>
        <p:spPr>
          <a:xfrm>
            <a:off x="108403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7012AF-4FF5-304E-A8F7-D9FCE1EE1561}"/>
              </a:ext>
            </a:extLst>
          </p:cNvPr>
          <p:cNvCxnSpPr>
            <a:cxnSpLocks/>
          </p:cNvCxnSpPr>
          <p:nvPr/>
        </p:nvCxnSpPr>
        <p:spPr>
          <a:xfrm>
            <a:off x="109927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E79E1A-B39E-6C4E-8C87-547DBB960D1A}"/>
              </a:ext>
            </a:extLst>
          </p:cNvPr>
          <p:cNvCxnSpPr>
            <a:cxnSpLocks/>
          </p:cNvCxnSpPr>
          <p:nvPr/>
        </p:nvCxnSpPr>
        <p:spPr>
          <a:xfrm>
            <a:off x="11145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6AF0877-3C40-C040-8A08-5516CB1F0E1C}"/>
              </a:ext>
            </a:extLst>
          </p:cNvPr>
          <p:cNvSpPr txBox="1"/>
          <p:nvPr/>
        </p:nvSpPr>
        <p:spPr>
          <a:xfrm>
            <a:off x="341324" y="253740"/>
            <a:ext cx="541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1: Build a BST inserting elements in the order given</a:t>
            </a:r>
          </a:p>
        </p:txBody>
      </p:sp>
    </p:spTree>
    <p:extLst>
      <p:ext uri="{BB962C8B-B14F-4D97-AF65-F5344CB8AC3E}">
        <p14:creationId xmlns:p14="http://schemas.microsoft.com/office/powerpoint/2010/main" val="399637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EECBC-4B7E-964B-B178-553B2BADC2A9}"/>
              </a:ext>
            </a:extLst>
          </p:cNvPr>
          <p:cNvSpPr txBox="1"/>
          <p:nvPr/>
        </p:nvSpPr>
        <p:spPr>
          <a:xfrm>
            <a:off x="7935296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57F5-512D-3040-BFA7-FB06D242D008}"/>
              </a:ext>
            </a:extLst>
          </p:cNvPr>
          <p:cNvSpPr txBox="1"/>
          <p:nvPr/>
        </p:nvSpPr>
        <p:spPr>
          <a:xfrm>
            <a:off x="7291762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FE33D-A2BA-8041-AF48-F8416AB5A576}"/>
              </a:ext>
            </a:extLst>
          </p:cNvPr>
          <p:cNvSpPr txBox="1"/>
          <p:nvPr/>
        </p:nvSpPr>
        <p:spPr>
          <a:xfrm>
            <a:off x="9222364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6A96F-1388-474E-8249-C0387CE7E486}"/>
              </a:ext>
            </a:extLst>
          </p:cNvPr>
          <p:cNvSpPr txBox="1"/>
          <p:nvPr/>
        </p:nvSpPr>
        <p:spPr>
          <a:xfrm>
            <a:off x="6648228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30085-E7E9-134D-9E72-58BE5B8357F7}"/>
              </a:ext>
            </a:extLst>
          </p:cNvPr>
          <p:cNvSpPr txBox="1"/>
          <p:nvPr/>
        </p:nvSpPr>
        <p:spPr>
          <a:xfrm>
            <a:off x="4717626" y="2744672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6A5F-0399-A74D-BEC7-107F0B36D977}"/>
              </a:ext>
            </a:extLst>
          </p:cNvPr>
          <p:cNvSpPr txBox="1"/>
          <p:nvPr/>
        </p:nvSpPr>
        <p:spPr>
          <a:xfrm>
            <a:off x="5677296" y="279773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80D26-2F3D-C341-ADBB-25C24387281B}"/>
              </a:ext>
            </a:extLst>
          </p:cNvPr>
          <p:cNvSpPr txBox="1"/>
          <p:nvPr/>
        </p:nvSpPr>
        <p:spPr>
          <a:xfrm>
            <a:off x="8578830" y="609611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EB0E8-C1EA-8146-8FDA-B53C0E2F3CC1}"/>
              </a:ext>
            </a:extLst>
          </p:cNvPr>
          <p:cNvSpPr txBox="1"/>
          <p:nvPr/>
        </p:nvSpPr>
        <p:spPr>
          <a:xfrm>
            <a:off x="5338013" y="187271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614C9-6A37-104E-8738-EF8C45D83F92}"/>
              </a:ext>
            </a:extLst>
          </p:cNvPr>
          <p:cNvSpPr txBox="1"/>
          <p:nvPr/>
        </p:nvSpPr>
        <p:spPr>
          <a:xfrm>
            <a:off x="5886648" y="1081662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A9EF-7575-744C-929A-7FB64C8B3BFF}"/>
              </a:ext>
            </a:extLst>
          </p:cNvPr>
          <p:cNvSpPr txBox="1"/>
          <p:nvPr/>
        </p:nvSpPr>
        <p:spPr>
          <a:xfrm>
            <a:off x="6526313" y="187271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2B63A-DCE1-F447-99FB-C0336F3EC7FB}"/>
              </a:ext>
            </a:extLst>
          </p:cNvPr>
          <p:cNvSpPr txBox="1"/>
          <p:nvPr/>
        </p:nvSpPr>
        <p:spPr>
          <a:xfrm>
            <a:off x="7119966" y="279773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F9ECC-9B72-F647-B77B-BC14C5544C3B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>
            <a:off x="5547365" y="2242045"/>
            <a:ext cx="339283" cy="555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E335-873E-2E4F-A475-E8BDF731FC26}"/>
              </a:ext>
            </a:extLst>
          </p:cNvPr>
          <p:cNvCxnSpPr>
            <a:cxnSpLocks/>
          </p:cNvCxnSpPr>
          <p:nvPr/>
        </p:nvCxnSpPr>
        <p:spPr>
          <a:xfrm flipH="1">
            <a:off x="2848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E565C2-1924-5D46-B76A-8B21658EA9C1}"/>
              </a:ext>
            </a:extLst>
          </p:cNvPr>
          <p:cNvCxnSpPr>
            <a:cxnSpLocks/>
          </p:cNvCxnSpPr>
          <p:nvPr/>
        </p:nvCxnSpPr>
        <p:spPr>
          <a:xfrm flipH="1">
            <a:off x="4372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54973C-C524-3248-817D-B81561197C4D}"/>
              </a:ext>
            </a:extLst>
          </p:cNvPr>
          <p:cNvCxnSpPr>
            <a:cxnSpLocks/>
          </p:cNvCxnSpPr>
          <p:nvPr/>
        </p:nvCxnSpPr>
        <p:spPr>
          <a:xfrm flipH="1">
            <a:off x="5896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E7628D-D0CC-D74A-8F98-C87BAB568C1A}"/>
              </a:ext>
            </a:extLst>
          </p:cNvPr>
          <p:cNvCxnSpPr>
            <a:cxnSpLocks/>
          </p:cNvCxnSpPr>
          <p:nvPr/>
        </p:nvCxnSpPr>
        <p:spPr>
          <a:xfrm flipH="1">
            <a:off x="7420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4FB77F-BEEF-6A4D-8C15-C0BECA1DC16D}"/>
              </a:ext>
            </a:extLst>
          </p:cNvPr>
          <p:cNvCxnSpPr>
            <a:cxnSpLocks/>
          </p:cNvCxnSpPr>
          <p:nvPr/>
        </p:nvCxnSpPr>
        <p:spPr>
          <a:xfrm flipH="1">
            <a:off x="894477" y="5604936"/>
            <a:ext cx="557604" cy="982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88D394-6DEE-D044-BDDB-B142856A8037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 flipH="1">
            <a:off x="4926978" y="2242045"/>
            <a:ext cx="620387" cy="5026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C924F5-140C-7F41-92F3-F68D0C714792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 flipH="1">
            <a:off x="5547365" y="1450994"/>
            <a:ext cx="548635" cy="4217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B4DC62-8562-0B48-9AEF-F5417FBFC317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6096000" y="1450994"/>
            <a:ext cx="639665" cy="4217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F2FF84-264F-7840-99E1-F40319EA95AF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6735665" y="2242045"/>
            <a:ext cx="593653" cy="555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FB0511-657D-4846-BFF2-584F9EDC1578}"/>
              </a:ext>
            </a:extLst>
          </p:cNvPr>
          <p:cNvCxnSpPr>
            <a:cxnSpLocks/>
          </p:cNvCxnSpPr>
          <p:nvPr/>
        </p:nvCxnSpPr>
        <p:spPr>
          <a:xfrm>
            <a:off x="108403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7012AF-4FF5-304E-A8F7-D9FCE1EE1561}"/>
              </a:ext>
            </a:extLst>
          </p:cNvPr>
          <p:cNvCxnSpPr>
            <a:cxnSpLocks/>
          </p:cNvCxnSpPr>
          <p:nvPr/>
        </p:nvCxnSpPr>
        <p:spPr>
          <a:xfrm>
            <a:off x="109927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E79E1A-B39E-6C4E-8C87-547DBB960D1A}"/>
              </a:ext>
            </a:extLst>
          </p:cNvPr>
          <p:cNvCxnSpPr>
            <a:cxnSpLocks/>
          </p:cNvCxnSpPr>
          <p:nvPr/>
        </p:nvCxnSpPr>
        <p:spPr>
          <a:xfrm>
            <a:off x="11145123" y="5480474"/>
            <a:ext cx="774426" cy="1106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6AF0877-3C40-C040-8A08-5516CB1F0E1C}"/>
              </a:ext>
            </a:extLst>
          </p:cNvPr>
          <p:cNvSpPr txBox="1"/>
          <p:nvPr/>
        </p:nvSpPr>
        <p:spPr>
          <a:xfrm>
            <a:off x="341324" y="253740"/>
            <a:ext cx="541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1: Build a BST inserting elements in the order given</a:t>
            </a:r>
          </a:p>
        </p:txBody>
      </p:sp>
    </p:spTree>
    <p:extLst>
      <p:ext uri="{BB962C8B-B14F-4D97-AF65-F5344CB8AC3E}">
        <p14:creationId xmlns:p14="http://schemas.microsoft.com/office/powerpoint/2010/main" val="314769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783</Words>
  <Application>Microsoft Office PowerPoint</Application>
  <PresentationFormat>Widescreen</PresentationFormat>
  <Paragraphs>397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CISC 233 HW 4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 HW 1</dc:title>
  <dc:creator>Eugene Rohrbaugh</dc:creator>
  <cp:lastModifiedBy>Matthew Sabo</cp:lastModifiedBy>
  <cp:revision>4</cp:revision>
  <dcterms:created xsi:type="dcterms:W3CDTF">2022-03-22T15:02:05Z</dcterms:created>
  <dcterms:modified xsi:type="dcterms:W3CDTF">2023-03-22T02:29:23Z</dcterms:modified>
</cp:coreProperties>
</file>