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15" r:id="rId2"/>
    <p:sldId id="420" r:id="rId3"/>
    <p:sldId id="423" r:id="rId4"/>
    <p:sldId id="424" r:id="rId5"/>
    <p:sldId id="411" r:id="rId6"/>
    <p:sldId id="425" r:id="rId7"/>
    <p:sldId id="398" r:id="rId8"/>
    <p:sldId id="435" r:id="rId9"/>
    <p:sldId id="4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C3C94D-1150-4DA0-B6C7-578F01EF14AF}" v="13" dt="2023-04-24T00:01:49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80680"/>
  </p:normalViewPr>
  <p:slideViewPr>
    <p:cSldViewPr snapToGrid="0" snapToObjects="1">
      <p:cViewPr varScale="1">
        <p:scale>
          <a:sx n="55" d="100"/>
          <a:sy n="55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EBC3C94D-1150-4DA0-B6C7-578F01EF14AF}"/>
    <pc:docChg chg="undo custSel modSld">
      <pc:chgData name="Matthew Sabo" userId="0a9be0c1-9800-49c1-92f6-d8e44c4ef445" providerId="ADAL" clId="{EBC3C94D-1150-4DA0-B6C7-578F01EF14AF}" dt="2023-04-24T00:01:57.071" v="590" actId="20577"/>
      <pc:docMkLst>
        <pc:docMk/>
      </pc:docMkLst>
      <pc:sldChg chg="modSp mod">
        <pc:chgData name="Matthew Sabo" userId="0a9be0c1-9800-49c1-92f6-d8e44c4ef445" providerId="ADAL" clId="{EBC3C94D-1150-4DA0-B6C7-578F01EF14AF}" dt="2023-04-23T23:50:35.537" v="283" actId="20577"/>
        <pc:sldMkLst>
          <pc:docMk/>
          <pc:sldMk cId="3429096918" sldId="411"/>
        </pc:sldMkLst>
        <pc:graphicFrameChg chg="modGraphic">
          <ac:chgData name="Matthew Sabo" userId="0a9be0c1-9800-49c1-92f6-d8e44c4ef445" providerId="ADAL" clId="{EBC3C94D-1150-4DA0-B6C7-578F01EF14AF}" dt="2023-04-23T23:50:35.537" v="283" actId="20577"/>
          <ac:graphicFrameMkLst>
            <pc:docMk/>
            <pc:sldMk cId="3429096918" sldId="411"/>
            <ac:graphicFrameMk id="47" creationId="{F65EEE5B-2C80-CF4C-8B27-A3FC6C098C75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3T23:41:02.327" v="53" actId="20577"/>
        <pc:sldMkLst>
          <pc:docMk/>
          <pc:sldMk cId="3719071031" sldId="420"/>
        </pc:sldMkLst>
        <pc:graphicFrameChg chg="modGraphic">
          <ac:chgData name="Matthew Sabo" userId="0a9be0c1-9800-49c1-92f6-d8e44c4ef445" providerId="ADAL" clId="{EBC3C94D-1150-4DA0-B6C7-578F01EF14AF}" dt="2023-04-23T23:41:02.327" v="53" actId="20577"/>
          <ac:graphicFrameMkLst>
            <pc:docMk/>
            <pc:sldMk cId="3719071031" sldId="420"/>
            <ac:graphicFrameMk id="46" creationId="{65933EC9-87A7-A04D-AFE2-FDA63F75BECD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3T23:42:31.714" v="97" actId="20577"/>
        <pc:sldMkLst>
          <pc:docMk/>
          <pc:sldMk cId="3329457685" sldId="423"/>
        </pc:sldMkLst>
        <pc:graphicFrameChg chg="modGraphic">
          <ac:chgData name="Matthew Sabo" userId="0a9be0c1-9800-49c1-92f6-d8e44c4ef445" providerId="ADAL" clId="{EBC3C94D-1150-4DA0-B6C7-578F01EF14AF}" dt="2023-04-23T23:42:31.714" v="97" actId="20577"/>
          <ac:graphicFrameMkLst>
            <pc:docMk/>
            <pc:sldMk cId="3329457685" sldId="423"/>
            <ac:graphicFrameMk id="46" creationId="{65933EC9-87A7-A04D-AFE2-FDA63F75BECD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3T23:47:46.757" v="215" actId="14100"/>
        <pc:sldMkLst>
          <pc:docMk/>
          <pc:sldMk cId="2811261901" sldId="424"/>
        </pc:sldMkLst>
        <pc:graphicFrameChg chg="mod modGraphic">
          <ac:chgData name="Matthew Sabo" userId="0a9be0c1-9800-49c1-92f6-d8e44c4ef445" providerId="ADAL" clId="{EBC3C94D-1150-4DA0-B6C7-578F01EF14AF}" dt="2023-04-23T23:47:46.757" v="215" actId="14100"/>
          <ac:graphicFrameMkLst>
            <pc:docMk/>
            <pc:sldMk cId="2811261901" sldId="424"/>
            <ac:graphicFrameMk id="46" creationId="{65933EC9-87A7-A04D-AFE2-FDA63F75BECD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3T23:51:44.675" v="343" actId="20577"/>
        <pc:sldMkLst>
          <pc:docMk/>
          <pc:sldMk cId="43852261" sldId="425"/>
        </pc:sldMkLst>
        <pc:graphicFrameChg chg="modGraphic">
          <ac:chgData name="Matthew Sabo" userId="0a9be0c1-9800-49c1-92f6-d8e44c4ef445" providerId="ADAL" clId="{EBC3C94D-1150-4DA0-B6C7-578F01EF14AF}" dt="2023-04-23T23:51:44.675" v="343" actId="20577"/>
          <ac:graphicFrameMkLst>
            <pc:docMk/>
            <pc:sldMk cId="43852261" sldId="425"/>
            <ac:graphicFrameMk id="47" creationId="{F65EEE5B-2C80-CF4C-8B27-A3FC6C098C75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4T00:01:57.071" v="590" actId="20577"/>
        <pc:sldMkLst>
          <pc:docMk/>
          <pc:sldMk cId="824309493" sldId="432"/>
        </pc:sldMkLst>
        <pc:graphicFrameChg chg="mod modGraphic">
          <ac:chgData name="Matthew Sabo" userId="0a9be0c1-9800-49c1-92f6-d8e44c4ef445" providerId="ADAL" clId="{EBC3C94D-1150-4DA0-B6C7-578F01EF14AF}" dt="2023-04-24T00:01:57.071" v="590" actId="20577"/>
          <ac:graphicFrameMkLst>
            <pc:docMk/>
            <pc:sldMk cId="824309493" sldId="432"/>
            <ac:graphicFrameMk id="5" creationId="{24FD1EC1-426A-B64C-BF48-C41C17A77AD9}"/>
          </ac:graphicFrameMkLst>
        </pc:graphicFrameChg>
      </pc:sldChg>
      <pc:sldChg chg="modSp mod">
        <pc:chgData name="Matthew Sabo" userId="0a9be0c1-9800-49c1-92f6-d8e44c4ef445" providerId="ADAL" clId="{EBC3C94D-1150-4DA0-B6C7-578F01EF14AF}" dt="2023-04-23T23:54:12.252" v="402" actId="20577"/>
        <pc:sldMkLst>
          <pc:docMk/>
          <pc:sldMk cId="3439026693" sldId="435"/>
        </pc:sldMkLst>
        <pc:graphicFrameChg chg="modGraphic">
          <ac:chgData name="Matthew Sabo" userId="0a9be0c1-9800-49c1-92f6-d8e44c4ef445" providerId="ADAL" clId="{EBC3C94D-1150-4DA0-B6C7-578F01EF14AF}" dt="2023-04-23T23:54:12.252" v="402" actId="20577"/>
          <ac:graphicFrameMkLst>
            <pc:docMk/>
            <pc:sldMk cId="3439026693" sldId="435"/>
            <ac:graphicFrameMk id="5" creationId="{24FD1EC1-426A-B64C-BF48-C41C17A77A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8DEDE-4577-144E-BEE9-E089EDDB37B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4124E-2C90-374F-BA11-1B3DFCA6C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21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</a:t>
            </a:r>
          </a:p>
          <a:p>
            <a:r>
              <a:rPr lang="en-US" dirty="0"/>
              <a:t>Depth-first</a:t>
            </a:r>
          </a:p>
          <a:p>
            <a:r>
              <a:rPr lang="en-US" dirty="0"/>
              <a:t>Iterative Deepening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4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  <a:p>
            <a:r>
              <a:rPr lang="en-US" dirty="0"/>
              <a:t>Breadth-first</a:t>
            </a:r>
          </a:p>
          <a:p>
            <a:r>
              <a:rPr lang="en-US" dirty="0"/>
              <a:t>Iterative-deepening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Depth-first</a:t>
            </a:r>
          </a:p>
          <a:p>
            <a:r>
              <a:rPr lang="en-US" dirty="0"/>
              <a:t>Breadth-first</a:t>
            </a:r>
          </a:p>
          <a:p>
            <a:r>
              <a:rPr lang="en-US" dirty="0"/>
              <a:t>Iterative-deepening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4124E-2C90-374F-BA11-1B3DFCA6C6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B8BF2-0040-2344-B8A5-B3AC249CD4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2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D98B-8659-574F-93E5-D9230EFDF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61C40-536F-614F-975F-FB887867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2B40-97C5-7340-979A-CE7B3917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F629-FBC9-154F-B2AE-10CBC3BE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2984-A2CC-7649-9CF7-098A6A9B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A8AF-D7BA-4949-A231-466F2601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C855F-474E-2545-99A5-2B6955C6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AC99-9FA0-1C41-A0A0-4A994225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CA6E-3861-174D-84AC-289BA391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A689-0E96-6147-BB2E-D24808183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23F26-268C-A549-8683-D6D550644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685E8-49A3-B04E-AFD2-E6C2A811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40B8D-AA6A-0541-A50D-4D8365D2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7F57-96A6-7E48-85EE-A063C009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6F8C-7B6D-6944-BAF6-68A2313B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4CA1-4FDE-AC42-9DCA-B780AD60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A753-6ADE-D546-A8A3-77449DE8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7522-1190-364D-BAD1-E7927040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22359-B20D-454E-9B9D-C9AEC54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D197-BEE9-4940-B5F1-490DA09C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2FD5-F7B5-F84F-A707-752015D8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28726-EDD6-1743-9825-87EE5EA1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97D0-DBEF-4646-B870-6BA13F80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28E9-DA6F-E64B-B9C7-1942E1E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12DC-3BEE-1643-9074-72D95198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F9A1-DF83-714E-BC3D-F1D96961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3DAAF-4DB1-CE4B-AE9E-44950681F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08D3-AE91-654E-B1CE-A8EC82D10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87247-2CD1-6D4F-BD25-6FAD81FF8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99AF0-C47C-0646-A74E-CF8486D7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E552-4B7E-314B-8368-AB97BFF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537-6550-F34E-905E-3B018BFF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96CE-DB01-8B48-8187-E0054301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A8AB-2CAC-5F4D-A781-C120497E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D21E0-E965-1B4A-9BAF-0D9BD082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0E050-1822-CE44-B2E0-CF6537071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7B361-FBD4-774D-B0AF-D0BE6351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F8500-6FC0-CB4B-879B-CEF90CEC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A68CF-0313-534B-B4BC-567221A1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C429-35C3-BF4D-81A7-327F7736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76B3E-96CD-564A-8C70-104ACCFF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0D0D0-5605-4A48-B6C5-4236A503D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A4F52-FF9A-9641-925C-D2860BEA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0A4D3-9C3F-3A44-A57F-C4DDEBA9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8FC1C-C590-7D4A-B4D6-366C6E74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4CB15-3C61-AC4B-BC8E-2C51335C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40DD-2B40-984E-95CD-8CF789D2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E889-827F-094C-BB60-C9DFC2F41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83DFE-2188-E04E-9B66-F129192AD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444B7-C1D0-EE4A-8A67-DB8CCFE7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A2B70-43BC-8242-9FB4-B3B2A24B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B56CC-F26C-0742-8B4A-F1F3086B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6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51C-7780-F24B-BD7D-418692BF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FF442-C31C-C54C-94D1-F7305461B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CD517-CEB8-C14A-B743-769DDF61A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B81F3-09B5-C342-8CCB-A62D7A3E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10878-2407-EE4E-8E81-A3647C5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5AC34-B145-E247-BC1C-1C6332E1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40BBC-1674-3A4E-844A-28D49D91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3A392-9A16-A945-A97F-92EEBF666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0252-BAE5-4C4F-B78E-6FB169797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CB87-D56F-8347-888D-A2170235E9CA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77FB-3741-644A-82F9-33F46C88F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4E38-A8D6-6241-AC02-4E038D39F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D7657-1C75-A149-9642-152DC9E5A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0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F42369-0C71-C646-9686-83C16FAC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HW5 Uninformed </a:t>
            </a:r>
            <a:r>
              <a:rPr lang="en-US" b="1" dirty="0">
                <a:solidFill>
                  <a:schemeClr val="bg1"/>
                </a:solidFill>
              </a:rPr>
              <a:t>Search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5845-CE9B-5746-A377-F96334742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Breadth-first, depth-first, iterative-deepening, and uniform-cost</a:t>
            </a:r>
          </a:p>
        </p:txBody>
      </p:sp>
    </p:spTree>
    <p:extLst>
      <p:ext uri="{BB962C8B-B14F-4D97-AF65-F5344CB8AC3E}">
        <p14:creationId xmlns:p14="http://schemas.microsoft.com/office/powerpoint/2010/main" val="22264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DD04659-16CB-6241-B016-4097AA561B20}"/>
              </a:ext>
            </a:extLst>
          </p:cNvPr>
          <p:cNvSpPr/>
          <p:nvPr/>
        </p:nvSpPr>
        <p:spPr>
          <a:xfrm>
            <a:off x="3889663" y="46517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FE9D00-A2CB-CC48-9E86-F16DE61869FA}"/>
              </a:ext>
            </a:extLst>
          </p:cNvPr>
          <p:cNvSpPr/>
          <p:nvPr/>
        </p:nvSpPr>
        <p:spPr>
          <a:xfrm>
            <a:off x="313028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AE82EF-9A3E-2345-8C3A-C795A2084E51}"/>
              </a:ext>
            </a:extLst>
          </p:cNvPr>
          <p:cNvSpPr/>
          <p:nvPr/>
        </p:nvSpPr>
        <p:spPr>
          <a:xfrm>
            <a:off x="2056591" y="885754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8F4D5-D958-0D45-A602-382934DC0424}"/>
              </a:ext>
            </a:extLst>
          </p:cNvPr>
          <p:cNvSpPr/>
          <p:nvPr/>
        </p:nvSpPr>
        <p:spPr>
          <a:xfrm>
            <a:off x="2347536" y="575512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46303C-AF50-5A4A-935C-1C80733BF5A2}"/>
              </a:ext>
            </a:extLst>
          </p:cNvPr>
          <p:cNvSpPr/>
          <p:nvPr/>
        </p:nvSpPr>
        <p:spPr>
          <a:xfrm>
            <a:off x="36861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E87DAE-0047-474C-8CB2-5A4C13BEFE17}"/>
              </a:ext>
            </a:extLst>
          </p:cNvPr>
          <p:cNvSpPr/>
          <p:nvPr/>
        </p:nvSpPr>
        <p:spPr>
          <a:xfrm>
            <a:off x="3130284" y="221678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9EA5D5-4296-8947-837A-2757BB035ABF}"/>
              </a:ext>
            </a:extLst>
          </p:cNvPr>
          <p:cNvSpPr/>
          <p:nvPr/>
        </p:nvSpPr>
        <p:spPr>
          <a:xfrm>
            <a:off x="1511136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79BB81-1425-AC4C-9E32-772276CE1CDC}"/>
              </a:ext>
            </a:extLst>
          </p:cNvPr>
          <p:cNvSpPr/>
          <p:nvPr/>
        </p:nvSpPr>
        <p:spPr>
          <a:xfrm>
            <a:off x="1065351" y="2222048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5FCB6-43AA-734D-BDD7-31291446AED4}"/>
              </a:ext>
            </a:extLst>
          </p:cNvPr>
          <p:cNvSpPr/>
          <p:nvPr/>
        </p:nvSpPr>
        <p:spPr>
          <a:xfrm>
            <a:off x="2347536" y="4651751"/>
            <a:ext cx="581891" cy="58189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EA1386-68A2-A242-91D2-E8E3E28E06D6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>
            <a:off x="3421230" y="2798671"/>
            <a:ext cx="0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EA572B-178C-7D4E-A46F-DA332E362284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1356297" y="1467645"/>
            <a:ext cx="991240" cy="7544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F614ED-A7D0-FF46-87B3-DA52A14DCB27}"/>
              </a:ext>
            </a:extLst>
          </p:cNvPr>
          <p:cNvCxnSpPr>
            <a:cxnSpLocks/>
            <a:stCxn id="27" idx="4"/>
            <a:endCxn id="23" idx="0"/>
          </p:cNvCxnSpPr>
          <p:nvPr/>
        </p:nvCxnSpPr>
        <p:spPr>
          <a:xfrm>
            <a:off x="3421230" y="4010891"/>
            <a:ext cx="759379" cy="640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ACB400-9D9C-0446-9704-B9F188BA27FB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>
            <a:off x="2638482" y="5233642"/>
            <a:ext cx="0" cy="521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506757-4763-B54F-80D7-1D6B10FED56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593438" y="4010891"/>
            <a:ext cx="827792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B0C0E5-2D3B-224D-B09B-F7A37D9D3CB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2347537" y="1467645"/>
            <a:ext cx="107369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B9542D-2C66-7345-92ED-D8CD36B4C1A6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 flipH="1">
            <a:off x="659560" y="2803939"/>
            <a:ext cx="696737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67476-F090-C843-8467-0D5982B4189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1356297" y="2803939"/>
            <a:ext cx="445785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E16EF469-B116-BB4D-AC05-4712FBE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U2: Breadth-First</a:t>
            </a:r>
          </a:p>
        </p:txBody>
      </p: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65933EC9-87A7-A04D-AFE2-FDA63F75B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036447"/>
              </p:ext>
            </p:extLst>
          </p:nvPr>
        </p:nvGraphicFramePr>
        <p:xfrm>
          <a:off x="5072063" y="1641111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D, N,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07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DD04659-16CB-6241-B016-4097AA561B20}"/>
              </a:ext>
            </a:extLst>
          </p:cNvPr>
          <p:cNvSpPr/>
          <p:nvPr/>
        </p:nvSpPr>
        <p:spPr>
          <a:xfrm>
            <a:off x="3889663" y="46517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FE9D00-A2CB-CC48-9E86-F16DE61869FA}"/>
              </a:ext>
            </a:extLst>
          </p:cNvPr>
          <p:cNvSpPr/>
          <p:nvPr/>
        </p:nvSpPr>
        <p:spPr>
          <a:xfrm>
            <a:off x="313028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AE82EF-9A3E-2345-8C3A-C795A2084E51}"/>
              </a:ext>
            </a:extLst>
          </p:cNvPr>
          <p:cNvSpPr/>
          <p:nvPr/>
        </p:nvSpPr>
        <p:spPr>
          <a:xfrm>
            <a:off x="2056591" y="885754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8F4D5-D958-0D45-A602-382934DC0424}"/>
              </a:ext>
            </a:extLst>
          </p:cNvPr>
          <p:cNvSpPr/>
          <p:nvPr/>
        </p:nvSpPr>
        <p:spPr>
          <a:xfrm>
            <a:off x="2347536" y="575512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46303C-AF50-5A4A-935C-1C80733BF5A2}"/>
              </a:ext>
            </a:extLst>
          </p:cNvPr>
          <p:cNvSpPr/>
          <p:nvPr/>
        </p:nvSpPr>
        <p:spPr>
          <a:xfrm>
            <a:off x="36861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E87DAE-0047-474C-8CB2-5A4C13BEFE17}"/>
              </a:ext>
            </a:extLst>
          </p:cNvPr>
          <p:cNvSpPr/>
          <p:nvPr/>
        </p:nvSpPr>
        <p:spPr>
          <a:xfrm>
            <a:off x="3130284" y="221678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9EA5D5-4296-8947-837A-2757BB035ABF}"/>
              </a:ext>
            </a:extLst>
          </p:cNvPr>
          <p:cNvSpPr/>
          <p:nvPr/>
        </p:nvSpPr>
        <p:spPr>
          <a:xfrm>
            <a:off x="1511136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79BB81-1425-AC4C-9E32-772276CE1CDC}"/>
              </a:ext>
            </a:extLst>
          </p:cNvPr>
          <p:cNvSpPr/>
          <p:nvPr/>
        </p:nvSpPr>
        <p:spPr>
          <a:xfrm>
            <a:off x="1065351" y="2222048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5FCB6-43AA-734D-BDD7-31291446AED4}"/>
              </a:ext>
            </a:extLst>
          </p:cNvPr>
          <p:cNvSpPr/>
          <p:nvPr/>
        </p:nvSpPr>
        <p:spPr>
          <a:xfrm>
            <a:off x="2347536" y="4651751"/>
            <a:ext cx="581891" cy="58189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EA1386-68A2-A242-91D2-E8E3E28E06D6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>
            <a:off x="3421230" y="2798671"/>
            <a:ext cx="0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EA572B-178C-7D4E-A46F-DA332E362284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1356297" y="1467645"/>
            <a:ext cx="991240" cy="7544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F614ED-A7D0-FF46-87B3-DA52A14DCB27}"/>
              </a:ext>
            </a:extLst>
          </p:cNvPr>
          <p:cNvCxnSpPr>
            <a:cxnSpLocks/>
            <a:stCxn id="27" idx="4"/>
            <a:endCxn id="23" idx="0"/>
          </p:cNvCxnSpPr>
          <p:nvPr/>
        </p:nvCxnSpPr>
        <p:spPr>
          <a:xfrm>
            <a:off x="3421230" y="4010891"/>
            <a:ext cx="759379" cy="640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ACB400-9D9C-0446-9704-B9F188BA27FB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>
            <a:off x="2638482" y="5233642"/>
            <a:ext cx="0" cy="521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506757-4763-B54F-80D7-1D6B10FED56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593438" y="4010891"/>
            <a:ext cx="827792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B0C0E5-2D3B-224D-B09B-F7A37D9D3CB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2347537" y="1467645"/>
            <a:ext cx="107369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B9542D-2C66-7345-92ED-D8CD36B4C1A6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 flipH="1">
            <a:off x="659560" y="2803939"/>
            <a:ext cx="696737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67476-F090-C843-8467-0D5982B4189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1356297" y="2803939"/>
            <a:ext cx="445785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E16EF469-B116-BB4D-AC05-4712FBE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U2: Depth-First</a:t>
            </a:r>
          </a:p>
        </p:txBody>
      </p: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65933EC9-87A7-A04D-AFE2-FDA63F75B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777851"/>
              </p:ext>
            </p:extLst>
          </p:nvPr>
        </p:nvGraphicFramePr>
        <p:xfrm>
          <a:off x="5072063" y="1641111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5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FDD04659-16CB-6241-B016-4097AA561B20}"/>
              </a:ext>
            </a:extLst>
          </p:cNvPr>
          <p:cNvSpPr/>
          <p:nvPr/>
        </p:nvSpPr>
        <p:spPr>
          <a:xfrm>
            <a:off x="3889663" y="46517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FE9D00-A2CB-CC48-9E86-F16DE61869FA}"/>
              </a:ext>
            </a:extLst>
          </p:cNvPr>
          <p:cNvSpPr/>
          <p:nvPr/>
        </p:nvSpPr>
        <p:spPr>
          <a:xfrm>
            <a:off x="313028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AE82EF-9A3E-2345-8C3A-C795A2084E51}"/>
              </a:ext>
            </a:extLst>
          </p:cNvPr>
          <p:cNvSpPr/>
          <p:nvPr/>
        </p:nvSpPr>
        <p:spPr>
          <a:xfrm>
            <a:off x="2056591" y="885754"/>
            <a:ext cx="581891" cy="5818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8F4D5-D958-0D45-A602-382934DC0424}"/>
              </a:ext>
            </a:extLst>
          </p:cNvPr>
          <p:cNvSpPr/>
          <p:nvPr/>
        </p:nvSpPr>
        <p:spPr>
          <a:xfrm>
            <a:off x="2347536" y="575512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46303C-AF50-5A4A-935C-1C80733BF5A2}"/>
              </a:ext>
            </a:extLst>
          </p:cNvPr>
          <p:cNvSpPr/>
          <p:nvPr/>
        </p:nvSpPr>
        <p:spPr>
          <a:xfrm>
            <a:off x="368614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E87DAE-0047-474C-8CB2-5A4C13BEFE17}"/>
              </a:ext>
            </a:extLst>
          </p:cNvPr>
          <p:cNvSpPr/>
          <p:nvPr/>
        </p:nvSpPr>
        <p:spPr>
          <a:xfrm>
            <a:off x="3130284" y="221678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9EA5D5-4296-8947-837A-2757BB035ABF}"/>
              </a:ext>
            </a:extLst>
          </p:cNvPr>
          <p:cNvSpPr/>
          <p:nvPr/>
        </p:nvSpPr>
        <p:spPr>
          <a:xfrm>
            <a:off x="1511136" y="342900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79BB81-1425-AC4C-9E32-772276CE1CDC}"/>
              </a:ext>
            </a:extLst>
          </p:cNvPr>
          <p:cNvSpPr/>
          <p:nvPr/>
        </p:nvSpPr>
        <p:spPr>
          <a:xfrm>
            <a:off x="1065351" y="2222048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5FCB6-43AA-734D-BDD7-31291446AED4}"/>
              </a:ext>
            </a:extLst>
          </p:cNvPr>
          <p:cNvSpPr/>
          <p:nvPr/>
        </p:nvSpPr>
        <p:spPr>
          <a:xfrm>
            <a:off x="2347536" y="4651751"/>
            <a:ext cx="581891" cy="581891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EA1386-68A2-A242-91D2-E8E3E28E06D6}"/>
              </a:ext>
            </a:extLst>
          </p:cNvPr>
          <p:cNvCxnSpPr>
            <a:cxnSpLocks/>
            <a:stCxn id="32" idx="4"/>
            <a:endCxn id="27" idx="0"/>
          </p:cNvCxnSpPr>
          <p:nvPr/>
        </p:nvCxnSpPr>
        <p:spPr>
          <a:xfrm>
            <a:off x="3421230" y="2798671"/>
            <a:ext cx="0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EA572B-178C-7D4E-A46F-DA332E362284}"/>
              </a:ext>
            </a:extLst>
          </p:cNvPr>
          <p:cNvCxnSpPr>
            <a:cxnSpLocks/>
            <a:stCxn id="29" idx="4"/>
            <a:endCxn id="34" idx="0"/>
          </p:cNvCxnSpPr>
          <p:nvPr/>
        </p:nvCxnSpPr>
        <p:spPr>
          <a:xfrm flipH="1">
            <a:off x="1356297" y="1467645"/>
            <a:ext cx="991240" cy="7544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0F614ED-A7D0-FF46-87B3-DA52A14DCB27}"/>
              </a:ext>
            </a:extLst>
          </p:cNvPr>
          <p:cNvCxnSpPr>
            <a:cxnSpLocks/>
            <a:stCxn id="27" idx="4"/>
            <a:endCxn id="23" idx="0"/>
          </p:cNvCxnSpPr>
          <p:nvPr/>
        </p:nvCxnSpPr>
        <p:spPr>
          <a:xfrm>
            <a:off x="3421230" y="4010891"/>
            <a:ext cx="759379" cy="6408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ACB400-9D9C-0446-9704-B9F188BA27FB}"/>
              </a:ext>
            </a:extLst>
          </p:cNvPr>
          <p:cNvCxnSpPr>
            <a:cxnSpLocks/>
            <a:stCxn id="35" idx="4"/>
            <a:endCxn id="30" idx="0"/>
          </p:cNvCxnSpPr>
          <p:nvPr/>
        </p:nvCxnSpPr>
        <p:spPr>
          <a:xfrm>
            <a:off x="2638482" y="5233642"/>
            <a:ext cx="0" cy="52148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506757-4763-B54F-80D7-1D6B10FED567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2593438" y="4010891"/>
            <a:ext cx="827792" cy="63032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B0C0E5-2D3B-224D-B09B-F7A37D9D3CB2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2347537" y="1467645"/>
            <a:ext cx="1073693" cy="7491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B9542D-2C66-7345-92ED-D8CD36B4C1A6}"/>
              </a:ext>
            </a:extLst>
          </p:cNvPr>
          <p:cNvCxnSpPr>
            <a:cxnSpLocks/>
            <a:stCxn id="34" idx="4"/>
            <a:endCxn id="31" idx="0"/>
          </p:cNvCxnSpPr>
          <p:nvPr/>
        </p:nvCxnSpPr>
        <p:spPr>
          <a:xfrm flipH="1">
            <a:off x="659560" y="2803939"/>
            <a:ext cx="696737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67476-F090-C843-8467-0D5982B4189D}"/>
              </a:ext>
            </a:extLst>
          </p:cNvPr>
          <p:cNvCxnSpPr>
            <a:cxnSpLocks/>
            <a:stCxn id="34" idx="4"/>
            <a:endCxn id="33" idx="0"/>
          </p:cNvCxnSpPr>
          <p:nvPr/>
        </p:nvCxnSpPr>
        <p:spPr>
          <a:xfrm>
            <a:off x="1356297" y="2803939"/>
            <a:ext cx="445785" cy="6250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E16EF469-B116-BB4D-AC05-4712FBE6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418" y="218122"/>
            <a:ext cx="6519102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U2: Iterative Deepening</a:t>
            </a:r>
          </a:p>
        </p:txBody>
      </p:sp>
      <p:graphicFrame>
        <p:nvGraphicFramePr>
          <p:cNvPr id="46" name="Content Placeholder 4">
            <a:extLst>
              <a:ext uri="{FF2B5EF4-FFF2-40B4-BE49-F238E27FC236}">
                <a16:creationId xmlns:a16="http://schemas.microsoft.com/office/drawing/2014/main" id="{65933EC9-87A7-A04D-AFE2-FDA63F75B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80203"/>
              </p:ext>
            </p:extLst>
          </p:nvPr>
        </p:nvGraphicFramePr>
        <p:xfrm>
          <a:off x="5015357" y="1124065"/>
          <a:ext cx="6519102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022">
                  <a:extLst>
                    <a:ext uri="{9D8B030D-6E8A-4147-A177-3AD203B41FA5}">
                      <a16:colId xmlns:a16="http://schemas.microsoft.com/office/drawing/2014/main" val="1281526802"/>
                    </a:ext>
                  </a:extLst>
                </a:gridCol>
                <a:gridCol w="1011022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1853470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2643588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18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4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1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2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2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6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99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0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4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261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/>
          <p:nvPr/>
        </p:nvSpPr>
        <p:spPr>
          <a:xfrm>
            <a:off x="1932760" y="595244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3116951" y="365083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/>
          <p:nvPr/>
        </p:nvSpPr>
        <p:spPr>
          <a:xfrm>
            <a:off x="875444" y="161377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3116950" y="568086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3698841" y="4679699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535059" y="467261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55E7D-AA58-B147-8DDF-7ED4454E4B32}"/>
              </a:ext>
            </a:extLst>
          </p:cNvPr>
          <p:cNvSpPr/>
          <p:nvPr/>
        </p:nvSpPr>
        <p:spPr>
          <a:xfrm>
            <a:off x="2535060" y="16240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/>
          <p:nvPr/>
        </p:nvSpPr>
        <p:spPr>
          <a:xfrm>
            <a:off x="877877" y="262879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FBF08-48C2-814E-A03B-DC8BEBFBF404}"/>
              </a:ext>
            </a:extLst>
          </p:cNvPr>
          <p:cNvSpPr/>
          <p:nvPr/>
        </p:nvSpPr>
        <p:spPr>
          <a:xfrm>
            <a:off x="1953169" y="26390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/>
          <p:nvPr/>
        </p:nvSpPr>
        <p:spPr>
          <a:xfrm>
            <a:off x="3108866" y="2645829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BA4BB3-7CA0-8A46-B2FB-D96F572664DC}"/>
              </a:ext>
            </a:extLst>
          </p:cNvPr>
          <p:cNvSpPr/>
          <p:nvPr/>
        </p:nvSpPr>
        <p:spPr>
          <a:xfrm>
            <a:off x="1595317" y="468880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D18811-D5CF-EB4E-81A1-84F2D3DFEADB}"/>
              </a:ext>
            </a:extLst>
          </p:cNvPr>
          <p:cNvSpPr/>
          <p:nvPr/>
        </p:nvSpPr>
        <p:spPr>
          <a:xfrm>
            <a:off x="155571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4280732" y="56808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A0A21F-BE8B-C24B-91DC-E164174CCE70}"/>
              </a:ext>
            </a:extLst>
          </p:cNvPr>
          <p:cNvSpPr/>
          <p:nvPr/>
        </p:nvSpPr>
        <p:spPr>
          <a:xfrm>
            <a:off x="1595317" y="365994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F50D86-0604-BC49-B5E4-04D429B59543}"/>
              </a:ext>
            </a:extLst>
          </p:cNvPr>
          <p:cNvSpPr/>
          <p:nvPr/>
        </p:nvSpPr>
        <p:spPr>
          <a:xfrm>
            <a:off x="875444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38" idx="4"/>
            <a:endCxn id="16" idx="0"/>
          </p:cNvCxnSpPr>
          <p:nvPr/>
        </p:nvCxnSpPr>
        <p:spPr>
          <a:xfrm>
            <a:off x="3399812" y="3227720"/>
            <a:ext cx="8085" cy="4231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3407897" y="4232724"/>
            <a:ext cx="581890" cy="446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2826005" y="4232724"/>
            <a:ext cx="581892" cy="439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3407896" y="5261590"/>
            <a:ext cx="581891" cy="4192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stCxn id="26" idx="4"/>
            <a:endCxn id="42" idx="0"/>
          </p:cNvCxnSpPr>
          <p:nvPr/>
        </p:nvCxnSpPr>
        <p:spPr>
          <a:xfrm>
            <a:off x="3989787" y="5261590"/>
            <a:ext cx="581891" cy="4192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9" name="Straight Connector 43018">
            <a:extLst>
              <a:ext uri="{FF2B5EF4-FFF2-40B4-BE49-F238E27FC236}">
                <a16:creationId xmlns:a16="http://schemas.microsoft.com/office/drawing/2014/main" id="{6382336F-D8ED-F949-B759-57181B4D6A86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1886263" y="4241832"/>
            <a:ext cx="0" cy="4469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1" name="Straight Connector 43020">
            <a:extLst>
              <a:ext uri="{FF2B5EF4-FFF2-40B4-BE49-F238E27FC236}">
                <a16:creationId xmlns:a16="http://schemas.microsoft.com/office/drawing/2014/main" id="{6CB49209-3542-014B-9008-6D11CF5E2483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166390" y="1177135"/>
            <a:ext cx="1057316" cy="4366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3" name="Straight Connector 43022">
            <a:extLst>
              <a:ext uri="{FF2B5EF4-FFF2-40B4-BE49-F238E27FC236}">
                <a16:creationId xmlns:a16="http://schemas.microsoft.com/office/drawing/2014/main" id="{714A7D1D-D26F-7842-80DA-A2B3F5D6D89A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>
            <a:off x="2223706" y="1177135"/>
            <a:ext cx="602300" cy="446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5" name="Straight Connector 43024">
            <a:extLst>
              <a:ext uri="{FF2B5EF4-FFF2-40B4-BE49-F238E27FC236}">
                <a16:creationId xmlns:a16="http://schemas.microsoft.com/office/drawing/2014/main" id="{955D4C06-F9AB-3640-93F7-D7A0F6C9B323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1166390" y="2195666"/>
            <a:ext cx="2433" cy="4331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7" name="Straight Connector 43026">
            <a:extLst>
              <a:ext uri="{FF2B5EF4-FFF2-40B4-BE49-F238E27FC236}">
                <a16:creationId xmlns:a16="http://schemas.microsoft.com/office/drawing/2014/main" id="{7CE9B9E9-CC42-814B-A7F0-0BA1656B810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2244115" y="2205942"/>
            <a:ext cx="581891" cy="433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9" name="Straight Connector 43028">
            <a:extLst>
              <a:ext uri="{FF2B5EF4-FFF2-40B4-BE49-F238E27FC236}">
                <a16:creationId xmlns:a16="http://schemas.microsoft.com/office/drawing/2014/main" id="{A02DC95D-345C-8D40-BA87-7AEC9D293042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2826006" y="2205942"/>
            <a:ext cx="573806" cy="4398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1" name="Straight Connector 43030">
            <a:extLst>
              <a:ext uri="{FF2B5EF4-FFF2-40B4-BE49-F238E27FC236}">
                <a16:creationId xmlns:a16="http://schemas.microsoft.com/office/drawing/2014/main" id="{7D708437-BFD0-B94D-920F-65F6EE825320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 flipH="1">
            <a:off x="446517" y="3210681"/>
            <a:ext cx="722306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3" name="Straight Connector 43032">
            <a:extLst>
              <a:ext uri="{FF2B5EF4-FFF2-40B4-BE49-F238E27FC236}">
                <a16:creationId xmlns:a16="http://schemas.microsoft.com/office/drawing/2014/main" id="{9B3F861C-8C94-8B4A-A628-586341F906FE}"/>
              </a:ext>
            </a:extLst>
          </p:cNvPr>
          <p:cNvCxnSpPr>
            <a:stCxn id="36" idx="4"/>
            <a:endCxn id="46" idx="0"/>
          </p:cNvCxnSpPr>
          <p:nvPr/>
        </p:nvCxnSpPr>
        <p:spPr>
          <a:xfrm flipH="1">
            <a:off x="1166390" y="3210681"/>
            <a:ext cx="2433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5" name="Straight Connector 43034">
            <a:extLst>
              <a:ext uri="{FF2B5EF4-FFF2-40B4-BE49-F238E27FC236}">
                <a16:creationId xmlns:a16="http://schemas.microsoft.com/office/drawing/2014/main" id="{9AD6E190-1067-0640-83DE-958B09D28A89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1168823" y="3210681"/>
            <a:ext cx="717440" cy="4492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0D9E1D6-4039-FC4D-A4F5-14DE40F24316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U3: Breadth-First</a:t>
            </a:r>
          </a:p>
        </p:txBody>
      </p: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F65EEE5B-2C80-CF4C-8B27-A3FC6C098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098964"/>
              </p:ext>
            </p:extLst>
          </p:nvPr>
        </p:nvGraphicFramePr>
        <p:xfrm>
          <a:off x="5203711" y="1613775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Z,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 Z,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 Y,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Z, M, H, Y,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M, H, Y,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9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/>
          <p:nvPr/>
        </p:nvSpPr>
        <p:spPr>
          <a:xfrm>
            <a:off x="1932760" y="595244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3116951" y="365083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/>
          <p:nvPr/>
        </p:nvSpPr>
        <p:spPr>
          <a:xfrm>
            <a:off x="875444" y="161377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3116950" y="568086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3698841" y="4679699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2535059" y="467261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55E7D-AA58-B147-8DDF-7ED4454E4B32}"/>
              </a:ext>
            </a:extLst>
          </p:cNvPr>
          <p:cNvSpPr/>
          <p:nvPr/>
        </p:nvSpPr>
        <p:spPr>
          <a:xfrm>
            <a:off x="2535060" y="16240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/>
          <p:nvPr/>
        </p:nvSpPr>
        <p:spPr>
          <a:xfrm>
            <a:off x="877877" y="2628790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FBF08-48C2-814E-A03B-DC8BEBFBF404}"/>
              </a:ext>
            </a:extLst>
          </p:cNvPr>
          <p:cNvSpPr/>
          <p:nvPr/>
        </p:nvSpPr>
        <p:spPr>
          <a:xfrm>
            <a:off x="1953169" y="26390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/>
          <p:nvPr/>
        </p:nvSpPr>
        <p:spPr>
          <a:xfrm>
            <a:off x="3108866" y="2645829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BA4BB3-7CA0-8A46-B2FB-D96F572664DC}"/>
              </a:ext>
            </a:extLst>
          </p:cNvPr>
          <p:cNvSpPr/>
          <p:nvPr/>
        </p:nvSpPr>
        <p:spPr>
          <a:xfrm>
            <a:off x="1595317" y="4688807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D18811-D5CF-EB4E-81A1-84F2D3DFEADB}"/>
              </a:ext>
            </a:extLst>
          </p:cNvPr>
          <p:cNvSpPr/>
          <p:nvPr/>
        </p:nvSpPr>
        <p:spPr>
          <a:xfrm>
            <a:off x="155571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4280732" y="5680865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A0A21F-BE8B-C24B-91DC-E164174CCE70}"/>
              </a:ext>
            </a:extLst>
          </p:cNvPr>
          <p:cNvSpPr/>
          <p:nvPr/>
        </p:nvSpPr>
        <p:spPr>
          <a:xfrm>
            <a:off x="1595317" y="365994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F50D86-0604-BC49-B5E4-04D429B59543}"/>
              </a:ext>
            </a:extLst>
          </p:cNvPr>
          <p:cNvSpPr/>
          <p:nvPr/>
        </p:nvSpPr>
        <p:spPr>
          <a:xfrm>
            <a:off x="875444" y="3643806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cxnSpLocks/>
            <a:stCxn id="38" idx="4"/>
            <a:endCxn id="16" idx="0"/>
          </p:cNvCxnSpPr>
          <p:nvPr/>
        </p:nvCxnSpPr>
        <p:spPr>
          <a:xfrm>
            <a:off x="3399812" y="3227720"/>
            <a:ext cx="8085" cy="42311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cxnSpLocks/>
            <a:stCxn id="16" idx="4"/>
            <a:endCxn id="26" idx="0"/>
          </p:cNvCxnSpPr>
          <p:nvPr/>
        </p:nvCxnSpPr>
        <p:spPr>
          <a:xfrm>
            <a:off x="3407897" y="4232724"/>
            <a:ext cx="581890" cy="4469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 flipH="1">
            <a:off x="2826005" y="4232724"/>
            <a:ext cx="581892" cy="43988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3407896" y="5261590"/>
            <a:ext cx="581891" cy="4192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stCxn id="26" idx="4"/>
            <a:endCxn id="42" idx="0"/>
          </p:cNvCxnSpPr>
          <p:nvPr/>
        </p:nvCxnSpPr>
        <p:spPr>
          <a:xfrm>
            <a:off x="3989787" y="5261590"/>
            <a:ext cx="581891" cy="4192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9" name="Straight Connector 43018">
            <a:extLst>
              <a:ext uri="{FF2B5EF4-FFF2-40B4-BE49-F238E27FC236}">
                <a16:creationId xmlns:a16="http://schemas.microsoft.com/office/drawing/2014/main" id="{6382336F-D8ED-F949-B759-57181B4D6A86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1886263" y="4241832"/>
            <a:ext cx="0" cy="4469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1" name="Straight Connector 43020">
            <a:extLst>
              <a:ext uri="{FF2B5EF4-FFF2-40B4-BE49-F238E27FC236}">
                <a16:creationId xmlns:a16="http://schemas.microsoft.com/office/drawing/2014/main" id="{6CB49209-3542-014B-9008-6D11CF5E2483}"/>
              </a:ext>
            </a:extLst>
          </p:cNvPr>
          <p:cNvCxnSpPr>
            <a:stCxn id="14" idx="4"/>
            <a:endCxn id="18" idx="0"/>
          </p:cNvCxnSpPr>
          <p:nvPr/>
        </p:nvCxnSpPr>
        <p:spPr>
          <a:xfrm flipH="1">
            <a:off x="1166390" y="1177135"/>
            <a:ext cx="1057316" cy="4366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3" name="Straight Connector 43022">
            <a:extLst>
              <a:ext uri="{FF2B5EF4-FFF2-40B4-BE49-F238E27FC236}">
                <a16:creationId xmlns:a16="http://schemas.microsoft.com/office/drawing/2014/main" id="{714A7D1D-D26F-7842-80DA-A2B3F5D6D89A}"/>
              </a:ext>
            </a:extLst>
          </p:cNvPr>
          <p:cNvCxnSpPr>
            <a:cxnSpLocks/>
            <a:stCxn id="14" idx="4"/>
            <a:endCxn id="30" idx="0"/>
          </p:cNvCxnSpPr>
          <p:nvPr/>
        </p:nvCxnSpPr>
        <p:spPr>
          <a:xfrm>
            <a:off x="2223706" y="1177135"/>
            <a:ext cx="602300" cy="446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5" name="Straight Connector 43024">
            <a:extLst>
              <a:ext uri="{FF2B5EF4-FFF2-40B4-BE49-F238E27FC236}">
                <a16:creationId xmlns:a16="http://schemas.microsoft.com/office/drawing/2014/main" id="{955D4C06-F9AB-3640-93F7-D7A0F6C9B323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1166390" y="2195666"/>
            <a:ext cx="2433" cy="4331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7" name="Straight Connector 43026">
            <a:extLst>
              <a:ext uri="{FF2B5EF4-FFF2-40B4-BE49-F238E27FC236}">
                <a16:creationId xmlns:a16="http://schemas.microsoft.com/office/drawing/2014/main" id="{7CE9B9E9-CC42-814B-A7F0-0BA1656B810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2244115" y="2205942"/>
            <a:ext cx="581891" cy="4331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9" name="Straight Connector 43028">
            <a:extLst>
              <a:ext uri="{FF2B5EF4-FFF2-40B4-BE49-F238E27FC236}">
                <a16:creationId xmlns:a16="http://schemas.microsoft.com/office/drawing/2014/main" id="{A02DC95D-345C-8D40-BA87-7AEC9D293042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2826006" y="2205942"/>
            <a:ext cx="573806" cy="4398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1" name="Straight Connector 43030">
            <a:extLst>
              <a:ext uri="{FF2B5EF4-FFF2-40B4-BE49-F238E27FC236}">
                <a16:creationId xmlns:a16="http://schemas.microsoft.com/office/drawing/2014/main" id="{7D708437-BFD0-B94D-920F-65F6EE825320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 flipH="1">
            <a:off x="446517" y="3210681"/>
            <a:ext cx="722306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3" name="Straight Connector 43032">
            <a:extLst>
              <a:ext uri="{FF2B5EF4-FFF2-40B4-BE49-F238E27FC236}">
                <a16:creationId xmlns:a16="http://schemas.microsoft.com/office/drawing/2014/main" id="{9B3F861C-8C94-8B4A-A628-586341F906FE}"/>
              </a:ext>
            </a:extLst>
          </p:cNvPr>
          <p:cNvCxnSpPr>
            <a:stCxn id="36" idx="4"/>
            <a:endCxn id="46" idx="0"/>
          </p:cNvCxnSpPr>
          <p:nvPr/>
        </p:nvCxnSpPr>
        <p:spPr>
          <a:xfrm flipH="1">
            <a:off x="1166390" y="3210681"/>
            <a:ext cx="2433" cy="4331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5" name="Straight Connector 43034">
            <a:extLst>
              <a:ext uri="{FF2B5EF4-FFF2-40B4-BE49-F238E27FC236}">
                <a16:creationId xmlns:a16="http://schemas.microsoft.com/office/drawing/2014/main" id="{9AD6E190-1067-0640-83DE-958B09D28A89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1168823" y="3210681"/>
            <a:ext cx="717440" cy="44926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D0D9E1D6-4039-FC4D-A4F5-14DE40F24316}"/>
              </a:ext>
            </a:extLst>
          </p:cNvPr>
          <p:cNvSpPr txBox="1">
            <a:spLocks/>
          </p:cNvSpPr>
          <p:nvPr/>
        </p:nvSpPr>
        <p:spPr>
          <a:xfrm>
            <a:off x="5200066" y="190786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U3: Depth-First</a:t>
            </a:r>
          </a:p>
        </p:txBody>
      </p:sp>
      <p:graphicFrame>
        <p:nvGraphicFramePr>
          <p:cNvPr id="47" name="Content Placeholder 4">
            <a:extLst>
              <a:ext uri="{FF2B5EF4-FFF2-40B4-BE49-F238E27FC236}">
                <a16:creationId xmlns:a16="http://schemas.microsoft.com/office/drawing/2014/main" id="{F65EEE5B-2C80-CF4C-8B27-A3FC6C098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16900"/>
              </p:ext>
            </p:extLst>
          </p:nvPr>
        </p:nvGraphicFramePr>
        <p:xfrm>
          <a:off x="5203711" y="1613775"/>
          <a:ext cx="65191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98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2193679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3128825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 Y,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H, Y, X,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Y, X,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I,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93043852-39E0-1A49-AA3A-3657689F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31958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U6</a:t>
            </a:r>
          </a:p>
        </p:txBody>
      </p:sp>
      <p:sp>
        <p:nvSpPr>
          <p:cNvPr id="43009" name="Slide Number Placeholder 5">
            <a:extLst>
              <a:ext uri="{FF2B5EF4-FFF2-40B4-BE49-F238E27FC236}">
                <a16:creationId xmlns:a16="http://schemas.microsoft.com/office/drawing/2014/main" id="{E2B5E60B-9418-7F44-B3F7-2F677BAA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E47EB80-CAB3-4F4B-8969-5B0A3A544757}" type="slidenum">
              <a:rPr lang="en-US" altLang="en-US" sz="1400"/>
              <a:pPr/>
              <a:t>7</a:t>
            </a:fld>
            <a:endParaRPr lang="en-US" altLang="en-US" sz="140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5EE807-6B41-CF4E-9141-348FC76A11CA}"/>
              </a:ext>
            </a:extLst>
          </p:cNvPr>
          <p:cNvSpPr/>
          <p:nvPr/>
        </p:nvSpPr>
        <p:spPr>
          <a:xfrm>
            <a:off x="7503278" y="279265"/>
            <a:ext cx="581891" cy="5818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223717-295C-4D46-840E-E7EF43D16BAC}"/>
              </a:ext>
            </a:extLst>
          </p:cNvPr>
          <p:cNvSpPr/>
          <p:nvPr/>
        </p:nvSpPr>
        <p:spPr>
          <a:xfrm>
            <a:off x="7489984" y="135183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1C49D9-51FD-364A-AB70-E8FC3BDDE035}"/>
              </a:ext>
            </a:extLst>
          </p:cNvPr>
          <p:cNvSpPr/>
          <p:nvPr/>
        </p:nvSpPr>
        <p:spPr>
          <a:xfrm>
            <a:off x="4997849" y="126946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E94299-AD0F-0541-A975-B2EFA169BA94}"/>
              </a:ext>
            </a:extLst>
          </p:cNvPr>
          <p:cNvSpPr/>
          <p:nvPr/>
        </p:nvSpPr>
        <p:spPr>
          <a:xfrm>
            <a:off x="3558460" y="243242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41CE09-24A5-0F4F-AFB7-160F36DBADE3}"/>
              </a:ext>
            </a:extLst>
          </p:cNvPr>
          <p:cNvSpPr/>
          <p:nvPr/>
        </p:nvSpPr>
        <p:spPr>
          <a:xfrm>
            <a:off x="10044218" y="135183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89907E-FD15-FB49-A647-91BC5EA3C56D}"/>
              </a:ext>
            </a:extLst>
          </p:cNvPr>
          <p:cNvSpPr/>
          <p:nvPr/>
        </p:nvSpPr>
        <p:spPr>
          <a:xfrm>
            <a:off x="6341252" y="243081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19785F-CF97-7144-A7B6-0055950F2CEA}"/>
              </a:ext>
            </a:extLst>
          </p:cNvPr>
          <p:cNvSpPr/>
          <p:nvPr/>
        </p:nvSpPr>
        <p:spPr>
          <a:xfrm>
            <a:off x="4997849" y="2432420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DA12F6-E4E0-3D45-8CE4-ECBF91FE706B}"/>
              </a:ext>
            </a:extLst>
          </p:cNvPr>
          <p:cNvSpPr/>
          <p:nvPr/>
        </p:nvSpPr>
        <p:spPr>
          <a:xfrm>
            <a:off x="9188182" y="251376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CCB649-8217-054D-88BE-ADF91BE85F00}"/>
              </a:ext>
            </a:extLst>
          </p:cNvPr>
          <p:cNvSpPr/>
          <p:nvPr/>
        </p:nvSpPr>
        <p:spPr>
          <a:xfrm>
            <a:off x="7489984" y="251318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AA1E71-CE0B-AB4C-871A-7E538962AF06}"/>
              </a:ext>
            </a:extLst>
          </p:cNvPr>
          <p:cNvSpPr/>
          <p:nvPr/>
        </p:nvSpPr>
        <p:spPr>
          <a:xfrm>
            <a:off x="3558460" y="3649102"/>
            <a:ext cx="581891" cy="5818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1ED197-D062-C240-B1BE-F1AFB6F57938}"/>
              </a:ext>
            </a:extLst>
          </p:cNvPr>
          <p:cNvSpPr/>
          <p:nvPr/>
        </p:nvSpPr>
        <p:spPr>
          <a:xfrm>
            <a:off x="3834067" y="486578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D8AF92-BA43-624C-B480-64EBCBEE77F0}"/>
              </a:ext>
            </a:extLst>
          </p:cNvPr>
          <p:cNvSpPr/>
          <p:nvPr/>
        </p:nvSpPr>
        <p:spPr>
          <a:xfrm>
            <a:off x="4415958" y="364910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50DF7F-99BF-544A-B083-07D75D9B9D42}"/>
              </a:ext>
            </a:extLst>
          </p:cNvPr>
          <p:cNvSpPr/>
          <p:nvPr/>
        </p:nvSpPr>
        <p:spPr>
          <a:xfrm>
            <a:off x="5579740" y="364910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BE55E7D-AA58-B147-8DDF-7ED4454E4B32}"/>
              </a:ext>
            </a:extLst>
          </p:cNvPr>
          <p:cNvSpPr/>
          <p:nvPr/>
        </p:nvSpPr>
        <p:spPr>
          <a:xfrm>
            <a:off x="10857228" y="248793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31EF4E-102D-C04D-B795-30461A1D51A3}"/>
              </a:ext>
            </a:extLst>
          </p:cNvPr>
          <p:cNvSpPr/>
          <p:nvPr/>
        </p:nvSpPr>
        <p:spPr>
          <a:xfrm>
            <a:off x="7095981" y="373147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Q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8852F-B710-9141-9004-110C3AFDCF75}"/>
              </a:ext>
            </a:extLst>
          </p:cNvPr>
          <p:cNvSpPr/>
          <p:nvPr/>
        </p:nvSpPr>
        <p:spPr>
          <a:xfrm>
            <a:off x="7953479" y="373147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D042A-C244-2C46-9F26-7CC172677C3B}"/>
              </a:ext>
            </a:extLst>
          </p:cNvPr>
          <p:cNvSpPr/>
          <p:nvPr/>
        </p:nvSpPr>
        <p:spPr>
          <a:xfrm>
            <a:off x="9188182" y="373205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55FBF08-48C2-814E-A03B-DC8BEBFBF404}"/>
              </a:ext>
            </a:extLst>
          </p:cNvPr>
          <p:cNvSpPr/>
          <p:nvPr/>
        </p:nvSpPr>
        <p:spPr>
          <a:xfrm>
            <a:off x="10275337" y="370622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Z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81AF540-5F7D-9840-9DBF-77815B75A576}"/>
              </a:ext>
            </a:extLst>
          </p:cNvPr>
          <p:cNvSpPr/>
          <p:nvPr/>
        </p:nvSpPr>
        <p:spPr>
          <a:xfrm>
            <a:off x="11435947" y="3706221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B2BFD7-A0FC-2C4D-8F71-30E0E3FE803B}"/>
              </a:ext>
            </a:extLst>
          </p:cNvPr>
          <p:cNvSpPr/>
          <p:nvPr/>
        </p:nvSpPr>
        <p:spPr>
          <a:xfrm>
            <a:off x="7095981" y="4948153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BA4BB3-7CA0-8A46-B2FB-D96F572664DC}"/>
              </a:ext>
            </a:extLst>
          </p:cNvPr>
          <p:cNvSpPr/>
          <p:nvPr/>
        </p:nvSpPr>
        <p:spPr>
          <a:xfrm>
            <a:off x="7095980" y="6164834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D18811-D5CF-EB4E-81A1-84F2D3DFEADB}"/>
              </a:ext>
            </a:extLst>
          </p:cNvPr>
          <p:cNvSpPr/>
          <p:nvPr/>
        </p:nvSpPr>
        <p:spPr>
          <a:xfrm>
            <a:off x="8439475" y="4948732"/>
            <a:ext cx="581891" cy="5818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7EA0C6-9B51-3F47-BFCD-0D012B691CF5}"/>
              </a:ext>
            </a:extLst>
          </p:cNvPr>
          <p:cNvSpPr/>
          <p:nvPr/>
        </p:nvSpPr>
        <p:spPr>
          <a:xfrm>
            <a:off x="4991928" y="486578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9A0A21F-BE8B-C24B-91DC-E164174CCE70}"/>
              </a:ext>
            </a:extLst>
          </p:cNvPr>
          <p:cNvSpPr/>
          <p:nvPr/>
        </p:nvSpPr>
        <p:spPr>
          <a:xfrm>
            <a:off x="9936889" y="494873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F50D86-0604-BC49-B5E4-04D429B59543}"/>
              </a:ext>
            </a:extLst>
          </p:cNvPr>
          <p:cNvSpPr/>
          <p:nvPr/>
        </p:nvSpPr>
        <p:spPr>
          <a:xfrm>
            <a:off x="9188182" y="4948732"/>
            <a:ext cx="581891" cy="5818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09A2A-4CCD-AE40-8D24-311BF613B7FD}"/>
              </a:ext>
            </a:extLst>
          </p:cNvPr>
          <p:cNvCxnSpPr>
            <a:stCxn id="2" idx="4"/>
            <a:endCxn id="12" idx="0"/>
          </p:cNvCxnSpPr>
          <p:nvPr/>
        </p:nvCxnSpPr>
        <p:spPr>
          <a:xfrm flipH="1">
            <a:off x="5288795" y="861156"/>
            <a:ext cx="2505429" cy="40830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A240B-0DA4-B949-8713-2424D9DD8A5A}"/>
              </a:ext>
            </a:extLst>
          </p:cNvPr>
          <p:cNvCxnSpPr>
            <a:cxnSpLocks/>
            <a:stCxn id="2" idx="4"/>
            <a:endCxn id="11" idx="0"/>
          </p:cNvCxnSpPr>
          <p:nvPr/>
        </p:nvCxnSpPr>
        <p:spPr>
          <a:xfrm flipH="1">
            <a:off x="7780930" y="861156"/>
            <a:ext cx="13294" cy="49067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58A8BF-0F5A-6C4D-82C5-CDB875AE1D14}"/>
              </a:ext>
            </a:extLst>
          </p:cNvPr>
          <p:cNvCxnSpPr>
            <a:stCxn id="2" idx="4"/>
            <a:endCxn id="14" idx="0"/>
          </p:cNvCxnSpPr>
          <p:nvPr/>
        </p:nvCxnSpPr>
        <p:spPr>
          <a:xfrm>
            <a:off x="7794224" y="861156"/>
            <a:ext cx="2540940" cy="49067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656E3-59F8-764C-8F83-FBA09A06637A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5288795" y="1851352"/>
            <a:ext cx="0" cy="581068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0CF451-5F19-7145-A018-F0293CEE4759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 flipH="1">
            <a:off x="3849406" y="1851352"/>
            <a:ext cx="1439389" cy="58106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76DA0A-C9AD-114C-8AD2-C4DA7E9FB0CA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5288795" y="1851352"/>
            <a:ext cx="1343403" cy="57946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84B920-5744-F949-AFAA-E8FAA2BFCE2B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849406" y="3014312"/>
            <a:ext cx="0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77CF4-C7C4-B24F-962A-16914A8019AF}"/>
              </a:ext>
            </a:extLst>
          </p:cNvPr>
          <p:cNvCxnSpPr>
            <a:stCxn id="16" idx="4"/>
            <a:endCxn id="26" idx="0"/>
          </p:cNvCxnSpPr>
          <p:nvPr/>
        </p:nvCxnSpPr>
        <p:spPr>
          <a:xfrm flipH="1">
            <a:off x="4706904" y="3014311"/>
            <a:ext cx="581891" cy="6347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B753C-5939-3641-A775-14F9C9C13E72}"/>
              </a:ext>
            </a:extLst>
          </p:cNvPr>
          <p:cNvCxnSpPr>
            <a:stCxn id="16" idx="4"/>
            <a:endCxn id="28" idx="0"/>
          </p:cNvCxnSpPr>
          <p:nvPr/>
        </p:nvCxnSpPr>
        <p:spPr>
          <a:xfrm>
            <a:off x="5288795" y="3014311"/>
            <a:ext cx="581891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B97727-C141-E543-9DD0-A83619261B20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4125013" y="4230993"/>
            <a:ext cx="581891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1155E-0DD6-2845-BC0C-8A4FA406441A}"/>
              </a:ext>
            </a:extLst>
          </p:cNvPr>
          <p:cNvCxnSpPr>
            <a:stCxn id="26" idx="4"/>
            <a:endCxn id="42" idx="0"/>
          </p:cNvCxnSpPr>
          <p:nvPr/>
        </p:nvCxnSpPr>
        <p:spPr>
          <a:xfrm>
            <a:off x="4706904" y="4230993"/>
            <a:ext cx="575970" cy="6347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1" name="Straight Connector 43010">
            <a:extLst>
              <a:ext uri="{FF2B5EF4-FFF2-40B4-BE49-F238E27FC236}">
                <a16:creationId xmlns:a16="http://schemas.microsoft.com/office/drawing/2014/main" id="{BBA2F7D9-A98A-0842-A13F-959B95086D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7780930" y="1933724"/>
            <a:ext cx="0" cy="57945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3" name="Straight Connector 43012">
            <a:extLst>
              <a:ext uri="{FF2B5EF4-FFF2-40B4-BE49-F238E27FC236}">
                <a16:creationId xmlns:a16="http://schemas.microsoft.com/office/drawing/2014/main" id="{0E2FE357-C6D0-0C45-84FB-2BE67081FFD4}"/>
              </a:ext>
            </a:extLst>
          </p:cNvPr>
          <p:cNvCxnSpPr>
            <a:stCxn id="19" idx="4"/>
            <a:endCxn id="32" idx="0"/>
          </p:cNvCxnSpPr>
          <p:nvPr/>
        </p:nvCxnSpPr>
        <p:spPr>
          <a:xfrm flipH="1">
            <a:off x="7386927" y="3095073"/>
            <a:ext cx="394003" cy="6363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5" name="Straight Connector 43014">
            <a:extLst>
              <a:ext uri="{FF2B5EF4-FFF2-40B4-BE49-F238E27FC236}">
                <a16:creationId xmlns:a16="http://schemas.microsoft.com/office/drawing/2014/main" id="{2FB934F1-87F4-5041-BB88-BC0E2C7C3A98}"/>
              </a:ext>
            </a:extLst>
          </p:cNvPr>
          <p:cNvCxnSpPr>
            <a:stCxn id="19" idx="4"/>
            <a:endCxn id="35" idx="0"/>
          </p:cNvCxnSpPr>
          <p:nvPr/>
        </p:nvCxnSpPr>
        <p:spPr>
          <a:xfrm>
            <a:off x="7780930" y="3095073"/>
            <a:ext cx="463495" cy="6363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7" name="Straight Connector 43016">
            <a:extLst>
              <a:ext uri="{FF2B5EF4-FFF2-40B4-BE49-F238E27FC236}">
                <a16:creationId xmlns:a16="http://schemas.microsoft.com/office/drawing/2014/main" id="{2E86C91A-4BDE-A14A-8E1E-672F57B6A72F}"/>
              </a:ext>
            </a:extLst>
          </p:cNvPr>
          <p:cNvCxnSpPr>
            <a:stCxn id="32" idx="4"/>
            <a:endCxn id="39" idx="0"/>
          </p:cNvCxnSpPr>
          <p:nvPr/>
        </p:nvCxnSpPr>
        <p:spPr>
          <a:xfrm>
            <a:off x="7386927" y="4313363"/>
            <a:ext cx="0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19" name="Straight Connector 43018">
            <a:extLst>
              <a:ext uri="{FF2B5EF4-FFF2-40B4-BE49-F238E27FC236}">
                <a16:creationId xmlns:a16="http://schemas.microsoft.com/office/drawing/2014/main" id="{6382336F-D8ED-F949-B759-57181B4D6A86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 flipH="1">
            <a:off x="7386926" y="5530044"/>
            <a:ext cx="1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1" name="Straight Connector 43020">
            <a:extLst>
              <a:ext uri="{FF2B5EF4-FFF2-40B4-BE49-F238E27FC236}">
                <a16:creationId xmlns:a16="http://schemas.microsoft.com/office/drawing/2014/main" id="{6CB49209-3542-014B-9008-6D11CF5E2483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>
          <a:xfrm flipH="1">
            <a:off x="9479128" y="1933724"/>
            <a:ext cx="856036" cy="5800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3" name="Straight Connector 43022">
            <a:extLst>
              <a:ext uri="{FF2B5EF4-FFF2-40B4-BE49-F238E27FC236}">
                <a16:creationId xmlns:a16="http://schemas.microsoft.com/office/drawing/2014/main" id="{714A7D1D-D26F-7842-80DA-A2B3F5D6D89A}"/>
              </a:ext>
            </a:extLst>
          </p:cNvPr>
          <p:cNvCxnSpPr>
            <a:stCxn id="14" idx="4"/>
            <a:endCxn id="30" idx="0"/>
          </p:cNvCxnSpPr>
          <p:nvPr/>
        </p:nvCxnSpPr>
        <p:spPr>
          <a:xfrm>
            <a:off x="10335164" y="1933724"/>
            <a:ext cx="813010" cy="55420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5" name="Straight Connector 43024">
            <a:extLst>
              <a:ext uri="{FF2B5EF4-FFF2-40B4-BE49-F238E27FC236}">
                <a16:creationId xmlns:a16="http://schemas.microsoft.com/office/drawing/2014/main" id="{955D4C06-F9AB-3640-93F7-D7A0F6C9B323}"/>
              </a:ext>
            </a:extLst>
          </p:cNvPr>
          <p:cNvCxnSpPr>
            <a:stCxn id="18" idx="4"/>
            <a:endCxn id="36" idx="0"/>
          </p:cNvCxnSpPr>
          <p:nvPr/>
        </p:nvCxnSpPr>
        <p:spPr>
          <a:xfrm>
            <a:off x="9479128" y="3095652"/>
            <a:ext cx="0" cy="63639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7" name="Straight Connector 43026">
            <a:extLst>
              <a:ext uri="{FF2B5EF4-FFF2-40B4-BE49-F238E27FC236}">
                <a16:creationId xmlns:a16="http://schemas.microsoft.com/office/drawing/2014/main" id="{7CE9B9E9-CC42-814B-A7F0-0BA1656B810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flipH="1">
            <a:off x="10566283" y="3069823"/>
            <a:ext cx="581891" cy="6363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29" name="Straight Connector 43028">
            <a:extLst>
              <a:ext uri="{FF2B5EF4-FFF2-40B4-BE49-F238E27FC236}">
                <a16:creationId xmlns:a16="http://schemas.microsoft.com/office/drawing/2014/main" id="{A02DC95D-345C-8D40-BA87-7AEC9D293042}"/>
              </a:ext>
            </a:extLst>
          </p:cNvPr>
          <p:cNvCxnSpPr>
            <a:stCxn id="30" idx="4"/>
            <a:endCxn id="38" idx="0"/>
          </p:cNvCxnSpPr>
          <p:nvPr/>
        </p:nvCxnSpPr>
        <p:spPr>
          <a:xfrm>
            <a:off x="11148174" y="3069823"/>
            <a:ext cx="578719" cy="6363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1" name="Straight Connector 43030">
            <a:extLst>
              <a:ext uri="{FF2B5EF4-FFF2-40B4-BE49-F238E27FC236}">
                <a16:creationId xmlns:a16="http://schemas.microsoft.com/office/drawing/2014/main" id="{7D708437-BFD0-B94D-920F-65F6EE825320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 flipH="1">
            <a:off x="8730421" y="4313942"/>
            <a:ext cx="748707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3" name="Straight Connector 43032">
            <a:extLst>
              <a:ext uri="{FF2B5EF4-FFF2-40B4-BE49-F238E27FC236}">
                <a16:creationId xmlns:a16="http://schemas.microsoft.com/office/drawing/2014/main" id="{9B3F861C-8C94-8B4A-A628-586341F906FE}"/>
              </a:ext>
            </a:extLst>
          </p:cNvPr>
          <p:cNvCxnSpPr>
            <a:stCxn id="36" idx="4"/>
            <a:endCxn id="46" idx="0"/>
          </p:cNvCxnSpPr>
          <p:nvPr/>
        </p:nvCxnSpPr>
        <p:spPr>
          <a:xfrm>
            <a:off x="9479128" y="4313942"/>
            <a:ext cx="0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035" name="Straight Connector 43034">
            <a:extLst>
              <a:ext uri="{FF2B5EF4-FFF2-40B4-BE49-F238E27FC236}">
                <a16:creationId xmlns:a16="http://schemas.microsoft.com/office/drawing/2014/main" id="{9AD6E190-1067-0640-83DE-958B09D28A89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9479128" y="4313942"/>
            <a:ext cx="748707" cy="63479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E86E39F-70DB-EC46-B859-EEC8B5188B29}"/>
              </a:ext>
            </a:extLst>
          </p:cNvPr>
          <p:cNvSpPr txBox="1"/>
          <p:nvPr/>
        </p:nvSpPr>
        <p:spPr>
          <a:xfrm>
            <a:off x="5915092" y="17463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1EF88-3896-D74B-A076-F3DCDAD7AD8D}"/>
              </a:ext>
            </a:extLst>
          </p:cNvPr>
          <p:cNvSpPr txBox="1"/>
          <p:nvPr/>
        </p:nvSpPr>
        <p:spPr>
          <a:xfrm>
            <a:off x="4905252" y="20101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35DE3A-EC3A-1646-9B96-AEC4D7394E53}"/>
              </a:ext>
            </a:extLst>
          </p:cNvPr>
          <p:cNvSpPr txBox="1"/>
          <p:nvPr/>
        </p:nvSpPr>
        <p:spPr>
          <a:xfrm>
            <a:off x="4108914" y="1804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4A5D3F-3578-BE4F-AF6B-8F7C78120E10}"/>
              </a:ext>
            </a:extLst>
          </p:cNvPr>
          <p:cNvSpPr txBox="1"/>
          <p:nvPr/>
        </p:nvSpPr>
        <p:spPr>
          <a:xfrm>
            <a:off x="6207630" y="690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4D9ECE-0E01-D643-8107-954A1D4A4882}"/>
              </a:ext>
            </a:extLst>
          </p:cNvPr>
          <p:cNvSpPr txBox="1"/>
          <p:nvPr/>
        </p:nvSpPr>
        <p:spPr>
          <a:xfrm>
            <a:off x="8644511" y="7263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0B57DA-335C-D346-B82A-2E8D9CEA8AD2}"/>
              </a:ext>
            </a:extLst>
          </p:cNvPr>
          <p:cNvSpPr txBox="1"/>
          <p:nvPr/>
        </p:nvSpPr>
        <p:spPr>
          <a:xfrm>
            <a:off x="4542842" y="3095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307D5C-C0F2-B54E-962E-229F4F68DA7C}"/>
              </a:ext>
            </a:extLst>
          </p:cNvPr>
          <p:cNvSpPr txBox="1"/>
          <p:nvPr/>
        </p:nvSpPr>
        <p:spPr>
          <a:xfrm>
            <a:off x="3402723" y="31462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D3481-2C46-DE46-887C-0423FE3E9BFE}"/>
              </a:ext>
            </a:extLst>
          </p:cNvPr>
          <p:cNvSpPr txBox="1"/>
          <p:nvPr/>
        </p:nvSpPr>
        <p:spPr>
          <a:xfrm>
            <a:off x="10737100" y="18963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18F355-88D4-FD43-ADE7-FAFE02B0364E}"/>
              </a:ext>
            </a:extLst>
          </p:cNvPr>
          <p:cNvSpPr txBox="1"/>
          <p:nvPr/>
        </p:nvSpPr>
        <p:spPr>
          <a:xfrm>
            <a:off x="9479127" y="19852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745486-7B88-FD47-B939-2D2D3A170EE2}"/>
              </a:ext>
            </a:extLst>
          </p:cNvPr>
          <p:cNvSpPr txBox="1"/>
          <p:nvPr/>
        </p:nvSpPr>
        <p:spPr>
          <a:xfrm>
            <a:off x="7432724" y="9751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AD1B5B-A1D0-164C-A5A8-5CAB5D6F3844}"/>
              </a:ext>
            </a:extLst>
          </p:cNvPr>
          <p:cNvSpPr txBox="1"/>
          <p:nvPr/>
        </p:nvSpPr>
        <p:spPr>
          <a:xfrm>
            <a:off x="7387653" y="20614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D05BBA-AC75-3141-810D-27A1E3614723}"/>
              </a:ext>
            </a:extLst>
          </p:cNvPr>
          <p:cNvSpPr txBox="1"/>
          <p:nvPr/>
        </p:nvSpPr>
        <p:spPr>
          <a:xfrm>
            <a:off x="10335164" y="31917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D8067D-13BE-F442-BBB0-63B1C94638A5}"/>
              </a:ext>
            </a:extLst>
          </p:cNvPr>
          <p:cNvSpPr txBox="1"/>
          <p:nvPr/>
        </p:nvSpPr>
        <p:spPr>
          <a:xfrm>
            <a:off x="9074757" y="3217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2FA495-5B34-4641-A1D2-F330522A0484}"/>
              </a:ext>
            </a:extLst>
          </p:cNvPr>
          <p:cNvSpPr txBox="1"/>
          <p:nvPr/>
        </p:nvSpPr>
        <p:spPr>
          <a:xfrm>
            <a:off x="8062739" y="31909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C8518A4-E050-3D44-AFA5-761CD012C704}"/>
              </a:ext>
            </a:extLst>
          </p:cNvPr>
          <p:cNvSpPr txBox="1"/>
          <p:nvPr/>
        </p:nvSpPr>
        <p:spPr>
          <a:xfrm>
            <a:off x="7135279" y="32269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D04CD95-40A7-D04C-87BF-6C6E4EA98721}"/>
              </a:ext>
            </a:extLst>
          </p:cNvPr>
          <p:cNvSpPr txBox="1"/>
          <p:nvPr/>
        </p:nvSpPr>
        <p:spPr>
          <a:xfrm>
            <a:off x="5558246" y="30954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5847EA-865D-FB4F-BA7F-CCD3206C0D36}"/>
              </a:ext>
            </a:extLst>
          </p:cNvPr>
          <p:cNvSpPr txBox="1"/>
          <p:nvPr/>
        </p:nvSpPr>
        <p:spPr>
          <a:xfrm>
            <a:off x="8667978" y="44182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450882-A169-4B49-963C-900A596A4587}"/>
              </a:ext>
            </a:extLst>
          </p:cNvPr>
          <p:cNvSpPr txBox="1"/>
          <p:nvPr/>
        </p:nvSpPr>
        <p:spPr>
          <a:xfrm>
            <a:off x="7082277" y="4417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7602C3-EDA6-C343-9072-C9EC88A07ED3}"/>
              </a:ext>
            </a:extLst>
          </p:cNvPr>
          <p:cNvSpPr txBox="1"/>
          <p:nvPr/>
        </p:nvSpPr>
        <p:spPr>
          <a:xfrm>
            <a:off x="5011100" y="43159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38AC10-29A2-A945-AC22-8C8F31175718}"/>
              </a:ext>
            </a:extLst>
          </p:cNvPr>
          <p:cNvSpPr txBox="1"/>
          <p:nvPr/>
        </p:nvSpPr>
        <p:spPr>
          <a:xfrm>
            <a:off x="3938184" y="43372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35B4C7-5CAB-9E47-92BB-E3CFC5DC799C}"/>
              </a:ext>
            </a:extLst>
          </p:cNvPr>
          <p:cNvSpPr txBox="1"/>
          <p:nvPr/>
        </p:nvSpPr>
        <p:spPr>
          <a:xfrm>
            <a:off x="11519143" y="31936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ADD47A-F5DA-A145-8D2D-96CE10079243}"/>
              </a:ext>
            </a:extLst>
          </p:cNvPr>
          <p:cNvSpPr txBox="1"/>
          <p:nvPr/>
        </p:nvSpPr>
        <p:spPr>
          <a:xfrm>
            <a:off x="7067867" y="56504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1C2A7B-B26D-B143-9136-5164AE3522CA}"/>
              </a:ext>
            </a:extLst>
          </p:cNvPr>
          <p:cNvSpPr txBox="1"/>
          <p:nvPr/>
        </p:nvSpPr>
        <p:spPr>
          <a:xfrm>
            <a:off x="9860122" y="43591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8AF28F-3AF0-D943-B5A3-65AD5F62200A}"/>
              </a:ext>
            </a:extLst>
          </p:cNvPr>
          <p:cNvSpPr txBox="1"/>
          <p:nvPr/>
        </p:nvSpPr>
        <p:spPr>
          <a:xfrm>
            <a:off x="9137146" y="4579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2076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4DD02A-3A7F-DA44-B2EC-07AE1124B653}"/>
              </a:ext>
            </a:extLst>
          </p:cNvPr>
          <p:cNvSpPr txBox="1">
            <a:spLocks/>
          </p:cNvSpPr>
          <p:nvPr/>
        </p:nvSpPr>
        <p:spPr>
          <a:xfrm>
            <a:off x="956679" y="390811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U6: Depth-First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FD1EC1-426A-B64C-BF48-C41C17A77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20301"/>
              </p:ext>
            </p:extLst>
          </p:nvPr>
        </p:nvGraphicFramePr>
        <p:xfrm>
          <a:off x="956679" y="1716374"/>
          <a:ext cx="1027864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71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3458765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4933206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J,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E, J,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K,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K, A, J,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K, A, J,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4DD02A-3A7F-DA44-B2EC-07AE1124B653}"/>
              </a:ext>
            </a:extLst>
          </p:cNvPr>
          <p:cNvSpPr txBox="1">
            <a:spLocks/>
          </p:cNvSpPr>
          <p:nvPr/>
        </p:nvSpPr>
        <p:spPr>
          <a:xfrm>
            <a:off x="956679" y="390811"/>
            <a:ext cx="6519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U6: </a:t>
            </a:r>
            <a:r>
              <a:rPr lang="en-US" b="1" dirty="0">
                <a:solidFill>
                  <a:schemeClr val="bg1"/>
                </a:solidFill>
              </a:rPr>
              <a:t>Uniform Cost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FD1EC1-426A-B64C-BF48-C41C17A77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819467"/>
              </p:ext>
            </p:extLst>
          </p:nvPr>
        </p:nvGraphicFramePr>
        <p:xfrm>
          <a:off x="956679" y="1716374"/>
          <a:ext cx="1027864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671">
                  <a:extLst>
                    <a:ext uri="{9D8B030D-6E8A-4147-A177-3AD203B41FA5}">
                      <a16:colId xmlns:a16="http://schemas.microsoft.com/office/drawing/2014/main" val="1590372595"/>
                    </a:ext>
                  </a:extLst>
                </a:gridCol>
                <a:gridCol w="3458765">
                  <a:extLst>
                    <a:ext uri="{9D8B030D-6E8A-4147-A177-3AD203B41FA5}">
                      <a16:colId xmlns:a16="http://schemas.microsoft.com/office/drawing/2014/main" val="3624671554"/>
                    </a:ext>
                  </a:extLst>
                </a:gridCol>
                <a:gridCol w="4933206">
                  <a:extLst>
                    <a:ext uri="{9D8B030D-6E8A-4147-A177-3AD203B41FA5}">
                      <a16:colId xmlns:a16="http://schemas.microsoft.com/office/drawing/2014/main" val="1239654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34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282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P(3), J(18), E(19)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P(3), J(18), E(19)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7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R(4), C(15)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R(4), C(15), J(18), E(19)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M(24), Z(26)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C(15), J(18), E(19), M(24), Z(26)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O(29)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J(18), E(19), M(24), Z(26), O(29)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E(19), M(24), Z(26), O(29), L(36)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64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K(32), B(34), A(36)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M(24), Z(26), O(29), K(32), B(34),  L(36), A(36)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36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Z(26), O(29), K(32), B(34),  L(36), A(36)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4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O(29), K(32), B(34),  L(36), A(36)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0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G(31), Y(52), X(56)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G(31), K(32), B(34),  L(36), A(36), Y(52), X(56)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7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0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757</Words>
  <Application>Microsoft Office PowerPoint</Application>
  <PresentationFormat>Widescreen</PresentationFormat>
  <Paragraphs>329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HW5 Uninformed Search Practice</vt:lpstr>
      <vt:lpstr>U2: Breadth-First</vt:lpstr>
      <vt:lpstr>U2: Depth-First</vt:lpstr>
      <vt:lpstr>U2: Iterative Deepening</vt:lpstr>
      <vt:lpstr>PowerPoint Presentation</vt:lpstr>
      <vt:lpstr>PowerPoint Presentation</vt:lpstr>
      <vt:lpstr>U6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Practice</dc:title>
  <dc:creator>Eugene Rohrbaugh</dc:creator>
  <cp:lastModifiedBy>Matthew Sabo</cp:lastModifiedBy>
  <cp:revision>23</cp:revision>
  <dcterms:created xsi:type="dcterms:W3CDTF">2021-04-08T15:17:43Z</dcterms:created>
  <dcterms:modified xsi:type="dcterms:W3CDTF">2023-04-24T00:02:02Z</dcterms:modified>
</cp:coreProperties>
</file>