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15" r:id="rId2"/>
    <p:sldId id="433" r:id="rId3"/>
    <p:sldId id="436" r:id="rId4"/>
    <p:sldId id="422" r:id="rId5"/>
    <p:sldId id="410" r:id="rId6"/>
    <p:sldId id="421" r:id="rId7"/>
    <p:sldId id="426" r:id="rId8"/>
    <p:sldId id="427" r:id="rId9"/>
    <p:sldId id="428" r:id="rId10"/>
    <p:sldId id="429" r:id="rId11"/>
    <p:sldId id="400" r:id="rId12"/>
    <p:sldId id="431" r:id="rId13"/>
    <p:sldId id="4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nformed Search In-Class" id="{1625EA0B-5E4F-8F4B-A899-11A3F246E2AA}">
          <p14:sldIdLst>
            <p14:sldId id="415"/>
            <p14:sldId id="433"/>
          </p14:sldIdLst>
        </p14:section>
        <p14:section name="In-Class" id="{27B2BFF5-4DF7-9B44-94FB-DFCEE1B0125C}">
          <p14:sldIdLst>
            <p14:sldId id="436"/>
            <p14:sldId id="422"/>
            <p14:sldId id="410"/>
            <p14:sldId id="421"/>
            <p14:sldId id="426"/>
            <p14:sldId id="427"/>
            <p14:sldId id="428"/>
            <p14:sldId id="429"/>
            <p14:sldId id="400"/>
            <p14:sldId id="431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53939-8D52-48FE-9814-4400F11E0861}" v="2" dt="2023-04-23T23:52:30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80729" autoAdjust="0"/>
  </p:normalViewPr>
  <p:slideViewPr>
    <p:cSldViewPr snapToGrid="0" snapToObjects="1">
      <p:cViewPr varScale="1">
        <p:scale>
          <a:sx n="55" d="100"/>
          <a:sy n="55" d="100"/>
        </p:scale>
        <p:origin x="96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7CF674D1-2156-43FA-BB06-4A84986E8EDE}"/>
    <pc:docChg chg="modSld">
      <pc:chgData name="Matthew Sabo" userId="0a9be0c1-9800-49c1-92f6-d8e44c4ef445" providerId="ADAL" clId="{7CF674D1-2156-43FA-BB06-4A84986E8EDE}" dt="2023-04-04T15:23:56.462" v="120" actId="20577"/>
      <pc:docMkLst>
        <pc:docMk/>
      </pc:docMkLst>
      <pc:sldChg chg="modSp mod">
        <pc:chgData name="Matthew Sabo" userId="0a9be0c1-9800-49c1-92f6-d8e44c4ef445" providerId="ADAL" clId="{7CF674D1-2156-43FA-BB06-4A84986E8EDE}" dt="2023-04-04T15:23:56.462" v="120" actId="20577"/>
        <pc:sldMkLst>
          <pc:docMk/>
          <pc:sldMk cId="2509402409" sldId="410"/>
        </pc:sldMkLst>
        <pc:graphicFrameChg chg="modGraphic">
          <ac:chgData name="Matthew Sabo" userId="0a9be0c1-9800-49c1-92f6-d8e44c4ef445" providerId="ADAL" clId="{7CF674D1-2156-43FA-BB06-4A84986E8EDE}" dt="2023-04-04T15:23:56.462" v="120" actId="20577"/>
          <ac:graphicFrameMkLst>
            <pc:docMk/>
            <pc:sldMk cId="2509402409" sldId="410"/>
            <ac:graphicFrameMk id="60" creationId="{CDFD5554-DF37-E945-8544-9957B6CFBB3E}"/>
          </ac:graphicFrameMkLst>
        </pc:graphicFrameChg>
      </pc:sldChg>
      <pc:sldChg chg="modSp">
        <pc:chgData name="Matthew Sabo" userId="0a9be0c1-9800-49c1-92f6-d8e44c4ef445" providerId="ADAL" clId="{7CF674D1-2156-43FA-BB06-4A84986E8EDE}" dt="2023-04-04T15:22:29.472" v="86"/>
        <pc:sldMkLst>
          <pc:docMk/>
          <pc:sldMk cId="280870350" sldId="422"/>
        </pc:sldMkLst>
        <pc:graphicFrameChg chg="mod">
          <ac:chgData name="Matthew Sabo" userId="0a9be0c1-9800-49c1-92f6-d8e44c4ef445" providerId="ADAL" clId="{7CF674D1-2156-43FA-BB06-4A84986E8EDE}" dt="2023-04-04T15:22:29.472" v="86"/>
          <ac:graphicFrameMkLst>
            <pc:docMk/>
            <pc:sldMk cId="280870350" sldId="422"/>
            <ac:graphicFrameMk id="60" creationId="{CDFD5554-DF37-E945-8544-9957B6CFBB3E}"/>
          </ac:graphicFrameMkLst>
        </pc:graphicFrameChg>
      </pc:sldChg>
    </pc:docChg>
  </pc:docChgLst>
  <pc:docChgLst>
    <pc:chgData name="Matthew Sabo" userId="0a9be0c1-9800-49c1-92f6-d8e44c4ef445" providerId="ADAL" clId="{EC453939-8D52-48FE-9814-4400F11E0861}"/>
    <pc:docChg chg="custSel modSld">
      <pc:chgData name="Matthew Sabo" userId="0a9be0c1-9800-49c1-92f6-d8e44c4ef445" providerId="ADAL" clId="{EC453939-8D52-48FE-9814-4400F11E0861}" dt="2023-04-23T23:52:30.018" v="542"/>
      <pc:docMkLst>
        <pc:docMk/>
      </pc:docMkLst>
      <pc:sldChg chg="modSp mod">
        <pc:chgData name="Matthew Sabo" userId="0a9be0c1-9800-49c1-92f6-d8e44c4ef445" providerId="ADAL" clId="{EC453939-8D52-48FE-9814-4400F11E0861}" dt="2023-04-11T23:49:52.993" v="90" actId="20577"/>
        <pc:sldMkLst>
          <pc:docMk/>
          <pc:sldMk cId="910486254" sldId="421"/>
        </pc:sldMkLst>
        <pc:graphicFrameChg chg="mod modGraphic">
          <ac:chgData name="Matthew Sabo" userId="0a9be0c1-9800-49c1-92f6-d8e44c4ef445" providerId="ADAL" clId="{EC453939-8D52-48FE-9814-4400F11E0861}" dt="2023-04-11T23:49:52.993" v="90" actId="20577"/>
          <ac:graphicFrameMkLst>
            <pc:docMk/>
            <pc:sldMk cId="910486254" sldId="421"/>
            <ac:graphicFrameMk id="60" creationId="{CDFD5554-DF37-E945-8544-9957B6CFBB3E}"/>
          </ac:graphicFrameMkLst>
        </pc:graphicFrameChg>
      </pc:sldChg>
      <pc:sldChg chg="modSp mod">
        <pc:chgData name="Matthew Sabo" userId="0a9be0c1-9800-49c1-92f6-d8e44c4ef445" providerId="ADAL" clId="{EC453939-8D52-48FE-9814-4400F11E0861}" dt="2023-04-21T18:07:57.442" v="536" actId="20577"/>
        <pc:sldMkLst>
          <pc:docMk/>
          <pc:sldMk cId="280870350" sldId="422"/>
        </pc:sldMkLst>
        <pc:graphicFrameChg chg="modGraphic">
          <ac:chgData name="Matthew Sabo" userId="0a9be0c1-9800-49c1-92f6-d8e44c4ef445" providerId="ADAL" clId="{EC453939-8D52-48FE-9814-4400F11E0861}" dt="2023-04-21T18:07:57.442" v="536" actId="20577"/>
          <ac:graphicFrameMkLst>
            <pc:docMk/>
            <pc:sldMk cId="280870350" sldId="422"/>
            <ac:graphicFrameMk id="60" creationId="{CDFD5554-DF37-E945-8544-9957B6CFBB3E}"/>
          </ac:graphicFrameMkLst>
        </pc:graphicFrameChg>
      </pc:sldChg>
      <pc:sldChg chg="modSp mod">
        <pc:chgData name="Matthew Sabo" userId="0a9be0c1-9800-49c1-92f6-d8e44c4ef445" providerId="ADAL" clId="{EC453939-8D52-48FE-9814-4400F11E0861}" dt="2023-04-11T23:51:25.948" v="142" actId="20577"/>
        <pc:sldMkLst>
          <pc:docMk/>
          <pc:sldMk cId="2108394223" sldId="426"/>
        </pc:sldMkLst>
        <pc:graphicFrameChg chg="modGraphic">
          <ac:chgData name="Matthew Sabo" userId="0a9be0c1-9800-49c1-92f6-d8e44c4ef445" providerId="ADAL" clId="{EC453939-8D52-48FE-9814-4400F11E0861}" dt="2023-04-11T23:51:25.948" v="142" actId="20577"/>
          <ac:graphicFrameMkLst>
            <pc:docMk/>
            <pc:sldMk cId="2108394223" sldId="426"/>
            <ac:graphicFrameMk id="47" creationId="{F65EEE5B-2C80-CF4C-8B27-A3FC6C098C75}"/>
          </ac:graphicFrameMkLst>
        </pc:graphicFrameChg>
      </pc:sldChg>
      <pc:sldChg chg="addSp modSp mod">
        <pc:chgData name="Matthew Sabo" userId="0a9be0c1-9800-49c1-92f6-d8e44c4ef445" providerId="ADAL" clId="{EC453939-8D52-48FE-9814-4400F11E0861}" dt="2023-04-23T23:52:30.018" v="542"/>
        <pc:sldMkLst>
          <pc:docMk/>
          <pc:sldMk cId="3716758128" sldId="427"/>
        </pc:sldMkLst>
        <pc:graphicFrameChg chg="modGraphic">
          <ac:chgData name="Matthew Sabo" userId="0a9be0c1-9800-49c1-92f6-d8e44c4ef445" providerId="ADAL" clId="{EC453939-8D52-48FE-9814-4400F11E0861}" dt="2023-04-11T23:53:09.532" v="220" actId="20577"/>
          <ac:graphicFrameMkLst>
            <pc:docMk/>
            <pc:sldMk cId="3716758128" sldId="427"/>
            <ac:graphicFrameMk id="99" creationId="{D4720F5C-ECDD-DF46-A16E-46B44EC50C10}"/>
          </ac:graphicFrameMkLst>
        </pc:graphicFrameChg>
        <pc:picChg chg="add mod">
          <ac:chgData name="Matthew Sabo" userId="0a9be0c1-9800-49c1-92f6-d8e44c4ef445" providerId="ADAL" clId="{EC453939-8D52-48FE-9814-4400F11E0861}" dt="2023-04-23T23:52:30.018" v="542"/>
          <ac:picMkLst>
            <pc:docMk/>
            <pc:sldMk cId="3716758128" sldId="427"/>
            <ac:picMk id="2" creationId="{853A1407-9FF8-CF83-0386-C503F127EC64}"/>
          </ac:picMkLst>
        </pc:picChg>
      </pc:sldChg>
      <pc:sldChg chg="modSp mod">
        <pc:chgData name="Matthew Sabo" userId="0a9be0c1-9800-49c1-92f6-d8e44c4ef445" providerId="ADAL" clId="{EC453939-8D52-48FE-9814-4400F11E0861}" dt="2023-04-11T23:53:51.653" v="255" actId="20577"/>
        <pc:sldMkLst>
          <pc:docMk/>
          <pc:sldMk cId="1136281170" sldId="428"/>
        </pc:sldMkLst>
        <pc:graphicFrameChg chg="modGraphic">
          <ac:chgData name="Matthew Sabo" userId="0a9be0c1-9800-49c1-92f6-d8e44c4ef445" providerId="ADAL" clId="{EC453939-8D52-48FE-9814-4400F11E0861}" dt="2023-04-11T23:53:51.653" v="255" actId="20577"/>
          <ac:graphicFrameMkLst>
            <pc:docMk/>
            <pc:sldMk cId="1136281170" sldId="428"/>
            <ac:graphicFrameMk id="99" creationId="{D4720F5C-ECDD-DF46-A16E-46B44EC50C10}"/>
          </ac:graphicFrameMkLst>
        </pc:graphicFrameChg>
      </pc:sldChg>
      <pc:sldChg chg="modSp mod">
        <pc:chgData name="Matthew Sabo" userId="0a9be0c1-9800-49c1-92f6-d8e44c4ef445" providerId="ADAL" clId="{EC453939-8D52-48FE-9814-4400F11E0861}" dt="2023-04-11T23:56:56.455" v="401" actId="20577"/>
        <pc:sldMkLst>
          <pc:docMk/>
          <pc:sldMk cId="427065217" sldId="429"/>
        </pc:sldMkLst>
        <pc:graphicFrameChg chg="modGraphic">
          <ac:chgData name="Matthew Sabo" userId="0a9be0c1-9800-49c1-92f6-d8e44c4ef445" providerId="ADAL" clId="{EC453939-8D52-48FE-9814-4400F11E0861}" dt="2023-04-11T23:56:56.455" v="401" actId="20577"/>
          <ac:graphicFrameMkLst>
            <pc:docMk/>
            <pc:sldMk cId="427065217" sldId="429"/>
            <ac:graphicFrameMk id="99" creationId="{D4720F5C-ECDD-DF46-A16E-46B44EC50C10}"/>
          </ac:graphicFrameMkLst>
        </pc:graphicFrameChg>
      </pc:sldChg>
      <pc:sldChg chg="delSp modSp mod">
        <pc:chgData name="Matthew Sabo" userId="0a9be0c1-9800-49c1-92f6-d8e44c4ef445" providerId="ADAL" clId="{EC453939-8D52-48FE-9814-4400F11E0861}" dt="2023-04-23T23:52:27.690" v="541" actId="21"/>
        <pc:sldMkLst>
          <pc:docMk/>
          <pc:sldMk cId="1538635291" sldId="430"/>
        </pc:sldMkLst>
        <pc:graphicFrameChg chg="modGraphic">
          <ac:chgData name="Matthew Sabo" userId="0a9be0c1-9800-49c1-92f6-d8e44c4ef445" providerId="ADAL" clId="{EC453939-8D52-48FE-9814-4400F11E0861}" dt="2023-04-11T23:59:17.490" v="505" actId="20577"/>
          <ac:graphicFrameMkLst>
            <pc:docMk/>
            <pc:sldMk cId="1538635291" sldId="430"/>
            <ac:graphicFrameMk id="5" creationId="{24FD1EC1-426A-B64C-BF48-C41C17A77AD9}"/>
          </ac:graphicFrameMkLst>
        </pc:graphicFrameChg>
        <pc:picChg chg="del mod">
          <ac:chgData name="Matthew Sabo" userId="0a9be0c1-9800-49c1-92f6-d8e44c4ef445" providerId="ADAL" clId="{EC453939-8D52-48FE-9814-4400F11E0861}" dt="2023-04-23T23:52:27.690" v="541" actId="21"/>
          <ac:picMkLst>
            <pc:docMk/>
            <pc:sldMk cId="1538635291" sldId="430"/>
            <ac:picMk id="2" creationId="{7163C463-7007-EA79-5D62-B0B14C70177E}"/>
          </ac:picMkLst>
        </pc:picChg>
      </pc:sldChg>
      <pc:sldChg chg="modSp mod">
        <pc:chgData name="Matthew Sabo" userId="0a9be0c1-9800-49c1-92f6-d8e44c4ef445" providerId="ADAL" clId="{EC453939-8D52-48FE-9814-4400F11E0861}" dt="2023-04-12T00:00:11.280" v="534" actId="20577"/>
        <pc:sldMkLst>
          <pc:docMk/>
          <pc:sldMk cId="3208422580" sldId="431"/>
        </pc:sldMkLst>
        <pc:graphicFrameChg chg="modGraphic">
          <ac:chgData name="Matthew Sabo" userId="0a9be0c1-9800-49c1-92f6-d8e44c4ef445" providerId="ADAL" clId="{EC453939-8D52-48FE-9814-4400F11E0861}" dt="2023-04-12T00:00:11.280" v="534" actId="20577"/>
          <ac:graphicFrameMkLst>
            <pc:docMk/>
            <pc:sldMk cId="3208422580" sldId="431"/>
            <ac:graphicFrameMk id="5" creationId="{24FD1EC1-426A-B64C-BF48-C41C17A77A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EDE-4577-144E-BEE9-E089EDDB37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124E-2C90-374F-BA11-1B3DFCA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Iterative Deepening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Iterative Deepening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Iterative Deepening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  <a:p>
            <a:r>
              <a:rPr lang="en-US" dirty="0"/>
              <a:t>Breadth-first</a:t>
            </a:r>
          </a:p>
          <a:p>
            <a:r>
              <a:rPr lang="en-US" dirty="0"/>
              <a:t>Iterative-deepening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D98B-8659-574F-93E5-D9230EFDF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1C40-536F-614F-975F-FB887867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2B40-97C5-7340-979A-CE7B391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F629-FBC9-154F-B2AE-10CBC3BE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2984-A2CC-7649-9CF7-098A6A9B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A8AF-D7BA-4949-A231-466F2601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855F-474E-2545-99A5-2B6955C6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AC99-9FA0-1C41-A0A0-4A994225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CA6E-3861-174D-84AC-289BA391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A689-0E96-6147-BB2E-D2480818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23F26-268C-A549-8683-D6D550644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85E8-49A3-B04E-AFD2-E6C2A811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0B8D-AA6A-0541-A50D-4D8365D2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7F57-96A6-7E48-85EE-A063C009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6F8C-7B6D-6944-BAF6-68A2313B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CA1-4FDE-AC42-9DCA-B780AD6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A753-6ADE-D546-A8A3-77449DE8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7522-1190-364D-BAD1-E7927040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2359-B20D-454E-9B9D-C9AEC54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D197-BEE9-4940-B5F1-490DA09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2FD5-F7B5-F84F-A707-752015D8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8726-EDD6-1743-9825-87EE5EA1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97D0-DBEF-4646-B870-6BA13F80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28E9-DA6F-E64B-B9C7-1942E1E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12DC-3BEE-1643-9074-72D9519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F9A1-DF83-714E-BC3D-F1D96961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DAAF-4DB1-CE4B-AE9E-44950681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08D3-AE91-654E-B1CE-A8EC82D1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7247-2CD1-6D4F-BD25-6FAD81FF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AF0-C47C-0646-A74E-CF8486D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E552-4B7E-314B-8368-AB97BFF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537-6550-F34E-905E-3B018BFF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96CE-DB01-8B48-8187-E0054301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A8AB-2CAC-5F4D-A781-C120497E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21E0-E965-1B4A-9BAF-0D9BD082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0E050-1822-CE44-B2E0-CF6537071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7B361-FBD4-774D-B0AF-D0BE635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F8500-6FC0-CB4B-879B-CEF90CEC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A68CF-0313-534B-B4BC-567221A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C429-35C3-BF4D-81A7-327F7736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76B3E-96CD-564A-8C70-104ACCFF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0D0D0-5605-4A48-B6C5-4236A50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4F52-FF9A-9641-925C-D2860BEA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A4D3-9C3F-3A44-A57F-C4DDEBA9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8FC1C-C590-7D4A-B4D6-366C6E74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4CB15-3C61-AC4B-BC8E-2C51335C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40DD-2B40-984E-95CD-8CF789D2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E889-827F-094C-BB60-C9DFC2F4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83DFE-2188-E04E-9B66-F129192AD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44B7-C1D0-EE4A-8A67-DB8CCFE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2B70-43BC-8242-9FB4-B3B2A24B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56CC-F26C-0742-8B4A-F1F3086B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51C-7780-F24B-BD7D-418692BF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F442-C31C-C54C-94D1-F7305461B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D517-CEB8-C14A-B743-769DDF61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81F3-09B5-C342-8CCB-A62D7A3E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0878-2407-EE4E-8E81-A3647C5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AC34-B145-E247-BC1C-1C6332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40BBC-1674-3A4E-844A-28D49D91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3A392-9A16-A945-A97F-92EEBF66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0252-BAE5-4C4F-B78E-6FB169797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77FB-3741-644A-82F9-33F46C88F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4E38-A8D6-6241-AC02-4E038D39F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F42369-0C71-C646-9686-83C16FAC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HW5 Uninformed </a:t>
            </a:r>
            <a:r>
              <a:rPr lang="en-US" b="1" dirty="0">
                <a:solidFill>
                  <a:schemeClr val="bg1"/>
                </a:solidFill>
              </a:rPr>
              <a:t>Search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5845-CE9B-5746-A377-F96334742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Breadth-first, depth-first, iterative-deepening, and uniform-cost</a:t>
            </a:r>
          </a:p>
        </p:txBody>
      </p:sp>
    </p:spTree>
    <p:extLst>
      <p:ext uri="{BB962C8B-B14F-4D97-AF65-F5344CB8AC3E}">
        <p14:creationId xmlns:p14="http://schemas.microsoft.com/office/powerpoint/2010/main" val="222647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C3835EA-B2A6-E54B-9F9F-761F338646E3}"/>
              </a:ext>
            </a:extLst>
          </p:cNvPr>
          <p:cNvSpPr/>
          <p:nvPr/>
        </p:nvSpPr>
        <p:spPr>
          <a:xfrm>
            <a:off x="2749955" y="1432793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EA9E-27C0-244B-9D08-757FE168D80F}"/>
              </a:ext>
            </a:extLst>
          </p:cNvPr>
          <p:cNvSpPr/>
          <p:nvPr/>
        </p:nvSpPr>
        <p:spPr>
          <a:xfrm>
            <a:off x="1114294" y="5448827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4870BD-B873-4849-A90E-FBC984BF40CF}"/>
              </a:ext>
            </a:extLst>
          </p:cNvPr>
          <p:cNvSpPr/>
          <p:nvPr/>
        </p:nvSpPr>
        <p:spPr>
          <a:xfrm>
            <a:off x="2490418" y="33649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B4481-62F9-6E4E-A01D-041654AAF216}"/>
              </a:ext>
            </a:extLst>
          </p:cNvPr>
          <p:cNvSpPr/>
          <p:nvPr/>
        </p:nvSpPr>
        <p:spPr>
          <a:xfrm>
            <a:off x="1753196" y="326801"/>
            <a:ext cx="581891" cy="5259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188D83-1B81-EB48-81EE-98E4588DB003}"/>
              </a:ext>
            </a:extLst>
          </p:cNvPr>
          <p:cNvSpPr/>
          <p:nvPr/>
        </p:nvSpPr>
        <p:spPr>
          <a:xfrm>
            <a:off x="2507313" y="443013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30A62-F9CE-EF4F-8521-E05BF139D774}"/>
              </a:ext>
            </a:extLst>
          </p:cNvPr>
          <p:cNvSpPr/>
          <p:nvPr/>
        </p:nvSpPr>
        <p:spPr>
          <a:xfrm>
            <a:off x="532403" y="12196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0349D-7071-E945-9B7B-38282D783EEE}"/>
              </a:ext>
            </a:extLst>
          </p:cNvPr>
          <p:cNvSpPr/>
          <p:nvPr/>
        </p:nvSpPr>
        <p:spPr>
          <a:xfrm>
            <a:off x="1679290" y="23209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AC35A9-BC5C-2440-997E-A436A1374241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29078" y="775726"/>
            <a:ext cx="809334" cy="5291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BE90B0-19D1-3943-99A3-9779404DD1A4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823349" y="1801575"/>
            <a:ext cx="581891" cy="36472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9989B-86D1-FA43-9BBB-436774FC8F82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405240" y="2902805"/>
            <a:ext cx="564996" cy="25460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24EC9-D88B-F748-85D2-CA5D47151FF7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2249871" y="775726"/>
            <a:ext cx="585300" cy="7422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07E381-E38B-334C-AA29-2931A81F430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781364" y="3946876"/>
            <a:ext cx="16895" cy="4832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088E8C-29D2-D945-8709-28D7CF5174C8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1405240" y="4926805"/>
            <a:ext cx="1187289" cy="5220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01FDE1-50A0-A74A-82F7-9DEEB2668D09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 flipH="1">
            <a:off x="2781364" y="1929468"/>
            <a:ext cx="465266" cy="14355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2FB6F4-D659-CC4E-9738-F61EE43B7D9E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175965" y="1929468"/>
            <a:ext cx="659206" cy="476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F8A84E-0CC0-5D46-A110-8344FF4DBC24}"/>
              </a:ext>
            </a:extLst>
          </p:cNvPr>
          <p:cNvSpPr txBox="1"/>
          <p:nvPr/>
        </p:nvSpPr>
        <p:spPr>
          <a:xfrm>
            <a:off x="468524" y="30986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D3F70-3FBA-6A4A-87AE-E1F9AD332F98}"/>
              </a:ext>
            </a:extLst>
          </p:cNvPr>
          <p:cNvSpPr txBox="1"/>
          <p:nvPr/>
        </p:nvSpPr>
        <p:spPr>
          <a:xfrm>
            <a:off x="1371898" y="33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0D74F-C3AD-EE4D-A6C4-4DBAED706CBE}"/>
              </a:ext>
            </a:extLst>
          </p:cNvPr>
          <p:cNvSpPr txBox="1"/>
          <p:nvPr/>
        </p:nvSpPr>
        <p:spPr>
          <a:xfrm>
            <a:off x="2095248" y="5176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8C908-2D13-1449-97D7-FAC2C20C6F2E}"/>
              </a:ext>
            </a:extLst>
          </p:cNvPr>
          <p:cNvSpPr txBox="1"/>
          <p:nvPr/>
        </p:nvSpPr>
        <p:spPr>
          <a:xfrm>
            <a:off x="2770623" y="72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88F2B2-D893-5E45-A869-9B40001CA4B6}"/>
              </a:ext>
            </a:extLst>
          </p:cNvPr>
          <p:cNvSpPr txBox="1"/>
          <p:nvPr/>
        </p:nvSpPr>
        <p:spPr>
          <a:xfrm>
            <a:off x="1132059" y="6151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3ACD7C-81E3-334E-903F-8B4169AC7246}"/>
              </a:ext>
            </a:extLst>
          </p:cNvPr>
          <p:cNvSpPr txBox="1"/>
          <p:nvPr/>
        </p:nvSpPr>
        <p:spPr>
          <a:xfrm>
            <a:off x="2230818" y="17084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6BC678-365B-7146-AF3F-EAAC32EDC19D}"/>
              </a:ext>
            </a:extLst>
          </p:cNvPr>
          <p:cNvSpPr txBox="1"/>
          <p:nvPr/>
        </p:nvSpPr>
        <p:spPr>
          <a:xfrm>
            <a:off x="3053044" y="2647226"/>
            <a:ext cx="3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CB62F4-B048-3641-A8A0-2115463B8DD8}"/>
              </a:ext>
            </a:extLst>
          </p:cNvPr>
          <p:cNvSpPr txBox="1"/>
          <p:nvPr/>
        </p:nvSpPr>
        <p:spPr>
          <a:xfrm>
            <a:off x="2848512" y="4003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1444A6CB-F5F9-534E-8964-D7F8453A907D}"/>
              </a:ext>
            </a:extLst>
          </p:cNvPr>
          <p:cNvSpPr txBox="1">
            <a:spLocks/>
          </p:cNvSpPr>
          <p:nvPr/>
        </p:nvSpPr>
        <p:spPr>
          <a:xfrm>
            <a:off x="5200066" y="190786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U4: Uniform Cost</a:t>
            </a:r>
          </a:p>
        </p:txBody>
      </p:sp>
      <p:graphicFrame>
        <p:nvGraphicFramePr>
          <p:cNvPr id="99" name="Content Placeholder 4">
            <a:extLst>
              <a:ext uri="{FF2B5EF4-FFF2-40B4-BE49-F238E27FC236}">
                <a16:creationId xmlns:a16="http://schemas.microsoft.com/office/drawing/2014/main" id="{D4720F5C-ECDD-DF46-A16E-46B44EC50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6864"/>
              </p:ext>
            </p:extLst>
          </p:nvPr>
        </p:nvGraphicFramePr>
        <p:xfrm>
          <a:off x="5203711" y="1613775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E(12), R(10), T(5)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T(5), R(10), E(12)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Y(8), R(10), E(12)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R(10), E(12), X(15)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E(12), X(14), X(15)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X(14), X(15), W(16)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E2B5E60B-9418-7F44-B3F7-2F677BA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1354" y="6356350"/>
            <a:ext cx="102244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E47EB80-CAB3-4F4B-8969-5B0A3A544757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5EE807-6B41-CF4E-9141-348FC76A11CA}"/>
              </a:ext>
            </a:extLst>
          </p:cNvPr>
          <p:cNvSpPr/>
          <p:nvPr/>
        </p:nvSpPr>
        <p:spPr>
          <a:xfrm>
            <a:off x="4194254" y="349480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2623711" y="136222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1184322" y="2523571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/>
          <p:nvPr/>
        </p:nvSpPr>
        <p:spPr>
          <a:xfrm>
            <a:off x="7163627" y="135806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3967114" y="252357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2623711" y="252357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A12F6-E4E0-3D45-8CE4-ECBF91FE706B}"/>
              </a:ext>
            </a:extLst>
          </p:cNvPr>
          <p:cNvSpPr/>
          <p:nvPr/>
        </p:nvSpPr>
        <p:spPr>
          <a:xfrm>
            <a:off x="6072252" y="2509097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1184322" y="374186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1459929" y="495854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2041820" y="374186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3205602" y="3741860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55E7D-AA58-B147-8DDF-7ED4454E4B32}"/>
              </a:ext>
            </a:extLst>
          </p:cNvPr>
          <p:cNvSpPr/>
          <p:nvPr/>
        </p:nvSpPr>
        <p:spPr>
          <a:xfrm>
            <a:off x="8261326" y="2509097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/>
          <p:nvPr/>
        </p:nvSpPr>
        <p:spPr>
          <a:xfrm>
            <a:off x="6072252" y="372738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5FBF08-48C2-814E-A03B-DC8BEBFBF404}"/>
              </a:ext>
            </a:extLst>
          </p:cNvPr>
          <p:cNvSpPr/>
          <p:nvPr/>
        </p:nvSpPr>
        <p:spPr>
          <a:xfrm>
            <a:off x="7679435" y="3727386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AF540-5F7D-9840-9DBF-77815B75A576}"/>
              </a:ext>
            </a:extLst>
          </p:cNvPr>
          <p:cNvSpPr/>
          <p:nvPr/>
        </p:nvSpPr>
        <p:spPr>
          <a:xfrm>
            <a:off x="8840045" y="372738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BA4BB3-7CA0-8A46-B2FB-D96F572664DC}"/>
              </a:ext>
            </a:extLst>
          </p:cNvPr>
          <p:cNvSpPr/>
          <p:nvPr/>
        </p:nvSpPr>
        <p:spPr>
          <a:xfrm>
            <a:off x="7169234" y="60654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D18811-D5CF-EB4E-81A1-84F2D3DFEADB}"/>
              </a:ext>
            </a:extLst>
          </p:cNvPr>
          <p:cNvSpPr/>
          <p:nvPr/>
        </p:nvSpPr>
        <p:spPr>
          <a:xfrm>
            <a:off x="4974553" y="495854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2617790" y="495854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A0A21F-BE8B-C24B-91DC-E164174CCE70}"/>
              </a:ext>
            </a:extLst>
          </p:cNvPr>
          <p:cNvSpPr/>
          <p:nvPr/>
        </p:nvSpPr>
        <p:spPr>
          <a:xfrm>
            <a:off x="7163627" y="4958539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F50D86-0604-BC49-B5E4-04D429B59543}"/>
              </a:ext>
            </a:extLst>
          </p:cNvPr>
          <p:cNvSpPr/>
          <p:nvPr/>
        </p:nvSpPr>
        <p:spPr>
          <a:xfrm>
            <a:off x="6076270" y="4944067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09A2A-4CCD-AE40-8D24-311BF613B7FD}"/>
              </a:ext>
            </a:extLst>
          </p:cNvPr>
          <p:cNvCxnSpPr>
            <a:stCxn id="2" idx="4"/>
            <a:endCxn id="12" idx="0"/>
          </p:cNvCxnSpPr>
          <p:nvPr/>
        </p:nvCxnSpPr>
        <p:spPr>
          <a:xfrm flipH="1">
            <a:off x="2914657" y="931371"/>
            <a:ext cx="1570543" cy="430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58A8BF-0F5A-6C4D-82C5-CDB875AE1D14}"/>
              </a:ext>
            </a:extLst>
          </p:cNvPr>
          <p:cNvCxnSpPr>
            <a:stCxn id="2" idx="4"/>
            <a:endCxn id="14" idx="0"/>
          </p:cNvCxnSpPr>
          <p:nvPr/>
        </p:nvCxnSpPr>
        <p:spPr>
          <a:xfrm>
            <a:off x="4485200" y="931371"/>
            <a:ext cx="2969373" cy="4266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914657" y="1944111"/>
            <a:ext cx="0" cy="57946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1475268" y="1944111"/>
            <a:ext cx="1439389" cy="5794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2914657" y="1944111"/>
            <a:ext cx="1343403" cy="5794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1475268" y="3105462"/>
            <a:ext cx="0" cy="6363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stCxn id="16" idx="4"/>
            <a:endCxn id="26" idx="0"/>
          </p:cNvCxnSpPr>
          <p:nvPr/>
        </p:nvCxnSpPr>
        <p:spPr>
          <a:xfrm flipH="1">
            <a:off x="2332766" y="3105462"/>
            <a:ext cx="581891" cy="6363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2914657" y="3105462"/>
            <a:ext cx="581891" cy="6363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 flipH="1">
            <a:off x="1750875" y="4323751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stCxn id="26" idx="4"/>
            <a:endCxn id="42" idx="0"/>
          </p:cNvCxnSpPr>
          <p:nvPr/>
        </p:nvCxnSpPr>
        <p:spPr>
          <a:xfrm>
            <a:off x="2332766" y="4323751"/>
            <a:ext cx="575970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9" name="Straight Connector 43018">
            <a:extLst>
              <a:ext uri="{FF2B5EF4-FFF2-40B4-BE49-F238E27FC236}">
                <a16:creationId xmlns:a16="http://schemas.microsoft.com/office/drawing/2014/main" id="{6382336F-D8ED-F949-B759-57181B4D6A86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7454573" y="5540430"/>
            <a:ext cx="5607" cy="5249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1" name="Straight Connector 43020">
            <a:extLst>
              <a:ext uri="{FF2B5EF4-FFF2-40B4-BE49-F238E27FC236}">
                <a16:creationId xmlns:a16="http://schemas.microsoft.com/office/drawing/2014/main" id="{6CB49209-3542-014B-9008-6D11CF5E2483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6363198" y="1939952"/>
            <a:ext cx="1091375" cy="569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3" name="Straight Connector 43022">
            <a:extLst>
              <a:ext uri="{FF2B5EF4-FFF2-40B4-BE49-F238E27FC236}">
                <a16:creationId xmlns:a16="http://schemas.microsoft.com/office/drawing/2014/main" id="{714A7D1D-D26F-7842-80DA-A2B3F5D6D89A}"/>
              </a:ext>
            </a:extLst>
          </p:cNvPr>
          <p:cNvCxnSpPr>
            <a:stCxn id="14" idx="4"/>
            <a:endCxn id="30" idx="0"/>
          </p:cNvCxnSpPr>
          <p:nvPr/>
        </p:nvCxnSpPr>
        <p:spPr>
          <a:xfrm>
            <a:off x="7454573" y="1939952"/>
            <a:ext cx="1097699" cy="569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5" name="Straight Connector 43024">
            <a:extLst>
              <a:ext uri="{FF2B5EF4-FFF2-40B4-BE49-F238E27FC236}">
                <a16:creationId xmlns:a16="http://schemas.microsoft.com/office/drawing/2014/main" id="{955D4C06-F9AB-3640-93F7-D7A0F6C9B323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>
            <a:off x="6363198" y="3090988"/>
            <a:ext cx="0" cy="6363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7" name="Straight Connector 43026">
            <a:extLst>
              <a:ext uri="{FF2B5EF4-FFF2-40B4-BE49-F238E27FC236}">
                <a16:creationId xmlns:a16="http://schemas.microsoft.com/office/drawing/2014/main" id="{7CE9B9E9-CC42-814B-A7F0-0BA1656B8100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flipH="1">
            <a:off x="7970381" y="3090988"/>
            <a:ext cx="581891" cy="6363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9" name="Straight Connector 43028">
            <a:extLst>
              <a:ext uri="{FF2B5EF4-FFF2-40B4-BE49-F238E27FC236}">
                <a16:creationId xmlns:a16="http://schemas.microsoft.com/office/drawing/2014/main" id="{A02DC95D-345C-8D40-BA87-7AEC9D293042}"/>
              </a:ext>
            </a:extLst>
          </p:cNvPr>
          <p:cNvCxnSpPr>
            <a:stCxn id="30" idx="4"/>
            <a:endCxn id="38" idx="0"/>
          </p:cNvCxnSpPr>
          <p:nvPr/>
        </p:nvCxnSpPr>
        <p:spPr>
          <a:xfrm>
            <a:off x="8552272" y="3090988"/>
            <a:ext cx="578719" cy="6363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1" name="Straight Connector 43030">
            <a:extLst>
              <a:ext uri="{FF2B5EF4-FFF2-40B4-BE49-F238E27FC236}">
                <a16:creationId xmlns:a16="http://schemas.microsoft.com/office/drawing/2014/main" id="{7D708437-BFD0-B94D-920F-65F6EE825320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5265499" y="4309277"/>
            <a:ext cx="1097699" cy="6492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3" name="Straight Connector 43032">
            <a:extLst>
              <a:ext uri="{FF2B5EF4-FFF2-40B4-BE49-F238E27FC236}">
                <a16:creationId xmlns:a16="http://schemas.microsoft.com/office/drawing/2014/main" id="{9B3F861C-8C94-8B4A-A628-586341F906FE}"/>
              </a:ext>
            </a:extLst>
          </p:cNvPr>
          <p:cNvCxnSpPr>
            <a:cxnSpLocks/>
            <a:stCxn id="36" idx="4"/>
            <a:endCxn id="46" idx="0"/>
          </p:cNvCxnSpPr>
          <p:nvPr/>
        </p:nvCxnSpPr>
        <p:spPr>
          <a:xfrm>
            <a:off x="6363198" y="4309277"/>
            <a:ext cx="4018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5" name="Straight Connector 43034">
            <a:extLst>
              <a:ext uri="{FF2B5EF4-FFF2-40B4-BE49-F238E27FC236}">
                <a16:creationId xmlns:a16="http://schemas.microsoft.com/office/drawing/2014/main" id="{9AD6E190-1067-0640-83DE-958B09D28A89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6363198" y="4309277"/>
            <a:ext cx="1091375" cy="6492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03ECC-E781-0144-BBC7-BB18D4E8CDD5}"/>
              </a:ext>
            </a:extLst>
          </p:cNvPr>
          <p:cNvSpPr txBox="1"/>
          <p:nvPr/>
        </p:nvSpPr>
        <p:spPr>
          <a:xfrm>
            <a:off x="3336657" y="7844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732063-91A5-8442-A45C-1C231FB1CAED}"/>
              </a:ext>
            </a:extLst>
          </p:cNvPr>
          <p:cNvSpPr txBox="1"/>
          <p:nvPr/>
        </p:nvSpPr>
        <p:spPr>
          <a:xfrm>
            <a:off x="3543911" y="1855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C08FD3-CB54-154E-9302-8EEDC54CF7E7}"/>
              </a:ext>
            </a:extLst>
          </p:cNvPr>
          <p:cNvSpPr txBox="1"/>
          <p:nvPr/>
        </p:nvSpPr>
        <p:spPr>
          <a:xfrm>
            <a:off x="1869904" y="1944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2606A4-010D-0442-9720-FF4307DD3302}"/>
              </a:ext>
            </a:extLst>
          </p:cNvPr>
          <p:cNvSpPr txBox="1"/>
          <p:nvPr/>
        </p:nvSpPr>
        <p:spPr>
          <a:xfrm>
            <a:off x="5509190" y="742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CDBA46-88E5-3D4F-9E4C-9F14A6F21995}"/>
              </a:ext>
            </a:extLst>
          </p:cNvPr>
          <p:cNvSpPr txBox="1"/>
          <p:nvPr/>
        </p:nvSpPr>
        <p:spPr>
          <a:xfrm>
            <a:off x="7102612" y="55691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C163E7-00FB-EA4A-8D44-012A8E7D2DC0}"/>
              </a:ext>
            </a:extLst>
          </p:cNvPr>
          <p:cNvSpPr txBox="1"/>
          <p:nvPr/>
        </p:nvSpPr>
        <p:spPr>
          <a:xfrm>
            <a:off x="6017349" y="323024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2FD17-5EAC-AA49-ACE5-487104A4AFCD}"/>
              </a:ext>
            </a:extLst>
          </p:cNvPr>
          <p:cNvSpPr txBox="1"/>
          <p:nvPr/>
        </p:nvSpPr>
        <p:spPr>
          <a:xfrm>
            <a:off x="3235328" y="3245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41680-97D6-5A45-8BA7-7C01D1B14197}"/>
              </a:ext>
            </a:extLst>
          </p:cNvPr>
          <p:cNvSpPr txBox="1"/>
          <p:nvPr/>
        </p:nvSpPr>
        <p:spPr>
          <a:xfrm>
            <a:off x="2201986" y="3245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0B9298-659A-1548-A74C-FA67AA928440}"/>
              </a:ext>
            </a:extLst>
          </p:cNvPr>
          <p:cNvSpPr txBox="1"/>
          <p:nvPr/>
        </p:nvSpPr>
        <p:spPr>
          <a:xfrm>
            <a:off x="1164892" y="3245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53B031-3776-EB45-ACDE-84EBAFABF387}"/>
              </a:ext>
            </a:extLst>
          </p:cNvPr>
          <p:cNvSpPr txBox="1"/>
          <p:nvPr/>
        </p:nvSpPr>
        <p:spPr>
          <a:xfrm>
            <a:off x="8111285" y="19270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70AE80-E114-FB4D-A808-21F8D3980901}"/>
              </a:ext>
            </a:extLst>
          </p:cNvPr>
          <p:cNvSpPr txBox="1"/>
          <p:nvPr/>
        </p:nvSpPr>
        <p:spPr>
          <a:xfrm>
            <a:off x="6339999" y="1924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CB3526-C8B5-0048-8F86-FF18E16BF97A}"/>
              </a:ext>
            </a:extLst>
          </p:cNvPr>
          <p:cNvSpPr txBox="1"/>
          <p:nvPr/>
        </p:nvSpPr>
        <p:spPr>
          <a:xfrm>
            <a:off x="5411634" y="437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B1B01-03DA-B04E-A432-F6097615AFAE}"/>
              </a:ext>
            </a:extLst>
          </p:cNvPr>
          <p:cNvSpPr txBox="1"/>
          <p:nvPr/>
        </p:nvSpPr>
        <p:spPr>
          <a:xfrm>
            <a:off x="2641987" y="4392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8A8F8C-F5D6-A744-B8FC-23279FF654E3}"/>
              </a:ext>
            </a:extLst>
          </p:cNvPr>
          <p:cNvSpPr txBox="1"/>
          <p:nvPr/>
        </p:nvSpPr>
        <p:spPr>
          <a:xfrm>
            <a:off x="1584060" y="44564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6C5227-B7FB-FF48-8ACA-DD8A67CB7D1C}"/>
              </a:ext>
            </a:extLst>
          </p:cNvPr>
          <p:cNvSpPr txBox="1"/>
          <p:nvPr/>
        </p:nvSpPr>
        <p:spPr>
          <a:xfrm>
            <a:off x="8919336" y="3242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2EB3C-88B1-F943-9D4A-28628A07E003}"/>
              </a:ext>
            </a:extLst>
          </p:cNvPr>
          <p:cNvSpPr txBox="1"/>
          <p:nvPr/>
        </p:nvSpPr>
        <p:spPr>
          <a:xfrm>
            <a:off x="7783552" y="3241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FF4361-332F-9043-898D-2615A63B4014}"/>
              </a:ext>
            </a:extLst>
          </p:cNvPr>
          <p:cNvSpPr txBox="1"/>
          <p:nvPr/>
        </p:nvSpPr>
        <p:spPr>
          <a:xfrm>
            <a:off x="6861892" y="43279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D5F9A6-0092-894C-930B-1BAACC48659F}"/>
              </a:ext>
            </a:extLst>
          </p:cNvPr>
          <p:cNvSpPr txBox="1"/>
          <p:nvPr/>
        </p:nvSpPr>
        <p:spPr>
          <a:xfrm>
            <a:off x="6002661" y="454108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3B109-2478-0B43-BC4D-68C2FC5B5BD2}"/>
              </a:ext>
            </a:extLst>
          </p:cNvPr>
          <p:cNvSpPr txBox="1"/>
          <p:nvPr/>
        </p:nvSpPr>
        <p:spPr>
          <a:xfrm>
            <a:off x="2491946" y="21954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1" name="Title 5">
            <a:extLst>
              <a:ext uri="{FF2B5EF4-FFF2-40B4-BE49-F238E27FC236}">
                <a16:creationId xmlns:a16="http://schemas.microsoft.com/office/drawing/2014/main" id="{AE52A47C-A6F3-2442-BF31-FED30B13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0" y="484912"/>
            <a:ext cx="14478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U5</a:t>
            </a:r>
          </a:p>
        </p:txBody>
      </p:sp>
    </p:spTree>
    <p:extLst>
      <p:ext uri="{BB962C8B-B14F-4D97-AF65-F5344CB8AC3E}">
        <p14:creationId xmlns:p14="http://schemas.microsoft.com/office/powerpoint/2010/main" val="73889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4DD02A-3A7F-DA44-B2EC-07AE1124B653}"/>
              </a:ext>
            </a:extLst>
          </p:cNvPr>
          <p:cNvSpPr txBox="1">
            <a:spLocks/>
          </p:cNvSpPr>
          <p:nvPr/>
        </p:nvSpPr>
        <p:spPr>
          <a:xfrm>
            <a:off x="956679" y="390811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U5: Depth-First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FD1EC1-426A-B64C-BF48-C41C17A77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097082"/>
              </p:ext>
            </p:extLst>
          </p:nvPr>
        </p:nvGraphicFramePr>
        <p:xfrm>
          <a:off x="956679" y="1716374"/>
          <a:ext cx="10278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71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3458765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4933206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B, S, A,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4DD02A-3A7F-DA44-B2EC-07AE1124B653}"/>
              </a:ext>
            </a:extLst>
          </p:cNvPr>
          <p:cNvSpPr txBox="1">
            <a:spLocks/>
          </p:cNvSpPr>
          <p:nvPr/>
        </p:nvSpPr>
        <p:spPr>
          <a:xfrm>
            <a:off x="956679" y="390811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U5: Uniform Cost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FD1EC1-426A-B64C-BF48-C41C17A77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80112"/>
              </p:ext>
            </p:extLst>
          </p:nvPr>
        </p:nvGraphicFramePr>
        <p:xfrm>
          <a:off x="956679" y="1716374"/>
          <a:ext cx="10278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71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3458765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4933206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E(17), P(3)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P(3), E(17)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C(18), 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R(12), E(17), C(18)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Z(14), M(33)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Z(14), E(17), C(18), M(33)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4B187-25F1-A946-95F0-9123422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F0212-4B69-6440-A3C2-1104FC177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IN-CLASS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335A5-24AC-9F4A-B228-EEB072142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U1 breadth-first</a:t>
            </a:r>
          </a:p>
          <a:p>
            <a:r>
              <a:rPr lang="en-US" dirty="0">
                <a:solidFill>
                  <a:schemeClr val="bg1"/>
                </a:solidFill>
              </a:rPr>
              <a:t>U1 depth-first</a:t>
            </a:r>
          </a:p>
          <a:p>
            <a:r>
              <a:rPr lang="en-US" dirty="0">
                <a:solidFill>
                  <a:schemeClr val="bg1"/>
                </a:solidFill>
              </a:rPr>
              <a:t>U1 iterative deepening</a:t>
            </a:r>
          </a:p>
          <a:p>
            <a:r>
              <a:rPr lang="en-US" dirty="0">
                <a:solidFill>
                  <a:schemeClr val="bg1"/>
                </a:solidFill>
              </a:rPr>
              <a:t>U4 depth-first</a:t>
            </a:r>
          </a:p>
          <a:p>
            <a:r>
              <a:rPr lang="en-US" dirty="0">
                <a:solidFill>
                  <a:schemeClr val="bg1"/>
                </a:solidFill>
              </a:rPr>
              <a:t>U4 iterative deepening</a:t>
            </a:r>
          </a:p>
          <a:p>
            <a:r>
              <a:rPr lang="en-US" dirty="0">
                <a:solidFill>
                  <a:schemeClr val="bg1"/>
                </a:solidFill>
              </a:rPr>
              <a:t>U5 depth-first</a:t>
            </a:r>
          </a:p>
          <a:p>
            <a:r>
              <a:rPr lang="en-US" dirty="0">
                <a:solidFill>
                  <a:schemeClr val="bg1"/>
                </a:solidFill>
              </a:rPr>
              <a:t>U5 uniform cost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E9F21-A8AF-0946-A4B4-D3FD1C01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HOMEWORK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DB1399-2E3C-1A40-BC3C-659B24797E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U2 breadth-first</a:t>
            </a:r>
          </a:p>
          <a:p>
            <a:r>
              <a:rPr lang="en-US" dirty="0">
                <a:solidFill>
                  <a:schemeClr val="bg1"/>
                </a:solidFill>
              </a:rPr>
              <a:t>U2 depth-first</a:t>
            </a:r>
          </a:p>
          <a:p>
            <a:r>
              <a:rPr lang="en-US" dirty="0">
                <a:solidFill>
                  <a:schemeClr val="bg1"/>
                </a:solidFill>
              </a:rPr>
              <a:t>U2 iterative deepening</a:t>
            </a:r>
          </a:p>
          <a:p>
            <a:r>
              <a:rPr lang="en-US" dirty="0">
                <a:solidFill>
                  <a:schemeClr val="bg1"/>
                </a:solidFill>
              </a:rPr>
              <a:t>U3 breadth-first</a:t>
            </a:r>
          </a:p>
          <a:p>
            <a:r>
              <a:rPr lang="en-US" dirty="0">
                <a:solidFill>
                  <a:schemeClr val="bg1"/>
                </a:solidFill>
              </a:rPr>
              <a:t>U3 depth-first</a:t>
            </a:r>
          </a:p>
          <a:p>
            <a:r>
              <a:rPr lang="en-US" dirty="0">
                <a:solidFill>
                  <a:schemeClr val="bg1"/>
                </a:solidFill>
              </a:rPr>
              <a:t>U6 depth-first</a:t>
            </a:r>
          </a:p>
          <a:p>
            <a:r>
              <a:rPr lang="en-US" dirty="0">
                <a:solidFill>
                  <a:schemeClr val="bg1"/>
                </a:solidFill>
              </a:rPr>
              <a:t>U6 uniform cost</a:t>
            </a:r>
          </a:p>
        </p:txBody>
      </p:sp>
    </p:spTree>
    <p:extLst>
      <p:ext uri="{BB962C8B-B14F-4D97-AF65-F5344CB8AC3E}">
        <p14:creationId xmlns:p14="http://schemas.microsoft.com/office/powerpoint/2010/main" val="421470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836A8-0EBA-CB61-A801-6B00FFA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In-Class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0EE96-B39D-C276-0419-710E12569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13473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2244939" y="1124588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805550" y="245722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3588342" y="24556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2244939" y="245722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805550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1081157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1663048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826830" y="3673903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2239018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535885" y="1706479"/>
            <a:ext cx="0" cy="7507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96496" y="1706479"/>
            <a:ext cx="1439389" cy="7507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2535885" y="1706479"/>
            <a:ext cx="134340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1096496" y="3039114"/>
            <a:ext cx="0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 flipH="1">
            <a:off x="1953994" y="3039113"/>
            <a:ext cx="581891" cy="63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2535885" y="3039113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1372103" y="4255795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cxnSpLocks/>
            <a:stCxn id="26" idx="4"/>
            <a:endCxn id="42" idx="0"/>
          </p:cNvCxnSpPr>
          <p:nvPr/>
        </p:nvCxnSpPr>
        <p:spPr>
          <a:xfrm>
            <a:off x="1953994" y="4255795"/>
            <a:ext cx="575970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A6C815-F642-CA42-96BB-294E0DB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U1: Breadth-First</a:t>
            </a:r>
          </a:p>
        </p:txBody>
      </p:sp>
      <p:graphicFrame>
        <p:nvGraphicFramePr>
          <p:cNvPr id="60" name="Content Placeholder 4">
            <a:extLst>
              <a:ext uri="{FF2B5EF4-FFF2-40B4-BE49-F238E27FC236}">
                <a16:creationId xmlns:a16="http://schemas.microsoft.com/office/drawing/2014/main" id="{CDFD5554-DF37-E945-8544-9957B6CFB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04406"/>
              </p:ext>
            </p:extLst>
          </p:nvPr>
        </p:nvGraphicFramePr>
        <p:xfrm>
          <a:off x="5072063" y="1641111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A,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N, T,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D,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2244939" y="1124588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805550" y="245722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3588342" y="24556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2244939" y="245722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805550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1081157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1663048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826830" y="3673903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2239018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535885" y="1706479"/>
            <a:ext cx="0" cy="7507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96496" y="1706479"/>
            <a:ext cx="1439389" cy="7507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2535885" y="1706479"/>
            <a:ext cx="134340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1096496" y="3039114"/>
            <a:ext cx="0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 flipH="1">
            <a:off x="1953994" y="3039113"/>
            <a:ext cx="581891" cy="63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2535885" y="3039113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1372103" y="4255795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cxnSpLocks/>
            <a:stCxn id="26" idx="4"/>
            <a:endCxn id="42" idx="0"/>
          </p:cNvCxnSpPr>
          <p:nvPr/>
        </p:nvCxnSpPr>
        <p:spPr>
          <a:xfrm>
            <a:off x="1953994" y="4255795"/>
            <a:ext cx="575970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A6C815-F642-CA42-96BB-294E0DB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U1: Depth-First</a:t>
            </a:r>
          </a:p>
        </p:txBody>
      </p:sp>
      <p:graphicFrame>
        <p:nvGraphicFramePr>
          <p:cNvPr id="60" name="Content Placeholder 4">
            <a:extLst>
              <a:ext uri="{FF2B5EF4-FFF2-40B4-BE49-F238E27FC236}">
                <a16:creationId xmlns:a16="http://schemas.microsoft.com/office/drawing/2014/main" id="{CDFD5554-DF37-E945-8544-9957B6CFB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64442"/>
              </p:ext>
            </p:extLst>
          </p:nvPr>
        </p:nvGraphicFramePr>
        <p:xfrm>
          <a:off x="5072063" y="1641111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A,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T,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D,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2244939" y="1124588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805550" y="245722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3588342" y="24556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2244939" y="245722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805550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1081157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1663048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826830" y="3673903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2239018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535885" y="1706479"/>
            <a:ext cx="0" cy="7507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96496" y="1706479"/>
            <a:ext cx="1439389" cy="7507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2535885" y="1706479"/>
            <a:ext cx="134340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1096496" y="3039114"/>
            <a:ext cx="0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 flipH="1">
            <a:off x="1953994" y="3039113"/>
            <a:ext cx="581891" cy="63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2535885" y="3039113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1372103" y="4255795"/>
            <a:ext cx="581891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cxnSpLocks/>
            <a:stCxn id="26" idx="4"/>
            <a:endCxn id="42" idx="0"/>
          </p:cNvCxnSpPr>
          <p:nvPr/>
        </p:nvCxnSpPr>
        <p:spPr>
          <a:xfrm>
            <a:off x="1953994" y="4255795"/>
            <a:ext cx="575970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A6C815-F642-CA42-96BB-294E0DB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U1: Iterative Deepening</a:t>
            </a:r>
          </a:p>
        </p:txBody>
      </p:sp>
      <p:graphicFrame>
        <p:nvGraphicFramePr>
          <p:cNvPr id="60" name="Content Placeholder 4">
            <a:extLst>
              <a:ext uri="{FF2B5EF4-FFF2-40B4-BE49-F238E27FC236}">
                <a16:creationId xmlns:a16="http://schemas.microsoft.com/office/drawing/2014/main" id="{CDFD5554-DF37-E945-8544-9957B6CFB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528545"/>
              </p:ext>
            </p:extLst>
          </p:nvPr>
        </p:nvGraphicFramePr>
        <p:xfrm>
          <a:off x="5053163" y="1282188"/>
          <a:ext cx="65191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022">
                  <a:extLst>
                    <a:ext uri="{9D8B030D-6E8A-4147-A177-3AD203B41FA5}">
                      <a16:colId xmlns:a16="http://schemas.microsoft.com/office/drawing/2014/main" val="2347516233"/>
                    </a:ext>
                  </a:extLst>
                </a:gridCol>
                <a:gridCol w="1011022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1853470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2643588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F,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9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4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/>
          <p:nvPr/>
        </p:nvSpPr>
        <p:spPr>
          <a:xfrm>
            <a:off x="1932760" y="595244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3116951" y="365083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A12F6-E4E0-3D45-8CE4-ECBF91FE706B}"/>
              </a:ext>
            </a:extLst>
          </p:cNvPr>
          <p:cNvSpPr/>
          <p:nvPr/>
        </p:nvSpPr>
        <p:spPr>
          <a:xfrm>
            <a:off x="875444" y="161377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3116950" y="568086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3698841" y="4679699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535059" y="467261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55E7D-AA58-B147-8DDF-7ED4454E4B32}"/>
              </a:ext>
            </a:extLst>
          </p:cNvPr>
          <p:cNvSpPr/>
          <p:nvPr/>
        </p:nvSpPr>
        <p:spPr>
          <a:xfrm>
            <a:off x="2535060" y="16240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/>
          <p:nvPr/>
        </p:nvSpPr>
        <p:spPr>
          <a:xfrm>
            <a:off x="877877" y="262879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5FBF08-48C2-814E-A03B-DC8BEBFBF404}"/>
              </a:ext>
            </a:extLst>
          </p:cNvPr>
          <p:cNvSpPr/>
          <p:nvPr/>
        </p:nvSpPr>
        <p:spPr>
          <a:xfrm>
            <a:off x="1953169" y="263906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AF540-5F7D-9840-9DBF-77815B75A576}"/>
              </a:ext>
            </a:extLst>
          </p:cNvPr>
          <p:cNvSpPr/>
          <p:nvPr/>
        </p:nvSpPr>
        <p:spPr>
          <a:xfrm>
            <a:off x="3108866" y="2645829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BA4BB3-7CA0-8A46-B2FB-D96F572664DC}"/>
              </a:ext>
            </a:extLst>
          </p:cNvPr>
          <p:cNvSpPr/>
          <p:nvPr/>
        </p:nvSpPr>
        <p:spPr>
          <a:xfrm>
            <a:off x="1595317" y="468880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D18811-D5CF-EB4E-81A1-84F2D3DFEADB}"/>
              </a:ext>
            </a:extLst>
          </p:cNvPr>
          <p:cNvSpPr/>
          <p:nvPr/>
        </p:nvSpPr>
        <p:spPr>
          <a:xfrm>
            <a:off x="155571" y="364380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4280732" y="568086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A0A21F-BE8B-C24B-91DC-E164174CCE70}"/>
              </a:ext>
            </a:extLst>
          </p:cNvPr>
          <p:cNvSpPr/>
          <p:nvPr/>
        </p:nvSpPr>
        <p:spPr>
          <a:xfrm>
            <a:off x="1595317" y="365994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F50D86-0604-BC49-B5E4-04D429B59543}"/>
              </a:ext>
            </a:extLst>
          </p:cNvPr>
          <p:cNvSpPr/>
          <p:nvPr/>
        </p:nvSpPr>
        <p:spPr>
          <a:xfrm>
            <a:off x="875444" y="364380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38" idx="4"/>
            <a:endCxn id="16" idx="0"/>
          </p:cNvCxnSpPr>
          <p:nvPr/>
        </p:nvCxnSpPr>
        <p:spPr>
          <a:xfrm>
            <a:off x="3399812" y="3227720"/>
            <a:ext cx="8085" cy="4231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>
            <a:off x="3407897" y="4232724"/>
            <a:ext cx="581890" cy="446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2826005" y="4232724"/>
            <a:ext cx="581892" cy="439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 flipH="1">
            <a:off x="3407896" y="5261590"/>
            <a:ext cx="581891" cy="4192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stCxn id="26" idx="4"/>
            <a:endCxn id="42" idx="0"/>
          </p:cNvCxnSpPr>
          <p:nvPr/>
        </p:nvCxnSpPr>
        <p:spPr>
          <a:xfrm>
            <a:off x="3989787" y="5261590"/>
            <a:ext cx="581891" cy="4192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9" name="Straight Connector 43018">
            <a:extLst>
              <a:ext uri="{FF2B5EF4-FFF2-40B4-BE49-F238E27FC236}">
                <a16:creationId xmlns:a16="http://schemas.microsoft.com/office/drawing/2014/main" id="{6382336F-D8ED-F949-B759-57181B4D6A86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1886263" y="4241832"/>
            <a:ext cx="0" cy="4469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1" name="Straight Connector 43020">
            <a:extLst>
              <a:ext uri="{FF2B5EF4-FFF2-40B4-BE49-F238E27FC236}">
                <a16:creationId xmlns:a16="http://schemas.microsoft.com/office/drawing/2014/main" id="{6CB49209-3542-014B-9008-6D11CF5E2483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166390" y="1177135"/>
            <a:ext cx="1057316" cy="4366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3" name="Straight Connector 43022">
            <a:extLst>
              <a:ext uri="{FF2B5EF4-FFF2-40B4-BE49-F238E27FC236}">
                <a16:creationId xmlns:a16="http://schemas.microsoft.com/office/drawing/2014/main" id="{714A7D1D-D26F-7842-80DA-A2B3F5D6D89A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>
            <a:off x="2223706" y="1177135"/>
            <a:ext cx="602300" cy="446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5" name="Straight Connector 43024">
            <a:extLst>
              <a:ext uri="{FF2B5EF4-FFF2-40B4-BE49-F238E27FC236}">
                <a16:creationId xmlns:a16="http://schemas.microsoft.com/office/drawing/2014/main" id="{955D4C06-F9AB-3640-93F7-D7A0F6C9B323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>
            <a:off x="1166390" y="2195666"/>
            <a:ext cx="2433" cy="4331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7" name="Straight Connector 43026">
            <a:extLst>
              <a:ext uri="{FF2B5EF4-FFF2-40B4-BE49-F238E27FC236}">
                <a16:creationId xmlns:a16="http://schemas.microsoft.com/office/drawing/2014/main" id="{7CE9B9E9-CC42-814B-A7F0-0BA1656B8100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flipH="1">
            <a:off x="2244115" y="2205942"/>
            <a:ext cx="581891" cy="4331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9" name="Straight Connector 43028">
            <a:extLst>
              <a:ext uri="{FF2B5EF4-FFF2-40B4-BE49-F238E27FC236}">
                <a16:creationId xmlns:a16="http://schemas.microsoft.com/office/drawing/2014/main" id="{A02DC95D-345C-8D40-BA87-7AEC9D293042}"/>
              </a:ext>
            </a:extLst>
          </p:cNvPr>
          <p:cNvCxnSpPr>
            <a:stCxn id="30" idx="4"/>
            <a:endCxn id="38" idx="0"/>
          </p:cNvCxnSpPr>
          <p:nvPr/>
        </p:nvCxnSpPr>
        <p:spPr>
          <a:xfrm>
            <a:off x="2826006" y="2205942"/>
            <a:ext cx="573806" cy="4398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1" name="Straight Connector 43030">
            <a:extLst>
              <a:ext uri="{FF2B5EF4-FFF2-40B4-BE49-F238E27FC236}">
                <a16:creationId xmlns:a16="http://schemas.microsoft.com/office/drawing/2014/main" id="{7D708437-BFD0-B94D-920F-65F6EE825320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 flipH="1">
            <a:off x="446517" y="3210681"/>
            <a:ext cx="722306" cy="433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3" name="Straight Connector 43032">
            <a:extLst>
              <a:ext uri="{FF2B5EF4-FFF2-40B4-BE49-F238E27FC236}">
                <a16:creationId xmlns:a16="http://schemas.microsoft.com/office/drawing/2014/main" id="{9B3F861C-8C94-8B4A-A628-586341F906FE}"/>
              </a:ext>
            </a:extLst>
          </p:cNvPr>
          <p:cNvCxnSpPr>
            <a:stCxn id="36" idx="4"/>
            <a:endCxn id="46" idx="0"/>
          </p:cNvCxnSpPr>
          <p:nvPr/>
        </p:nvCxnSpPr>
        <p:spPr>
          <a:xfrm flipH="1">
            <a:off x="1166390" y="3210681"/>
            <a:ext cx="2433" cy="433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5" name="Straight Connector 43034">
            <a:extLst>
              <a:ext uri="{FF2B5EF4-FFF2-40B4-BE49-F238E27FC236}">
                <a16:creationId xmlns:a16="http://schemas.microsoft.com/office/drawing/2014/main" id="{9AD6E190-1067-0640-83DE-958B09D28A89}"/>
              </a:ext>
            </a:extLst>
          </p:cNvPr>
          <p:cNvCxnSpPr>
            <a:stCxn id="36" idx="4"/>
            <a:endCxn id="45" idx="0"/>
          </p:cNvCxnSpPr>
          <p:nvPr/>
        </p:nvCxnSpPr>
        <p:spPr>
          <a:xfrm>
            <a:off x="1168823" y="3210681"/>
            <a:ext cx="717440" cy="4492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0D9E1D6-4039-FC4D-A4F5-14DE40F24316}"/>
              </a:ext>
            </a:extLst>
          </p:cNvPr>
          <p:cNvSpPr txBox="1">
            <a:spLocks/>
          </p:cNvSpPr>
          <p:nvPr/>
        </p:nvSpPr>
        <p:spPr>
          <a:xfrm>
            <a:off x="5200066" y="190786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U3: Iterative-Deepening</a:t>
            </a:r>
          </a:p>
        </p:txBody>
      </p: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F65EEE5B-2C80-CF4C-8B27-A3FC6C098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690208"/>
              </p:ext>
            </p:extLst>
          </p:nvPr>
        </p:nvGraphicFramePr>
        <p:xfrm>
          <a:off x="5203711" y="1613775"/>
          <a:ext cx="651910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022">
                  <a:extLst>
                    <a:ext uri="{9D8B030D-6E8A-4147-A177-3AD203B41FA5}">
                      <a16:colId xmlns:a16="http://schemas.microsoft.com/office/drawing/2014/main" val="3887381223"/>
                    </a:ext>
                  </a:extLst>
                </a:gridCol>
                <a:gridCol w="1011022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1853470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2643588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9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C3835EA-B2A6-E54B-9F9F-761F338646E3}"/>
              </a:ext>
            </a:extLst>
          </p:cNvPr>
          <p:cNvSpPr/>
          <p:nvPr/>
        </p:nvSpPr>
        <p:spPr>
          <a:xfrm>
            <a:off x="2749955" y="1432793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EA9E-27C0-244B-9D08-757FE168D80F}"/>
              </a:ext>
            </a:extLst>
          </p:cNvPr>
          <p:cNvSpPr/>
          <p:nvPr/>
        </p:nvSpPr>
        <p:spPr>
          <a:xfrm>
            <a:off x="1114294" y="5448827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4870BD-B873-4849-A90E-FBC984BF40CF}"/>
              </a:ext>
            </a:extLst>
          </p:cNvPr>
          <p:cNvSpPr/>
          <p:nvPr/>
        </p:nvSpPr>
        <p:spPr>
          <a:xfrm>
            <a:off x="2490418" y="33649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B4481-62F9-6E4E-A01D-041654AAF216}"/>
              </a:ext>
            </a:extLst>
          </p:cNvPr>
          <p:cNvSpPr/>
          <p:nvPr/>
        </p:nvSpPr>
        <p:spPr>
          <a:xfrm>
            <a:off x="1753196" y="326801"/>
            <a:ext cx="581891" cy="5259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188D83-1B81-EB48-81EE-98E4588DB003}"/>
              </a:ext>
            </a:extLst>
          </p:cNvPr>
          <p:cNvSpPr/>
          <p:nvPr/>
        </p:nvSpPr>
        <p:spPr>
          <a:xfrm>
            <a:off x="2507313" y="443013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30A62-F9CE-EF4F-8521-E05BF139D774}"/>
              </a:ext>
            </a:extLst>
          </p:cNvPr>
          <p:cNvSpPr/>
          <p:nvPr/>
        </p:nvSpPr>
        <p:spPr>
          <a:xfrm>
            <a:off x="532403" y="12196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0349D-7071-E945-9B7B-38282D783EEE}"/>
              </a:ext>
            </a:extLst>
          </p:cNvPr>
          <p:cNvSpPr/>
          <p:nvPr/>
        </p:nvSpPr>
        <p:spPr>
          <a:xfrm>
            <a:off x="1679290" y="23209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AC35A9-BC5C-2440-997E-A436A1374241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29078" y="775726"/>
            <a:ext cx="809334" cy="5291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BE90B0-19D1-3943-99A3-9779404DD1A4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823349" y="1801575"/>
            <a:ext cx="581891" cy="36472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9989B-86D1-FA43-9BBB-436774FC8F82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405240" y="2902805"/>
            <a:ext cx="564996" cy="25460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24EC9-D88B-F748-85D2-CA5D47151FF7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2249871" y="775726"/>
            <a:ext cx="585300" cy="7422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07E381-E38B-334C-AA29-2931A81F430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781364" y="3946876"/>
            <a:ext cx="16895" cy="4832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088E8C-29D2-D945-8709-28D7CF5174C8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1405240" y="4926805"/>
            <a:ext cx="1187289" cy="5220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01FDE1-50A0-A74A-82F7-9DEEB2668D09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 flipH="1">
            <a:off x="2781364" y="1929468"/>
            <a:ext cx="465266" cy="14355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2FB6F4-D659-CC4E-9738-F61EE43B7D9E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175965" y="1929468"/>
            <a:ext cx="659206" cy="476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F8A84E-0CC0-5D46-A110-8344FF4DBC24}"/>
              </a:ext>
            </a:extLst>
          </p:cNvPr>
          <p:cNvSpPr txBox="1"/>
          <p:nvPr/>
        </p:nvSpPr>
        <p:spPr>
          <a:xfrm>
            <a:off x="468524" y="30986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D3F70-3FBA-6A4A-87AE-E1F9AD332F98}"/>
              </a:ext>
            </a:extLst>
          </p:cNvPr>
          <p:cNvSpPr txBox="1"/>
          <p:nvPr/>
        </p:nvSpPr>
        <p:spPr>
          <a:xfrm>
            <a:off x="1371898" y="33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0D74F-C3AD-EE4D-A6C4-4DBAED706CBE}"/>
              </a:ext>
            </a:extLst>
          </p:cNvPr>
          <p:cNvSpPr txBox="1"/>
          <p:nvPr/>
        </p:nvSpPr>
        <p:spPr>
          <a:xfrm>
            <a:off x="2095248" y="5176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8C908-2D13-1449-97D7-FAC2C20C6F2E}"/>
              </a:ext>
            </a:extLst>
          </p:cNvPr>
          <p:cNvSpPr txBox="1"/>
          <p:nvPr/>
        </p:nvSpPr>
        <p:spPr>
          <a:xfrm>
            <a:off x="2770623" y="72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88F2B2-D893-5E45-A869-9B40001CA4B6}"/>
              </a:ext>
            </a:extLst>
          </p:cNvPr>
          <p:cNvSpPr txBox="1"/>
          <p:nvPr/>
        </p:nvSpPr>
        <p:spPr>
          <a:xfrm>
            <a:off x="1132059" y="6151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3ACD7C-81E3-334E-903F-8B4169AC7246}"/>
              </a:ext>
            </a:extLst>
          </p:cNvPr>
          <p:cNvSpPr txBox="1"/>
          <p:nvPr/>
        </p:nvSpPr>
        <p:spPr>
          <a:xfrm>
            <a:off x="2230818" y="17084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6BC678-365B-7146-AF3F-EAAC32EDC19D}"/>
              </a:ext>
            </a:extLst>
          </p:cNvPr>
          <p:cNvSpPr txBox="1"/>
          <p:nvPr/>
        </p:nvSpPr>
        <p:spPr>
          <a:xfrm>
            <a:off x="3053044" y="2647226"/>
            <a:ext cx="3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CB62F4-B048-3641-A8A0-2115463B8DD8}"/>
              </a:ext>
            </a:extLst>
          </p:cNvPr>
          <p:cNvSpPr txBox="1"/>
          <p:nvPr/>
        </p:nvSpPr>
        <p:spPr>
          <a:xfrm>
            <a:off x="2848512" y="4003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1444A6CB-F5F9-534E-8964-D7F8453A907D}"/>
              </a:ext>
            </a:extLst>
          </p:cNvPr>
          <p:cNvSpPr txBox="1">
            <a:spLocks/>
          </p:cNvSpPr>
          <p:nvPr/>
        </p:nvSpPr>
        <p:spPr>
          <a:xfrm>
            <a:off x="5200066" y="190786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U4: Breadth-First</a:t>
            </a:r>
          </a:p>
        </p:txBody>
      </p:sp>
      <p:graphicFrame>
        <p:nvGraphicFramePr>
          <p:cNvPr id="99" name="Content Placeholder 4">
            <a:extLst>
              <a:ext uri="{FF2B5EF4-FFF2-40B4-BE49-F238E27FC236}">
                <a16:creationId xmlns:a16="http://schemas.microsoft.com/office/drawing/2014/main" id="{D4720F5C-ECDD-DF46-A16E-46B44EC50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63270"/>
              </p:ext>
            </p:extLst>
          </p:nvPr>
        </p:nvGraphicFramePr>
        <p:xfrm>
          <a:off x="5203711" y="1613775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R,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R,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T,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W,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X,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X(via 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X(via R), Y, X(via 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53A1407-9FF8-CF83-0386-C503F127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9" y="402652"/>
            <a:ext cx="10781398" cy="60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C3835EA-B2A6-E54B-9F9F-761F338646E3}"/>
              </a:ext>
            </a:extLst>
          </p:cNvPr>
          <p:cNvSpPr/>
          <p:nvPr/>
        </p:nvSpPr>
        <p:spPr>
          <a:xfrm>
            <a:off x="2749955" y="1432793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EA9E-27C0-244B-9D08-757FE168D80F}"/>
              </a:ext>
            </a:extLst>
          </p:cNvPr>
          <p:cNvSpPr/>
          <p:nvPr/>
        </p:nvSpPr>
        <p:spPr>
          <a:xfrm>
            <a:off x="1114294" y="5448827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4870BD-B873-4849-A90E-FBC984BF40CF}"/>
              </a:ext>
            </a:extLst>
          </p:cNvPr>
          <p:cNvSpPr/>
          <p:nvPr/>
        </p:nvSpPr>
        <p:spPr>
          <a:xfrm>
            <a:off x="2490418" y="33649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B4481-62F9-6E4E-A01D-041654AAF216}"/>
              </a:ext>
            </a:extLst>
          </p:cNvPr>
          <p:cNvSpPr/>
          <p:nvPr/>
        </p:nvSpPr>
        <p:spPr>
          <a:xfrm>
            <a:off x="1753196" y="326801"/>
            <a:ext cx="581891" cy="5259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188D83-1B81-EB48-81EE-98E4588DB003}"/>
              </a:ext>
            </a:extLst>
          </p:cNvPr>
          <p:cNvSpPr/>
          <p:nvPr/>
        </p:nvSpPr>
        <p:spPr>
          <a:xfrm>
            <a:off x="2507313" y="443013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30A62-F9CE-EF4F-8521-E05BF139D774}"/>
              </a:ext>
            </a:extLst>
          </p:cNvPr>
          <p:cNvSpPr/>
          <p:nvPr/>
        </p:nvSpPr>
        <p:spPr>
          <a:xfrm>
            <a:off x="532403" y="12196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0349D-7071-E945-9B7B-38282D783EEE}"/>
              </a:ext>
            </a:extLst>
          </p:cNvPr>
          <p:cNvSpPr/>
          <p:nvPr/>
        </p:nvSpPr>
        <p:spPr>
          <a:xfrm>
            <a:off x="1679290" y="23209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AC35A9-BC5C-2440-997E-A436A1374241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029078" y="775726"/>
            <a:ext cx="809334" cy="5291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BE90B0-19D1-3943-99A3-9779404DD1A4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823349" y="1801575"/>
            <a:ext cx="581891" cy="36472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9989B-86D1-FA43-9BBB-436774FC8F82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405240" y="2902805"/>
            <a:ext cx="564996" cy="25460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24EC9-D88B-F748-85D2-CA5D47151FF7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2249871" y="775726"/>
            <a:ext cx="585300" cy="7422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07E381-E38B-334C-AA29-2931A81F430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781364" y="3946876"/>
            <a:ext cx="16895" cy="4832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088E8C-29D2-D945-8709-28D7CF5174C8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1405240" y="4926805"/>
            <a:ext cx="1187289" cy="5220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01FDE1-50A0-A74A-82F7-9DEEB2668D09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 flipH="1">
            <a:off x="2781364" y="1929468"/>
            <a:ext cx="465266" cy="14355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2FB6F4-D659-CC4E-9738-F61EE43B7D9E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175965" y="1929468"/>
            <a:ext cx="659206" cy="476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F8A84E-0CC0-5D46-A110-8344FF4DBC24}"/>
              </a:ext>
            </a:extLst>
          </p:cNvPr>
          <p:cNvSpPr txBox="1"/>
          <p:nvPr/>
        </p:nvSpPr>
        <p:spPr>
          <a:xfrm>
            <a:off x="468524" y="30986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D3F70-3FBA-6A4A-87AE-E1F9AD332F98}"/>
              </a:ext>
            </a:extLst>
          </p:cNvPr>
          <p:cNvSpPr txBox="1"/>
          <p:nvPr/>
        </p:nvSpPr>
        <p:spPr>
          <a:xfrm>
            <a:off x="1371898" y="334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0D74F-C3AD-EE4D-A6C4-4DBAED706CBE}"/>
              </a:ext>
            </a:extLst>
          </p:cNvPr>
          <p:cNvSpPr txBox="1"/>
          <p:nvPr/>
        </p:nvSpPr>
        <p:spPr>
          <a:xfrm>
            <a:off x="2095248" y="5176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8C908-2D13-1449-97D7-FAC2C20C6F2E}"/>
              </a:ext>
            </a:extLst>
          </p:cNvPr>
          <p:cNvSpPr txBox="1"/>
          <p:nvPr/>
        </p:nvSpPr>
        <p:spPr>
          <a:xfrm>
            <a:off x="2770623" y="72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88F2B2-D893-5E45-A869-9B40001CA4B6}"/>
              </a:ext>
            </a:extLst>
          </p:cNvPr>
          <p:cNvSpPr txBox="1"/>
          <p:nvPr/>
        </p:nvSpPr>
        <p:spPr>
          <a:xfrm>
            <a:off x="1132059" y="6151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3ACD7C-81E3-334E-903F-8B4169AC7246}"/>
              </a:ext>
            </a:extLst>
          </p:cNvPr>
          <p:cNvSpPr txBox="1"/>
          <p:nvPr/>
        </p:nvSpPr>
        <p:spPr>
          <a:xfrm>
            <a:off x="2230818" y="17084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6BC678-365B-7146-AF3F-EAAC32EDC19D}"/>
              </a:ext>
            </a:extLst>
          </p:cNvPr>
          <p:cNvSpPr txBox="1"/>
          <p:nvPr/>
        </p:nvSpPr>
        <p:spPr>
          <a:xfrm>
            <a:off x="3053044" y="2647226"/>
            <a:ext cx="3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CB62F4-B048-3641-A8A0-2115463B8DD8}"/>
              </a:ext>
            </a:extLst>
          </p:cNvPr>
          <p:cNvSpPr txBox="1"/>
          <p:nvPr/>
        </p:nvSpPr>
        <p:spPr>
          <a:xfrm>
            <a:off x="2848512" y="4003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1444A6CB-F5F9-534E-8964-D7F8453A907D}"/>
              </a:ext>
            </a:extLst>
          </p:cNvPr>
          <p:cNvSpPr txBox="1">
            <a:spLocks/>
          </p:cNvSpPr>
          <p:nvPr/>
        </p:nvSpPr>
        <p:spPr>
          <a:xfrm>
            <a:off x="5200066" y="190786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U4: Depth-First</a:t>
            </a:r>
          </a:p>
        </p:txBody>
      </p:sp>
      <p:graphicFrame>
        <p:nvGraphicFramePr>
          <p:cNvPr id="99" name="Content Placeholder 4">
            <a:extLst>
              <a:ext uri="{FF2B5EF4-FFF2-40B4-BE49-F238E27FC236}">
                <a16:creationId xmlns:a16="http://schemas.microsoft.com/office/drawing/2014/main" id="{D4720F5C-ECDD-DF46-A16E-46B44EC50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84"/>
              </p:ext>
            </p:extLst>
          </p:nvPr>
        </p:nvGraphicFramePr>
        <p:xfrm>
          <a:off x="5203711" y="1613775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R,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R,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R,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X, R,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8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749</Words>
  <Application>Microsoft Office PowerPoint</Application>
  <PresentationFormat>Widescreen</PresentationFormat>
  <Paragraphs>368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HW5 Uninformed Search Practice</vt:lpstr>
      <vt:lpstr>SUMMARY OF EXAMPLES</vt:lpstr>
      <vt:lpstr>In-Class Examples</vt:lpstr>
      <vt:lpstr>U1: Breadth-First</vt:lpstr>
      <vt:lpstr>U1: Depth-First</vt:lpstr>
      <vt:lpstr>U1: Iterative Deepening</vt:lpstr>
      <vt:lpstr>PowerPoint Presentation</vt:lpstr>
      <vt:lpstr>PowerPoint Presentation</vt:lpstr>
      <vt:lpstr>PowerPoint Presentation</vt:lpstr>
      <vt:lpstr>PowerPoint Presentation</vt:lpstr>
      <vt:lpstr>U5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Practice</dc:title>
  <dc:creator>Eugene Rohrbaugh</dc:creator>
  <cp:lastModifiedBy>Matthew Sabo</cp:lastModifiedBy>
  <cp:revision>23</cp:revision>
  <dcterms:created xsi:type="dcterms:W3CDTF">2021-04-08T15:17:43Z</dcterms:created>
  <dcterms:modified xsi:type="dcterms:W3CDTF">2023-04-23T23:52:36Z</dcterms:modified>
</cp:coreProperties>
</file>