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8" r:id="rId21"/>
    <p:sldId id="407" r:id="rId22"/>
    <p:sldId id="444" r:id="rId23"/>
    <p:sldId id="445" r:id="rId24"/>
    <p:sldId id="332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38" r:id="rId36"/>
    <p:sldId id="419" r:id="rId37"/>
    <p:sldId id="439" r:id="rId38"/>
    <p:sldId id="440" r:id="rId39"/>
    <p:sldId id="441" r:id="rId40"/>
    <p:sldId id="442" r:id="rId41"/>
    <p:sldId id="443" r:id="rId42"/>
    <p:sldId id="333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368" r:id="rId57"/>
    <p:sldId id="433" r:id="rId58"/>
    <p:sldId id="434" r:id="rId59"/>
    <p:sldId id="435" r:id="rId60"/>
    <p:sldId id="436" r:id="rId61"/>
    <p:sldId id="43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16153E-9A36-6A4F-BB5F-231B0C35108B}">
          <p14:sldIdLst>
            <p14:sldId id="256"/>
            <p14:sldId id="389"/>
          </p14:sldIdLst>
        </p14:section>
        <p14:section name="Practice 1" id="{55DB7E54-7F6C-A64F-87AF-08F2EE99B56B}">
          <p14:sldIdLst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8"/>
            <p14:sldId id="407"/>
            <p14:sldId id="444"/>
            <p14:sldId id="445"/>
          </p14:sldIdLst>
        </p14:section>
        <p14:section name="Practice 2" id="{F0664E21-3114-A048-927B-B0B8C4C715AD}">
          <p14:sldIdLst>
            <p14:sldId id="332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38"/>
            <p14:sldId id="419"/>
            <p14:sldId id="439"/>
            <p14:sldId id="440"/>
            <p14:sldId id="441"/>
            <p14:sldId id="442"/>
            <p14:sldId id="443"/>
          </p14:sldIdLst>
        </p14:section>
        <p14:section name="Homework Build" id="{CE07DF0B-C215-6148-A65A-4063A043865C}">
          <p14:sldIdLst>
            <p14:sldId id="333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Homework Remove" id="{6A1A7183-A1CC-7B47-8E3E-1510908A2B02}">
          <p14:sldIdLst>
            <p14:sldId id="368"/>
            <p14:sldId id="433"/>
            <p14:sldId id="434"/>
            <p14:sldId id="435"/>
            <p14:sldId id="436"/>
            <p14:sldId id="4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DE0CA-D9F1-43E5-B6CA-5EB76F246AFF}" v="2" dt="2023-02-21T21:56:02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>
      <p:cViewPr varScale="1">
        <p:scale>
          <a:sx n="78" d="100"/>
          <a:sy n="78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abo" userId="0a9be0c1-9800-49c1-92f6-d8e44c4ef445" providerId="ADAL" clId="{41EDE0CA-D9F1-43E5-B6CA-5EB76F246AFF}"/>
    <pc:docChg chg="undo redo custSel addSld delSld modSld modSection">
      <pc:chgData name="Matthew Sabo" userId="0a9be0c1-9800-49c1-92f6-d8e44c4ef445" providerId="ADAL" clId="{41EDE0CA-D9F1-43E5-B6CA-5EB76F246AFF}" dt="2023-02-21T22:20:16.057" v="325" actId="1076"/>
      <pc:docMkLst>
        <pc:docMk/>
      </pc:docMkLst>
      <pc:sldChg chg="modSp mod">
        <pc:chgData name="Matthew Sabo" userId="0a9be0c1-9800-49c1-92f6-d8e44c4ef445" providerId="ADAL" clId="{41EDE0CA-D9F1-43E5-B6CA-5EB76F246AFF}" dt="2023-02-21T22:03:36.674" v="106" actId="1076"/>
        <pc:sldMkLst>
          <pc:docMk/>
          <pc:sldMk cId="1463024305" sldId="332"/>
        </pc:sldMkLst>
        <pc:spChg chg="mod">
          <ac:chgData name="Matthew Sabo" userId="0a9be0c1-9800-49c1-92f6-d8e44c4ef445" providerId="ADAL" clId="{41EDE0CA-D9F1-43E5-B6CA-5EB76F246AFF}" dt="2023-02-21T22:03:36.674" v="106" actId="1076"/>
          <ac:spMkLst>
            <pc:docMk/>
            <pc:sldMk cId="1463024305" sldId="332"/>
            <ac:spMk id="68" creationId="{19928999-0712-E940-BCA4-905E50A16A34}"/>
          </ac:spMkLst>
        </pc:spChg>
      </pc:sldChg>
      <pc:sldChg chg="modSp mod">
        <pc:chgData name="Matthew Sabo" userId="0a9be0c1-9800-49c1-92f6-d8e44c4ef445" providerId="ADAL" clId="{41EDE0CA-D9F1-43E5-B6CA-5EB76F246AFF}" dt="2023-02-21T22:08:13.266" v="158" actId="1076"/>
        <pc:sldMkLst>
          <pc:docMk/>
          <pc:sldMk cId="3229657293" sldId="333"/>
        </pc:sldMkLst>
        <pc:spChg chg="mod">
          <ac:chgData name="Matthew Sabo" userId="0a9be0c1-9800-49c1-92f6-d8e44c4ef445" providerId="ADAL" clId="{41EDE0CA-D9F1-43E5-B6CA-5EB76F246AFF}" dt="2023-02-21T22:08:13.266" v="158" actId="1076"/>
          <ac:spMkLst>
            <pc:docMk/>
            <pc:sldMk cId="3229657293" sldId="333"/>
            <ac:spMk id="68" creationId="{19928999-0712-E940-BCA4-905E50A16A34}"/>
          </ac:spMkLst>
        </pc:spChg>
      </pc:sldChg>
      <pc:sldChg chg="modSp mod">
        <pc:chgData name="Matthew Sabo" userId="0a9be0c1-9800-49c1-92f6-d8e44c4ef445" providerId="ADAL" clId="{41EDE0CA-D9F1-43E5-B6CA-5EB76F246AFF}" dt="2023-02-21T22:12:53.304" v="223" actId="1076"/>
        <pc:sldMkLst>
          <pc:docMk/>
          <pc:sldMk cId="3457591321" sldId="368"/>
        </pc:sldMkLst>
        <pc:spChg chg="mod">
          <ac:chgData name="Matthew Sabo" userId="0a9be0c1-9800-49c1-92f6-d8e44c4ef445" providerId="ADAL" clId="{41EDE0CA-D9F1-43E5-B6CA-5EB76F246AFF}" dt="2023-02-21T22:12:53.304" v="223" actId="1076"/>
          <ac:spMkLst>
            <pc:docMk/>
            <pc:sldMk cId="3457591321" sldId="368"/>
            <ac:spMk id="56" creationId="{E9555055-7B61-434D-8E09-A9387DE6B3A4}"/>
          </ac:spMkLst>
        </pc:spChg>
        <pc:spChg chg="mod">
          <ac:chgData name="Matthew Sabo" userId="0a9be0c1-9800-49c1-92f6-d8e44c4ef445" providerId="ADAL" clId="{41EDE0CA-D9F1-43E5-B6CA-5EB76F246AFF}" dt="2023-02-21T22:12:42.704" v="214" actId="1076"/>
          <ac:spMkLst>
            <pc:docMk/>
            <pc:sldMk cId="3457591321" sldId="368"/>
            <ac:spMk id="58" creationId="{3B371B80-4611-B64B-B8DD-C90C996CF723}"/>
          </ac:spMkLst>
        </pc:spChg>
        <pc:spChg chg="mod">
          <ac:chgData name="Matthew Sabo" userId="0a9be0c1-9800-49c1-92f6-d8e44c4ef445" providerId="ADAL" clId="{41EDE0CA-D9F1-43E5-B6CA-5EB76F246AFF}" dt="2023-02-21T22:12:42.999" v="216" actId="1076"/>
          <ac:spMkLst>
            <pc:docMk/>
            <pc:sldMk cId="3457591321" sldId="368"/>
            <ac:spMk id="60" creationId="{883505AC-5A6D-0A48-AB8C-AF1E045592B9}"/>
          </ac:spMkLst>
        </pc:spChg>
        <pc:spChg chg="mod">
          <ac:chgData name="Matthew Sabo" userId="0a9be0c1-9800-49c1-92f6-d8e44c4ef445" providerId="ADAL" clId="{41EDE0CA-D9F1-43E5-B6CA-5EB76F246AFF}" dt="2023-02-21T22:12:42.858" v="215" actId="1076"/>
          <ac:spMkLst>
            <pc:docMk/>
            <pc:sldMk cId="3457591321" sldId="368"/>
            <ac:spMk id="61" creationId="{3592717F-4730-0248-BC96-78E7253659D5}"/>
          </ac:spMkLst>
        </pc:spChg>
      </pc:sldChg>
      <pc:sldChg chg="modSp add mod">
        <pc:chgData name="Matthew Sabo" userId="0a9be0c1-9800-49c1-92f6-d8e44c4ef445" providerId="ADAL" clId="{41EDE0CA-D9F1-43E5-B6CA-5EB76F246AFF}" dt="2023-02-21T21:51:26.270" v="1" actId="1076"/>
        <pc:sldMkLst>
          <pc:docMk/>
          <pc:sldMk cId="2112983517" sldId="391"/>
        </pc:sldMkLst>
        <pc:spChg chg="mod">
          <ac:chgData name="Matthew Sabo" userId="0a9be0c1-9800-49c1-92f6-d8e44c4ef445" providerId="ADAL" clId="{41EDE0CA-D9F1-43E5-B6CA-5EB76F246AFF}" dt="2023-02-21T21:51:26.270" v="1" actId="1076"/>
          <ac:spMkLst>
            <pc:docMk/>
            <pc:sldMk cId="2112983517" sldId="391"/>
            <ac:spMk id="68" creationId="{19928999-0712-E940-BCA4-905E50A16A34}"/>
          </ac:spMkLst>
        </pc:spChg>
      </pc:sldChg>
      <pc:sldChg chg="modSp add mod">
        <pc:chgData name="Matthew Sabo" userId="0a9be0c1-9800-49c1-92f6-d8e44c4ef445" providerId="ADAL" clId="{41EDE0CA-D9F1-43E5-B6CA-5EB76F246AFF}" dt="2023-02-21T21:51:55.936" v="5" actId="1076"/>
        <pc:sldMkLst>
          <pc:docMk/>
          <pc:sldMk cId="391114913" sldId="392"/>
        </pc:sldMkLst>
        <pc:spChg chg="mod">
          <ac:chgData name="Matthew Sabo" userId="0a9be0c1-9800-49c1-92f6-d8e44c4ef445" providerId="ADAL" clId="{41EDE0CA-D9F1-43E5-B6CA-5EB76F246AFF}" dt="2023-02-21T21:51:52.354" v="4" actId="1076"/>
          <ac:spMkLst>
            <pc:docMk/>
            <pc:sldMk cId="391114913" sldId="392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1:51:55.936" v="5" actId="1076"/>
          <ac:spMkLst>
            <pc:docMk/>
            <pc:sldMk cId="391114913" sldId="392"/>
            <ac:spMk id="69" creationId="{85E60B58-095E-AB49-8B4E-AF7095FB1FDD}"/>
          </ac:spMkLst>
        </pc:spChg>
      </pc:sldChg>
      <pc:sldChg chg="modSp add mod">
        <pc:chgData name="Matthew Sabo" userId="0a9be0c1-9800-49c1-92f6-d8e44c4ef445" providerId="ADAL" clId="{41EDE0CA-D9F1-43E5-B6CA-5EB76F246AFF}" dt="2023-02-21T21:52:23.850" v="13" actId="1076"/>
        <pc:sldMkLst>
          <pc:docMk/>
          <pc:sldMk cId="3658555695" sldId="393"/>
        </pc:sldMkLst>
        <pc:spChg chg="mod">
          <ac:chgData name="Matthew Sabo" userId="0a9be0c1-9800-49c1-92f6-d8e44c4ef445" providerId="ADAL" clId="{41EDE0CA-D9F1-43E5-B6CA-5EB76F246AFF}" dt="2023-02-21T21:52:15.424" v="10" actId="1076"/>
          <ac:spMkLst>
            <pc:docMk/>
            <pc:sldMk cId="3658555695" sldId="393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1:52:23.850" v="13" actId="1076"/>
          <ac:spMkLst>
            <pc:docMk/>
            <pc:sldMk cId="3658555695" sldId="393"/>
            <ac:spMk id="69" creationId="{85E60B58-095E-AB49-8B4E-AF7095FB1FDD}"/>
          </ac:spMkLst>
        </pc:spChg>
        <pc:spChg chg="mod">
          <ac:chgData name="Matthew Sabo" userId="0a9be0c1-9800-49c1-92f6-d8e44c4ef445" providerId="ADAL" clId="{41EDE0CA-D9F1-43E5-B6CA-5EB76F246AFF}" dt="2023-02-21T21:52:20.539" v="11" actId="1076"/>
          <ac:spMkLst>
            <pc:docMk/>
            <pc:sldMk cId="3658555695" sldId="393"/>
            <ac:spMk id="70" creationId="{FCB96FB2-4FDF-9041-8E41-E718153B31A6}"/>
          </ac:spMkLst>
        </pc:spChg>
      </pc:sldChg>
      <pc:sldChg chg="modSp add mod">
        <pc:chgData name="Matthew Sabo" userId="0a9be0c1-9800-49c1-92f6-d8e44c4ef445" providerId="ADAL" clId="{41EDE0CA-D9F1-43E5-B6CA-5EB76F246AFF}" dt="2023-02-21T21:52:49.668" v="18" actId="1076"/>
        <pc:sldMkLst>
          <pc:docMk/>
          <pc:sldMk cId="1778769547" sldId="394"/>
        </pc:sldMkLst>
        <pc:spChg chg="mod">
          <ac:chgData name="Matthew Sabo" userId="0a9be0c1-9800-49c1-92f6-d8e44c4ef445" providerId="ADAL" clId="{41EDE0CA-D9F1-43E5-B6CA-5EB76F246AFF}" dt="2023-02-21T21:52:46.656" v="17" actId="1076"/>
          <ac:spMkLst>
            <pc:docMk/>
            <pc:sldMk cId="1778769547" sldId="394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1:52:49.668" v="18" actId="1076"/>
          <ac:spMkLst>
            <pc:docMk/>
            <pc:sldMk cId="1778769547" sldId="394"/>
            <ac:spMk id="71" creationId="{0CE6C9CF-5B81-1B47-8BCD-AD7ADE051F28}"/>
          </ac:spMkLst>
        </pc:spChg>
      </pc:sldChg>
      <pc:sldChg chg="modSp add mod">
        <pc:chgData name="Matthew Sabo" userId="0a9be0c1-9800-49c1-92f6-d8e44c4ef445" providerId="ADAL" clId="{41EDE0CA-D9F1-43E5-B6CA-5EB76F246AFF}" dt="2023-02-21T21:53:21.011" v="20" actId="1076"/>
        <pc:sldMkLst>
          <pc:docMk/>
          <pc:sldMk cId="1151154573" sldId="395"/>
        </pc:sldMkLst>
        <pc:spChg chg="mod">
          <ac:chgData name="Matthew Sabo" userId="0a9be0c1-9800-49c1-92f6-d8e44c4ef445" providerId="ADAL" clId="{41EDE0CA-D9F1-43E5-B6CA-5EB76F246AFF}" dt="2023-02-21T21:53:21.011" v="20" actId="1076"/>
          <ac:spMkLst>
            <pc:docMk/>
            <pc:sldMk cId="1151154573" sldId="395"/>
            <ac:spMk id="72" creationId="{BB9A91EF-542E-2D45-AA71-115F951C22D5}"/>
          </ac:spMkLst>
        </pc:spChg>
      </pc:sldChg>
      <pc:sldChg chg="modSp add mod">
        <pc:chgData name="Matthew Sabo" userId="0a9be0c1-9800-49c1-92f6-d8e44c4ef445" providerId="ADAL" clId="{41EDE0CA-D9F1-43E5-B6CA-5EB76F246AFF}" dt="2023-02-21T21:53:40.874" v="26" actId="1076"/>
        <pc:sldMkLst>
          <pc:docMk/>
          <pc:sldMk cId="2720951826" sldId="396"/>
        </pc:sldMkLst>
        <pc:spChg chg="mod">
          <ac:chgData name="Matthew Sabo" userId="0a9be0c1-9800-49c1-92f6-d8e44c4ef445" providerId="ADAL" clId="{41EDE0CA-D9F1-43E5-B6CA-5EB76F246AFF}" dt="2023-02-21T21:53:33.138" v="24" actId="1076"/>
          <ac:spMkLst>
            <pc:docMk/>
            <pc:sldMk cId="2720951826" sldId="396"/>
            <ac:spMk id="12" creationId="{0133E5D3-D06B-3441-9F0D-FE5DD36E4AAF}"/>
          </ac:spMkLst>
        </pc:spChg>
        <pc:spChg chg="mod">
          <ac:chgData name="Matthew Sabo" userId="0a9be0c1-9800-49c1-92f6-d8e44c4ef445" providerId="ADAL" clId="{41EDE0CA-D9F1-43E5-B6CA-5EB76F246AFF}" dt="2023-02-21T21:53:36.859" v="25" actId="1076"/>
          <ac:spMkLst>
            <pc:docMk/>
            <pc:sldMk cId="2720951826" sldId="396"/>
            <ac:spMk id="69" creationId="{85E60B58-095E-AB49-8B4E-AF7095FB1FDD}"/>
          </ac:spMkLst>
        </pc:spChg>
        <pc:spChg chg="mod">
          <ac:chgData name="Matthew Sabo" userId="0a9be0c1-9800-49c1-92f6-d8e44c4ef445" providerId="ADAL" clId="{41EDE0CA-D9F1-43E5-B6CA-5EB76F246AFF}" dt="2023-02-21T21:53:40.874" v="26" actId="1076"/>
          <ac:spMkLst>
            <pc:docMk/>
            <pc:sldMk cId="2720951826" sldId="396"/>
            <ac:spMk id="73" creationId="{57F3DBE6-B53D-FD4F-8218-7584EFC1CE77}"/>
          </ac:spMkLst>
        </pc:spChg>
        <pc:cxnChg chg="mod">
          <ac:chgData name="Matthew Sabo" userId="0a9be0c1-9800-49c1-92f6-d8e44c4ef445" providerId="ADAL" clId="{41EDE0CA-D9F1-43E5-B6CA-5EB76F246AFF}" dt="2023-02-21T21:53:33.138" v="24" actId="1076"/>
          <ac:cxnSpMkLst>
            <pc:docMk/>
            <pc:sldMk cId="2720951826" sldId="396"/>
            <ac:cxnSpMk id="27" creationId="{D3D44212-BD96-404E-9616-103B35269093}"/>
          </ac:cxnSpMkLst>
        </pc:cxnChg>
        <pc:cxnChg chg="mod">
          <ac:chgData name="Matthew Sabo" userId="0a9be0c1-9800-49c1-92f6-d8e44c4ef445" providerId="ADAL" clId="{41EDE0CA-D9F1-43E5-B6CA-5EB76F246AFF}" dt="2023-02-21T21:53:33.138" v="24" actId="1076"/>
          <ac:cxnSpMkLst>
            <pc:docMk/>
            <pc:sldMk cId="2720951826" sldId="396"/>
            <ac:cxnSpMk id="29" creationId="{EAB4E201-7718-F949-98A8-47130DCD19EB}"/>
          </ac:cxnSpMkLst>
        </pc:cxnChg>
        <pc:cxnChg chg="mod">
          <ac:chgData name="Matthew Sabo" userId="0a9be0c1-9800-49c1-92f6-d8e44c4ef445" providerId="ADAL" clId="{41EDE0CA-D9F1-43E5-B6CA-5EB76F246AFF}" dt="2023-02-21T21:53:33.138" v="24" actId="1076"/>
          <ac:cxnSpMkLst>
            <pc:docMk/>
            <pc:sldMk cId="2720951826" sldId="396"/>
            <ac:cxnSpMk id="32" creationId="{1778E1F8-C181-E043-8896-58175ABAD999}"/>
          </ac:cxnSpMkLst>
        </pc:cxnChg>
      </pc:sldChg>
      <pc:sldChg chg="modSp add mod">
        <pc:chgData name="Matthew Sabo" userId="0a9be0c1-9800-49c1-92f6-d8e44c4ef445" providerId="ADAL" clId="{41EDE0CA-D9F1-43E5-B6CA-5EB76F246AFF}" dt="2023-02-21T21:53:57.565" v="28" actId="1076"/>
        <pc:sldMkLst>
          <pc:docMk/>
          <pc:sldMk cId="1002697710" sldId="397"/>
        </pc:sldMkLst>
        <pc:spChg chg="mod">
          <ac:chgData name="Matthew Sabo" userId="0a9be0c1-9800-49c1-92f6-d8e44c4ef445" providerId="ADAL" clId="{41EDE0CA-D9F1-43E5-B6CA-5EB76F246AFF}" dt="2023-02-21T21:53:57.565" v="28" actId="1076"/>
          <ac:spMkLst>
            <pc:docMk/>
            <pc:sldMk cId="1002697710" sldId="397"/>
            <ac:spMk id="74" creationId="{C91130B3-3EC5-C04F-9BFA-5AD44F11B6CA}"/>
          </ac:spMkLst>
        </pc:spChg>
      </pc:sldChg>
      <pc:sldChg chg="modSp add mod">
        <pc:chgData name="Matthew Sabo" userId="0a9be0c1-9800-49c1-92f6-d8e44c4ef445" providerId="ADAL" clId="{41EDE0CA-D9F1-43E5-B6CA-5EB76F246AFF}" dt="2023-02-21T21:54:43.013" v="36" actId="1076"/>
        <pc:sldMkLst>
          <pc:docMk/>
          <pc:sldMk cId="749796675" sldId="398"/>
        </pc:sldMkLst>
        <pc:spChg chg="mod">
          <ac:chgData name="Matthew Sabo" userId="0a9be0c1-9800-49c1-92f6-d8e44c4ef445" providerId="ADAL" clId="{41EDE0CA-D9F1-43E5-B6CA-5EB76F246AFF}" dt="2023-02-21T21:54:11.401" v="32" actId="1076"/>
          <ac:spMkLst>
            <pc:docMk/>
            <pc:sldMk cId="749796675" sldId="398"/>
            <ac:spMk id="11" creationId="{0F091BFC-D70E-D841-93B1-2C28B0265788}"/>
          </ac:spMkLst>
        </pc:spChg>
        <pc:spChg chg="mod">
          <ac:chgData name="Matthew Sabo" userId="0a9be0c1-9800-49c1-92f6-d8e44c4ef445" providerId="ADAL" clId="{41EDE0CA-D9F1-43E5-B6CA-5EB76F246AFF}" dt="2023-02-21T21:54:15.527" v="33" actId="1076"/>
          <ac:spMkLst>
            <pc:docMk/>
            <pc:sldMk cId="749796675" sldId="398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1:54:39.341" v="35" actId="1076"/>
          <ac:spMkLst>
            <pc:docMk/>
            <pc:sldMk cId="749796675" sldId="398"/>
            <ac:spMk id="71" creationId="{0CE6C9CF-5B81-1B47-8BCD-AD7ADE051F28}"/>
          </ac:spMkLst>
        </pc:spChg>
        <pc:spChg chg="mod">
          <ac:chgData name="Matthew Sabo" userId="0a9be0c1-9800-49c1-92f6-d8e44c4ef445" providerId="ADAL" clId="{41EDE0CA-D9F1-43E5-B6CA-5EB76F246AFF}" dt="2023-02-21T21:54:43.013" v="36" actId="1076"/>
          <ac:spMkLst>
            <pc:docMk/>
            <pc:sldMk cId="749796675" sldId="398"/>
            <ac:spMk id="75" creationId="{35F27634-7CBD-1C43-B98A-62B6567206D4}"/>
          </ac:spMkLst>
        </pc:spChg>
        <pc:cxnChg chg="mod">
          <ac:chgData name="Matthew Sabo" userId="0a9be0c1-9800-49c1-92f6-d8e44c4ef445" providerId="ADAL" clId="{41EDE0CA-D9F1-43E5-B6CA-5EB76F246AFF}" dt="2023-02-21T21:54:11.401" v="32" actId="1076"/>
          <ac:cxnSpMkLst>
            <pc:docMk/>
            <pc:sldMk cId="749796675" sldId="398"/>
            <ac:cxnSpMk id="36" creationId="{A530E62D-755C-774B-8953-7620B988389D}"/>
          </ac:cxnSpMkLst>
        </pc:cxnChg>
        <pc:cxnChg chg="mod">
          <ac:chgData name="Matthew Sabo" userId="0a9be0c1-9800-49c1-92f6-d8e44c4ef445" providerId="ADAL" clId="{41EDE0CA-D9F1-43E5-B6CA-5EB76F246AFF}" dt="2023-02-21T21:54:11.401" v="32" actId="1076"/>
          <ac:cxnSpMkLst>
            <pc:docMk/>
            <pc:sldMk cId="749796675" sldId="398"/>
            <ac:cxnSpMk id="38" creationId="{C1405389-273E-E941-B691-577C35100A75}"/>
          </ac:cxnSpMkLst>
        </pc:cxnChg>
        <pc:cxnChg chg="mod">
          <ac:chgData name="Matthew Sabo" userId="0a9be0c1-9800-49c1-92f6-d8e44c4ef445" providerId="ADAL" clId="{41EDE0CA-D9F1-43E5-B6CA-5EB76F246AFF}" dt="2023-02-21T21:54:11.401" v="32" actId="1076"/>
          <ac:cxnSpMkLst>
            <pc:docMk/>
            <pc:sldMk cId="749796675" sldId="398"/>
            <ac:cxnSpMk id="39" creationId="{F4268BE7-92E2-A54A-84C0-F704C12349B4}"/>
          </ac:cxnSpMkLst>
        </pc:cxnChg>
      </pc:sldChg>
      <pc:sldChg chg="modSp add mod">
        <pc:chgData name="Matthew Sabo" userId="0a9be0c1-9800-49c1-92f6-d8e44c4ef445" providerId="ADAL" clId="{41EDE0CA-D9F1-43E5-B6CA-5EB76F246AFF}" dt="2023-02-21T21:54:53.327" v="38" actId="1076"/>
        <pc:sldMkLst>
          <pc:docMk/>
          <pc:sldMk cId="3847641827" sldId="399"/>
        </pc:sldMkLst>
        <pc:spChg chg="mod">
          <ac:chgData name="Matthew Sabo" userId="0a9be0c1-9800-49c1-92f6-d8e44c4ef445" providerId="ADAL" clId="{41EDE0CA-D9F1-43E5-B6CA-5EB76F246AFF}" dt="2023-02-21T21:54:53.327" v="38" actId="1076"/>
          <ac:spMkLst>
            <pc:docMk/>
            <pc:sldMk cId="3847641827" sldId="399"/>
            <ac:spMk id="76" creationId="{47D94E25-6E56-8D43-A55A-9D58715EDD66}"/>
          </ac:spMkLst>
        </pc:spChg>
      </pc:sldChg>
      <pc:sldChg chg="modSp add mod">
        <pc:chgData name="Matthew Sabo" userId="0a9be0c1-9800-49c1-92f6-d8e44c4ef445" providerId="ADAL" clId="{41EDE0CA-D9F1-43E5-B6CA-5EB76F246AFF}" dt="2023-02-21T21:55:03.167" v="40" actId="1076"/>
        <pc:sldMkLst>
          <pc:docMk/>
          <pc:sldMk cId="2602869671" sldId="400"/>
        </pc:sldMkLst>
        <pc:spChg chg="mod">
          <ac:chgData name="Matthew Sabo" userId="0a9be0c1-9800-49c1-92f6-d8e44c4ef445" providerId="ADAL" clId="{41EDE0CA-D9F1-43E5-B6CA-5EB76F246AFF}" dt="2023-02-21T21:55:03.167" v="40" actId="1076"/>
          <ac:spMkLst>
            <pc:docMk/>
            <pc:sldMk cId="2602869671" sldId="400"/>
            <ac:spMk id="77" creationId="{BCA17643-708F-AF43-83AF-8EA0CFF8EC9A}"/>
          </ac:spMkLst>
        </pc:spChg>
      </pc:sldChg>
      <pc:sldChg chg="modSp add mod">
        <pc:chgData name="Matthew Sabo" userId="0a9be0c1-9800-49c1-92f6-d8e44c4ef445" providerId="ADAL" clId="{41EDE0CA-D9F1-43E5-B6CA-5EB76F246AFF}" dt="2023-02-21T21:55:33.543" v="49" actId="1076"/>
        <pc:sldMkLst>
          <pc:docMk/>
          <pc:sldMk cId="2124455525" sldId="401"/>
        </pc:sldMkLst>
        <pc:spChg chg="mod">
          <ac:chgData name="Matthew Sabo" userId="0a9be0c1-9800-49c1-92f6-d8e44c4ef445" providerId="ADAL" clId="{41EDE0CA-D9F1-43E5-B6CA-5EB76F246AFF}" dt="2023-02-21T21:55:23.432" v="45" actId="1076"/>
          <ac:spMkLst>
            <pc:docMk/>
            <pc:sldMk cId="2124455525" sldId="401"/>
            <ac:spMk id="13" creationId="{31526661-DF36-9A40-B3F7-730E164C8FF1}"/>
          </ac:spMkLst>
        </pc:spChg>
        <pc:spChg chg="mod">
          <ac:chgData name="Matthew Sabo" userId="0a9be0c1-9800-49c1-92f6-d8e44c4ef445" providerId="ADAL" clId="{41EDE0CA-D9F1-43E5-B6CA-5EB76F246AFF}" dt="2023-02-21T21:55:31.399" v="48" actId="1076"/>
          <ac:spMkLst>
            <pc:docMk/>
            <pc:sldMk cId="2124455525" sldId="401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1:55:19.897" v="43" actId="1076"/>
          <ac:spMkLst>
            <pc:docMk/>
            <pc:sldMk cId="2124455525" sldId="401"/>
            <ac:spMk id="72" creationId="{BB9A91EF-542E-2D45-AA71-115F951C22D5}"/>
          </ac:spMkLst>
        </pc:spChg>
        <pc:spChg chg="mod">
          <ac:chgData name="Matthew Sabo" userId="0a9be0c1-9800-49c1-92f6-d8e44c4ef445" providerId="ADAL" clId="{41EDE0CA-D9F1-43E5-B6CA-5EB76F246AFF}" dt="2023-02-21T21:55:27.671" v="47" actId="1076"/>
          <ac:spMkLst>
            <pc:docMk/>
            <pc:sldMk cId="2124455525" sldId="401"/>
            <ac:spMk id="75" creationId="{35F27634-7CBD-1C43-B98A-62B6567206D4}"/>
          </ac:spMkLst>
        </pc:spChg>
        <pc:spChg chg="mod">
          <ac:chgData name="Matthew Sabo" userId="0a9be0c1-9800-49c1-92f6-d8e44c4ef445" providerId="ADAL" clId="{41EDE0CA-D9F1-43E5-B6CA-5EB76F246AFF}" dt="2023-02-21T21:55:33.543" v="49" actId="1076"/>
          <ac:spMkLst>
            <pc:docMk/>
            <pc:sldMk cId="2124455525" sldId="401"/>
            <ac:spMk id="78" creationId="{561AFA62-37CD-5F4D-942C-1F2EB9FBD877}"/>
          </ac:spMkLst>
        </pc:spChg>
        <pc:cxnChg chg="mod">
          <ac:chgData name="Matthew Sabo" userId="0a9be0c1-9800-49c1-92f6-d8e44c4ef445" providerId="ADAL" clId="{41EDE0CA-D9F1-43E5-B6CA-5EB76F246AFF}" dt="2023-02-21T21:55:23.432" v="45" actId="1076"/>
          <ac:cxnSpMkLst>
            <pc:docMk/>
            <pc:sldMk cId="2124455525" sldId="401"/>
            <ac:cxnSpMk id="6" creationId="{2A10BF39-92A8-5E4A-8A21-82906A633DC7}"/>
          </ac:cxnSpMkLst>
        </pc:cxnChg>
        <pc:cxnChg chg="mod">
          <ac:chgData name="Matthew Sabo" userId="0a9be0c1-9800-49c1-92f6-d8e44c4ef445" providerId="ADAL" clId="{41EDE0CA-D9F1-43E5-B6CA-5EB76F246AFF}" dt="2023-02-21T21:55:23.432" v="45" actId="1076"/>
          <ac:cxnSpMkLst>
            <pc:docMk/>
            <pc:sldMk cId="2124455525" sldId="401"/>
            <ac:cxnSpMk id="36" creationId="{A530E62D-755C-774B-8953-7620B988389D}"/>
          </ac:cxnSpMkLst>
        </pc:cxnChg>
        <pc:cxnChg chg="mod">
          <ac:chgData name="Matthew Sabo" userId="0a9be0c1-9800-49c1-92f6-d8e44c4ef445" providerId="ADAL" clId="{41EDE0CA-D9F1-43E5-B6CA-5EB76F246AFF}" dt="2023-02-21T21:55:23.432" v="45" actId="1076"/>
          <ac:cxnSpMkLst>
            <pc:docMk/>
            <pc:sldMk cId="2124455525" sldId="401"/>
            <ac:cxnSpMk id="37" creationId="{ED6ED99A-3413-D74C-8E6A-56FE7EEA95F1}"/>
          </ac:cxnSpMkLst>
        </pc:cxnChg>
      </pc:sldChg>
      <pc:sldChg chg="modSp add mod">
        <pc:chgData name="Matthew Sabo" userId="0a9be0c1-9800-49c1-92f6-d8e44c4ef445" providerId="ADAL" clId="{41EDE0CA-D9F1-43E5-B6CA-5EB76F246AFF}" dt="2023-02-21T21:55:47.872" v="52" actId="1076"/>
        <pc:sldMkLst>
          <pc:docMk/>
          <pc:sldMk cId="215078199" sldId="402"/>
        </pc:sldMkLst>
        <pc:spChg chg="mod">
          <ac:chgData name="Matthew Sabo" userId="0a9be0c1-9800-49c1-92f6-d8e44c4ef445" providerId="ADAL" clId="{41EDE0CA-D9F1-43E5-B6CA-5EB76F246AFF}" dt="2023-02-21T21:55:44.536" v="51" actId="1076"/>
          <ac:spMkLst>
            <pc:docMk/>
            <pc:sldMk cId="215078199" sldId="402"/>
            <ac:spMk id="69" creationId="{85E60B58-095E-AB49-8B4E-AF7095FB1FDD}"/>
          </ac:spMkLst>
        </pc:spChg>
        <pc:spChg chg="mod">
          <ac:chgData name="Matthew Sabo" userId="0a9be0c1-9800-49c1-92f6-d8e44c4ef445" providerId="ADAL" clId="{41EDE0CA-D9F1-43E5-B6CA-5EB76F246AFF}" dt="2023-02-21T21:55:47.872" v="52" actId="1076"/>
          <ac:spMkLst>
            <pc:docMk/>
            <pc:sldMk cId="215078199" sldId="402"/>
            <ac:spMk id="79" creationId="{921B13CD-6A81-4442-B445-852DB7F34392}"/>
          </ac:spMkLst>
        </pc:spChg>
      </pc:sldChg>
      <pc:sldChg chg="addSp delSp modSp add mod">
        <pc:chgData name="Matthew Sabo" userId="0a9be0c1-9800-49c1-92f6-d8e44c4ef445" providerId="ADAL" clId="{41EDE0CA-D9F1-43E5-B6CA-5EB76F246AFF}" dt="2023-02-21T21:56:02.413" v="56"/>
        <pc:sldMkLst>
          <pc:docMk/>
          <pc:sldMk cId="3646075375" sldId="403"/>
        </pc:sldMkLst>
        <pc:spChg chg="add del mod">
          <ac:chgData name="Matthew Sabo" userId="0a9be0c1-9800-49c1-92f6-d8e44c4ef445" providerId="ADAL" clId="{41EDE0CA-D9F1-43E5-B6CA-5EB76F246AFF}" dt="2023-02-21T21:56:02.413" v="56"/>
          <ac:spMkLst>
            <pc:docMk/>
            <pc:sldMk cId="3646075375" sldId="403"/>
            <ac:spMk id="3" creationId="{06358D4F-DFC9-4910-A8AD-15E9140FA4AF}"/>
          </ac:spMkLst>
        </pc:spChg>
        <pc:spChg chg="mod">
          <ac:chgData name="Matthew Sabo" userId="0a9be0c1-9800-49c1-92f6-d8e44c4ef445" providerId="ADAL" clId="{41EDE0CA-D9F1-43E5-B6CA-5EB76F246AFF}" dt="2023-02-21T21:55:56.041" v="54" actId="1076"/>
          <ac:spMkLst>
            <pc:docMk/>
            <pc:sldMk cId="3646075375" sldId="403"/>
            <ac:spMk id="80" creationId="{3624B890-AB05-4D44-ACBC-BB656935E19D}"/>
          </ac:spMkLst>
        </pc:spChg>
      </pc:sldChg>
      <pc:sldChg chg="modSp add mod">
        <pc:chgData name="Matthew Sabo" userId="0a9be0c1-9800-49c1-92f6-d8e44c4ef445" providerId="ADAL" clId="{41EDE0CA-D9F1-43E5-B6CA-5EB76F246AFF}" dt="2023-02-21T21:56:57.055" v="62" actId="1076"/>
        <pc:sldMkLst>
          <pc:docMk/>
          <pc:sldMk cId="119381986" sldId="404"/>
        </pc:sldMkLst>
        <pc:spChg chg="mod">
          <ac:chgData name="Matthew Sabo" userId="0a9be0c1-9800-49c1-92f6-d8e44c4ef445" providerId="ADAL" clId="{41EDE0CA-D9F1-43E5-B6CA-5EB76F246AFF}" dt="2023-02-21T21:56:50.908" v="60" actId="1076"/>
          <ac:spMkLst>
            <pc:docMk/>
            <pc:sldMk cId="119381986" sldId="404"/>
            <ac:spMk id="74" creationId="{C91130B3-3EC5-C04F-9BFA-5AD44F11B6CA}"/>
          </ac:spMkLst>
        </pc:spChg>
        <pc:spChg chg="mod">
          <ac:chgData name="Matthew Sabo" userId="0a9be0c1-9800-49c1-92f6-d8e44c4ef445" providerId="ADAL" clId="{41EDE0CA-D9F1-43E5-B6CA-5EB76F246AFF}" dt="2023-02-21T21:56:57.055" v="62" actId="1076"/>
          <ac:spMkLst>
            <pc:docMk/>
            <pc:sldMk cId="119381986" sldId="404"/>
            <ac:spMk id="81" creationId="{24346DC9-9EAC-A54D-BD16-56A808B178F0}"/>
          </ac:spMkLst>
        </pc:spChg>
        <pc:spChg chg="mod">
          <ac:chgData name="Matthew Sabo" userId="0a9be0c1-9800-49c1-92f6-d8e44c4ef445" providerId="ADAL" clId="{41EDE0CA-D9F1-43E5-B6CA-5EB76F246AFF}" dt="2023-02-21T21:56:55.170" v="61" actId="1076"/>
          <ac:spMkLst>
            <pc:docMk/>
            <pc:sldMk cId="119381986" sldId="404"/>
            <ac:spMk id="82" creationId="{5D3D2820-25F4-4A47-988E-F4CB85F5D236}"/>
          </ac:spMkLst>
        </pc:spChg>
      </pc:sldChg>
      <pc:sldChg chg="new del">
        <pc:chgData name="Matthew Sabo" userId="0a9be0c1-9800-49c1-92f6-d8e44c4ef445" providerId="ADAL" clId="{41EDE0CA-D9F1-43E5-B6CA-5EB76F246AFF}" dt="2023-02-21T21:56:42.205" v="59" actId="2696"/>
        <pc:sldMkLst>
          <pc:docMk/>
          <pc:sldMk cId="2473185438" sldId="405"/>
        </pc:sldMkLst>
      </pc:sldChg>
      <pc:sldChg chg="modSp add mod">
        <pc:chgData name="Matthew Sabo" userId="0a9be0c1-9800-49c1-92f6-d8e44c4ef445" providerId="ADAL" clId="{41EDE0CA-D9F1-43E5-B6CA-5EB76F246AFF}" dt="2023-02-21T21:57:17.988" v="67" actId="1076"/>
        <pc:sldMkLst>
          <pc:docMk/>
          <pc:sldMk cId="3407327310" sldId="405"/>
        </pc:sldMkLst>
        <pc:spChg chg="mod">
          <ac:chgData name="Matthew Sabo" userId="0a9be0c1-9800-49c1-92f6-d8e44c4ef445" providerId="ADAL" clId="{41EDE0CA-D9F1-43E5-B6CA-5EB76F246AFF}" dt="2023-02-21T21:57:11.256" v="65" actId="1076"/>
          <ac:spMkLst>
            <pc:docMk/>
            <pc:sldMk cId="3407327310" sldId="405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1:57:14.722" v="66" actId="1076"/>
          <ac:spMkLst>
            <pc:docMk/>
            <pc:sldMk cId="3407327310" sldId="405"/>
            <ac:spMk id="78" creationId="{561AFA62-37CD-5F4D-942C-1F2EB9FBD877}"/>
          </ac:spMkLst>
        </pc:spChg>
        <pc:spChg chg="mod">
          <ac:chgData name="Matthew Sabo" userId="0a9be0c1-9800-49c1-92f6-d8e44c4ef445" providerId="ADAL" clId="{41EDE0CA-D9F1-43E5-B6CA-5EB76F246AFF}" dt="2023-02-21T21:57:08.738" v="64" actId="1076"/>
          <ac:spMkLst>
            <pc:docMk/>
            <pc:sldMk cId="3407327310" sldId="405"/>
            <ac:spMk id="81" creationId="{24346DC9-9EAC-A54D-BD16-56A808B178F0}"/>
          </ac:spMkLst>
        </pc:spChg>
        <pc:spChg chg="mod">
          <ac:chgData name="Matthew Sabo" userId="0a9be0c1-9800-49c1-92f6-d8e44c4ef445" providerId="ADAL" clId="{41EDE0CA-D9F1-43E5-B6CA-5EB76F246AFF}" dt="2023-02-21T21:57:17.988" v="67" actId="1076"/>
          <ac:spMkLst>
            <pc:docMk/>
            <pc:sldMk cId="3407327310" sldId="405"/>
            <ac:spMk id="82" creationId="{5D3D2820-25F4-4A47-988E-F4CB85F5D236}"/>
          </ac:spMkLst>
        </pc:spChg>
      </pc:sldChg>
      <pc:sldChg chg="modSp add mod">
        <pc:chgData name="Matthew Sabo" userId="0a9be0c1-9800-49c1-92f6-d8e44c4ef445" providerId="ADAL" clId="{41EDE0CA-D9F1-43E5-B6CA-5EB76F246AFF}" dt="2023-02-21T21:58:24.683" v="73" actId="1076"/>
        <pc:sldMkLst>
          <pc:docMk/>
          <pc:sldMk cId="1867329451" sldId="406"/>
        </pc:sldMkLst>
        <pc:spChg chg="mod">
          <ac:chgData name="Matthew Sabo" userId="0a9be0c1-9800-49c1-92f6-d8e44c4ef445" providerId="ADAL" clId="{41EDE0CA-D9F1-43E5-B6CA-5EB76F246AFF}" dt="2023-02-21T21:58:22.583" v="72" actId="1076"/>
          <ac:spMkLst>
            <pc:docMk/>
            <pc:sldMk cId="1867329451" sldId="406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1:58:18.319" v="71" actId="1076"/>
          <ac:spMkLst>
            <pc:docMk/>
            <pc:sldMk cId="1867329451" sldId="406"/>
            <ac:spMk id="78" creationId="{561AFA62-37CD-5F4D-942C-1F2EB9FBD877}"/>
          </ac:spMkLst>
        </pc:spChg>
        <pc:spChg chg="mod">
          <ac:chgData name="Matthew Sabo" userId="0a9be0c1-9800-49c1-92f6-d8e44c4ef445" providerId="ADAL" clId="{41EDE0CA-D9F1-43E5-B6CA-5EB76F246AFF}" dt="2023-02-21T21:58:24.683" v="73" actId="1076"/>
          <ac:spMkLst>
            <pc:docMk/>
            <pc:sldMk cId="1867329451" sldId="406"/>
            <ac:spMk id="81" creationId="{24346DC9-9EAC-A54D-BD16-56A808B178F0}"/>
          </ac:spMkLst>
        </pc:spChg>
        <pc:spChg chg="mod">
          <ac:chgData name="Matthew Sabo" userId="0a9be0c1-9800-49c1-92f6-d8e44c4ef445" providerId="ADAL" clId="{41EDE0CA-D9F1-43E5-B6CA-5EB76F246AFF}" dt="2023-02-21T21:58:06.181" v="69" actId="1076"/>
          <ac:spMkLst>
            <pc:docMk/>
            <pc:sldMk cId="1867329451" sldId="406"/>
            <ac:spMk id="82" creationId="{5D3D2820-25F4-4A47-988E-F4CB85F5D236}"/>
          </ac:spMkLst>
        </pc:spChg>
      </pc:sldChg>
      <pc:sldChg chg="modSp add mod">
        <pc:chgData name="Matthew Sabo" userId="0a9be0c1-9800-49c1-92f6-d8e44c4ef445" providerId="ADAL" clId="{41EDE0CA-D9F1-43E5-B6CA-5EB76F246AFF}" dt="2023-02-21T22:01:07.435" v="97" actId="1076"/>
        <pc:sldMkLst>
          <pc:docMk/>
          <pc:sldMk cId="158866811" sldId="407"/>
        </pc:sldMkLst>
        <pc:spChg chg="mod">
          <ac:chgData name="Matthew Sabo" userId="0a9be0c1-9800-49c1-92f6-d8e44c4ef445" providerId="ADAL" clId="{41EDE0CA-D9F1-43E5-B6CA-5EB76F246AFF}" dt="2023-02-21T22:00:52.911" v="92" actId="1076"/>
          <ac:spMkLst>
            <pc:docMk/>
            <pc:sldMk cId="158866811" sldId="407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01:00.651" v="94" actId="1076"/>
          <ac:spMkLst>
            <pc:docMk/>
            <pc:sldMk cId="158866811" sldId="407"/>
            <ac:spMk id="71" creationId="{0CE6C9CF-5B81-1B47-8BCD-AD7ADE051F28}"/>
          </ac:spMkLst>
        </pc:spChg>
        <pc:spChg chg="mod">
          <ac:chgData name="Matthew Sabo" userId="0a9be0c1-9800-49c1-92f6-d8e44c4ef445" providerId="ADAL" clId="{41EDE0CA-D9F1-43E5-B6CA-5EB76F246AFF}" dt="2023-02-21T22:00:20.410" v="89" actId="1076"/>
          <ac:spMkLst>
            <pc:docMk/>
            <pc:sldMk cId="158866811" sldId="407"/>
            <ac:spMk id="72" creationId="{BB9A91EF-542E-2D45-AA71-115F951C22D5}"/>
          </ac:spMkLst>
        </pc:spChg>
        <pc:spChg chg="mod">
          <ac:chgData name="Matthew Sabo" userId="0a9be0c1-9800-49c1-92f6-d8e44c4ef445" providerId="ADAL" clId="{41EDE0CA-D9F1-43E5-B6CA-5EB76F246AFF}" dt="2023-02-21T22:00:01.446" v="84" actId="1076"/>
          <ac:spMkLst>
            <pc:docMk/>
            <pc:sldMk cId="158866811" sldId="407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2:00:25.749" v="90" actId="1076"/>
          <ac:spMkLst>
            <pc:docMk/>
            <pc:sldMk cId="158866811" sldId="407"/>
            <ac:spMk id="74" creationId="{C91130B3-3EC5-C04F-9BFA-5AD44F11B6CA}"/>
          </ac:spMkLst>
        </pc:spChg>
        <pc:spChg chg="mod">
          <ac:chgData name="Matthew Sabo" userId="0a9be0c1-9800-49c1-92f6-d8e44c4ef445" providerId="ADAL" clId="{41EDE0CA-D9F1-43E5-B6CA-5EB76F246AFF}" dt="2023-02-21T22:00:56.347" v="93" actId="1076"/>
          <ac:spMkLst>
            <pc:docMk/>
            <pc:sldMk cId="158866811" sldId="407"/>
            <ac:spMk id="75" creationId="{35F27634-7CBD-1C43-B98A-62B6567206D4}"/>
          </ac:spMkLst>
        </pc:spChg>
        <pc:spChg chg="mod">
          <ac:chgData name="Matthew Sabo" userId="0a9be0c1-9800-49c1-92f6-d8e44c4ef445" providerId="ADAL" clId="{41EDE0CA-D9F1-43E5-B6CA-5EB76F246AFF}" dt="2023-02-21T22:01:04.646" v="95" actId="1076"/>
          <ac:spMkLst>
            <pc:docMk/>
            <pc:sldMk cId="158866811" sldId="407"/>
            <ac:spMk id="76" creationId="{47D94E25-6E56-8D43-A55A-9D58715EDD66}"/>
          </ac:spMkLst>
        </pc:spChg>
        <pc:spChg chg="mod">
          <ac:chgData name="Matthew Sabo" userId="0a9be0c1-9800-49c1-92f6-d8e44c4ef445" providerId="ADAL" clId="{41EDE0CA-D9F1-43E5-B6CA-5EB76F246AFF}" dt="2023-02-21T22:00:04.835" v="86" actId="1076"/>
          <ac:spMkLst>
            <pc:docMk/>
            <pc:sldMk cId="158866811" sldId="407"/>
            <ac:spMk id="78" creationId="{561AFA62-37CD-5F4D-942C-1F2EB9FBD877}"/>
          </ac:spMkLst>
        </pc:spChg>
        <pc:spChg chg="mod">
          <ac:chgData name="Matthew Sabo" userId="0a9be0c1-9800-49c1-92f6-d8e44c4ef445" providerId="ADAL" clId="{41EDE0CA-D9F1-43E5-B6CA-5EB76F246AFF}" dt="2023-02-21T22:00:00.792" v="82" actId="1076"/>
          <ac:spMkLst>
            <pc:docMk/>
            <pc:sldMk cId="158866811" sldId="407"/>
            <ac:spMk id="79" creationId="{921B13CD-6A81-4442-B445-852DB7F34392}"/>
          </ac:spMkLst>
        </pc:spChg>
        <pc:spChg chg="mod">
          <ac:chgData name="Matthew Sabo" userId="0a9be0c1-9800-49c1-92f6-d8e44c4ef445" providerId="ADAL" clId="{41EDE0CA-D9F1-43E5-B6CA-5EB76F246AFF}" dt="2023-02-21T22:01:07.435" v="97" actId="1076"/>
          <ac:spMkLst>
            <pc:docMk/>
            <pc:sldMk cId="158866811" sldId="407"/>
            <ac:spMk id="80" creationId="{3624B890-AB05-4D44-ACBC-BB656935E19D}"/>
          </ac:spMkLst>
        </pc:spChg>
      </pc:sldChg>
      <pc:sldChg chg="modSp add mod">
        <pc:chgData name="Matthew Sabo" userId="0a9be0c1-9800-49c1-92f6-d8e44c4ef445" providerId="ADAL" clId="{41EDE0CA-D9F1-43E5-B6CA-5EB76F246AFF}" dt="2023-02-21T22:02:03.761" v="105" actId="1076"/>
        <pc:sldMkLst>
          <pc:docMk/>
          <pc:sldMk cId="231892007" sldId="408"/>
        </pc:sldMkLst>
        <pc:spChg chg="mod">
          <ac:chgData name="Matthew Sabo" userId="0a9be0c1-9800-49c1-92f6-d8e44c4ef445" providerId="ADAL" clId="{41EDE0CA-D9F1-43E5-B6CA-5EB76F246AFF}" dt="2023-02-21T22:01:55.652" v="102" actId="1076"/>
          <ac:spMkLst>
            <pc:docMk/>
            <pc:sldMk cId="231892007" sldId="408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02:00.711" v="104" actId="1076"/>
          <ac:spMkLst>
            <pc:docMk/>
            <pc:sldMk cId="231892007" sldId="408"/>
            <ac:spMk id="72" creationId="{BB9A91EF-542E-2D45-AA71-115F951C22D5}"/>
          </ac:spMkLst>
        </pc:spChg>
        <pc:spChg chg="mod">
          <ac:chgData name="Matthew Sabo" userId="0a9be0c1-9800-49c1-92f6-d8e44c4ef445" providerId="ADAL" clId="{41EDE0CA-D9F1-43E5-B6CA-5EB76F246AFF}" dt="2023-02-21T22:02:03.761" v="105" actId="1076"/>
          <ac:spMkLst>
            <pc:docMk/>
            <pc:sldMk cId="231892007" sldId="408"/>
            <ac:spMk id="74" creationId="{C91130B3-3EC5-C04F-9BFA-5AD44F11B6CA}"/>
          </ac:spMkLst>
        </pc:spChg>
        <pc:spChg chg="mod">
          <ac:chgData name="Matthew Sabo" userId="0a9be0c1-9800-49c1-92f6-d8e44c4ef445" providerId="ADAL" clId="{41EDE0CA-D9F1-43E5-B6CA-5EB76F246AFF}" dt="2023-02-21T22:01:58.101" v="103" actId="1076"/>
          <ac:spMkLst>
            <pc:docMk/>
            <pc:sldMk cId="231892007" sldId="408"/>
            <ac:spMk id="75" creationId="{35F27634-7CBD-1C43-B98A-62B6567206D4}"/>
          </ac:spMkLst>
        </pc:spChg>
        <pc:spChg chg="mod">
          <ac:chgData name="Matthew Sabo" userId="0a9be0c1-9800-49c1-92f6-d8e44c4ef445" providerId="ADAL" clId="{41EDE0CA-D9F1-43E5-B6CA-5EB76F246AFF}" dt="2023-02-21T22:01:51.131" v="101" actId="1076"/>
          <ac:spMkLst>
            <pc:docMk/>
            <pc:sldMk cId="231892007" sldId="408"/>
            <ac:spMk id="78" creationId="{561AFA62-37CD-5F4D-942C-1F2EB9FBD877}"/>
          </ac:spMkLst>
        </pc:spChg>
      </pc:sldChg>
      <pc:sldChg chg="add del">
        <pc:chgData name="Matthew Sabo" userId="0a9be0c1-9800-49c1-92f6-d8e44c4ef445" providerId="ADAL" clId="{41EDE0CA-D9F1-43E5-B6CA-5EB76F246AFF}" dt="2023-02-21T22:01:36.937" v="99" actId="2890"/>
        <pc:sldMkLst>
          <pc:docMk/>
          <pc:sldMk cId="1960552348" sldId="408"/>
        </pc:sldMkLst>
      </pc:sldChg>
      <pc:sldChg chg="modSp add mod">
        <pc:chgData name="Matthew Sabo" userId="0a9be0c1-9800-49c1-92f6-d8e44c4ef445" providerId="ADAL" clId="{41EDE0CA-D9F1-43E5-B6CA-5EB76F246AFF}" dt="2023-02-21T22:03:42.247" v="108" actId="1076"/>
        <pc:sldMkLst>
          <pc:docMk/>
          <pc:sldMk cId="4253232565" sldId="409"/>
        </pc:sldMkLst>
        <pc:spChg chg="mod">
          <ac:chgData name="Matthew Sabo" userId="0a9be0c1-9800-49c1-92f6-d8e44c4ef445" providerId="ADAL" clId="{41EDE0CA-D9F1-43E5-B6CA-5EB76F246AFF}" dt="2023-02-21T22:03:42.247" v="108" actId="1076"/>
          <ac:spMkLst>
            <pc:docMk/>
            <pc:sldMk cId="4253232565" sldId="409"/>
            <ac:spMk id="69" creationId="{85E60B58-095E-AB49-8B4E-AF7095FB1FDD}"/>
          </ac:spMkLst>
        </pc:spChg>
      </pc:sldChg>
      <pc:sldChg chg="modSp add mod">
        <pc:chgData name="Matthew Sabo" userId="0a9be0c1-9800-49c1-92f6-d8e44c4ef445" providerId="ADAL" clId="{41EDE0CA-D9F1-43E5-B6CA-5EB76F246AFF}" dt="2023-02-21T22:03:54.886" v="113" actId="1076"/>
        <pc:sldMkLst>
          <pc:docMk/>
          <pc:sldMk cId="2409746868" sldId="410"/>
        </pc:sldMkLst>
        <pc:spChg chg="mod">
          <ac:chgData name="Matthew Sabo" userId="0a9be0c1-9800-49c1-92f6-d8e44c4ef445" providerId="ADAL" clId="{41EDE0CA-D9F1-43E5-B6CA-5EB76F246AFF}" dt="2023-02-21T22:03:51.845" v="112" actId="1076"/>
          <ac:spMkLst>
            <pc:docMk/>
            <pc:sldMk cId="2409746868" sldId="410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2:03:54.886" v="113" actId="1076"/>
          <ac:spMkLst>
            <pc:docMk/>
            <pc:sldMk cId="2409746868" sldId="410"/>
            <ac:spMk id="70" creationId="{FCB96FB2-4FDF-9041-8E41-E718153B31A6}"/>
          </ac:spMkLst>
        </pc:spChg>
      </pc:sldChg>
      <pc:sldChg chg="add">
        <pc:chgData name="Matthew Sabo" userId="0a9be0c1-9800-49c1-92f6-d8e44c4ef445" providerId="ADAL" clId="{41EDE0CA-D9F1-43E5-B6CA-5EB76F246AFF}" dt="2023-02-21T22:03:57.640" v="114" actId="2890"/>
        <pc:sldMkLst>
          <pc:docMk/>
          <pc:sldMk cId="3423662339" sldId="411"/>
        </pc:sldMkLst>
      </pc:sldChg>
      <pc:sldChg chg="modSp add mod">
        <pc:chgData name="Matthew Sabo" userId="0a9be0c1-9800-49c1-92f6-d8e44c4ef445" providerId="ADAL" clId="{41EDE0CA-D9F1-43E5-B6CA-5EB76F246AFF}" dt="2023-02-21T22:04:29.054" v="118" actId="1076"/>
        <pc:sldMkLst>
          <pc:docMk/>
          <pc:sldMk cId="3504700970" sldId="412"/>
        </pc:sldMkLst>
        <pc:spChg chg="mod">
          <ac:chgData name="Matthew Sabo" userId="0a9be0c1-9800-49c1-92f6-d8e44c4ef445" providerId="ADAL" clId="{41EDE0CA-D9F1-43E5-B6CA-5EB76F246AFF}" dt="2023-02-21T22:04:26.290" v="117" actId="1076"/>
          <ac:spMkLst>
            <pc:docMk/>
            <pc:sldMk cId="3504700970" sldId="412"/>
            <ac:spMk id="69" creationId="{85E60B58-095E-AB49-8B4E-AF7095FB1FDD}"/>
          </ac:spMkLst>
        </pc:spChg>
        <pc:spChg chg="mod">
          <ac:chgData name="Matthew Sabo" userId="0a9be0c1-9800-49c1-92f6-d8e44c4ef445" providerId="ADAL" clId="{41EDE0CA-D9F1-43E5-B6CA-5EB76F246AFF}" dt="2023-02-21T22:04:29.054" v="118" actId="1076"/>
          <ac:spMkLst>
            <pc:docMk/>
            <pc:sldMk cId="3504700970" sldId="412"/>
            <ac:spMk id="71" creationId="{0CE6C9CF-5B81-1B47-8BCD-AD7ADE051F28}"/>
          </ac:spMkLst>
        </pc:spChg>
      </pc:sldChg>
      <pc:sldChg chg="modSp add mod">
        <pc:chgData name="Matthew Sabo" userId="0a9be0c1-9800-49c1-92f6-d8e44c4ef445" providerId="ADAL" clId="{41EDE0CA-D9F1-43E5-B6CA-5EB76F246AFF}" dt="2023-02-21T22:04:41.791" v="121" actId="1076"/>
        <pc:sldMkLst>
          <pc:docMk/>
          <pc:sldMk cId="1961344718" sldId="413"/>
        </pc:sldMkLst>
        <pc:spChg chg="mod">
          <ac:chgData name="Matthew Sabo" userId="0a9be0c1-9800-49c1-92f6-d8e44c4ef445" providerId="ADAL" clId="{41EDE0CA-D9F1-43E5-B6CA-5EB76F246AFF}" dt="2023-02-21T22:04:41.791" v="121" actId="1076"/>
          <ac:spMkLst>
            <pc:docMk/>
            <pc:sldMk cId="1961344718" sldId="413"/>
            <ac:spMk id="72" creationId="{BB9A91EF-542E-2D45-AA71-115F951C22D5}"/>
          </ac:spMkLst>
        </pc:spChg>
        <pc:spChg chg="mod">
          <ac:chgData name="Matthew Sabo" userId="0a9be0c1-9800-49c1-92f6-d8e44c4ef445" providerId="ADAL" clId="{41EDE0CA-D9F1-43E5-B6CA-5EB76F246AFF}" dt="2023-02-21T22:04:39.197" v="120" actId="1076"/>
          <ac:spMkLst>
            <pc:docMk/>
            <pc:sldMk cId="1961344718" sldId="413"/>
            <ac:spMk id="73" creationId="{57F3DBE6-B53D-FD4F-8218-7584EFC1CE77}"/>
          </ac:spMkLst>
        </pc:spChg>
      </pc:sldChg>
      <pc:sldChg chg="modSp add mod">
        <pc:chgData name="Matthew Sabo" userId="0a9be0c1-9800-49c1-92f6-d8e44c4ef445" providerId="ADAL" clId="{41EDE0CA-D9F1-43E5-B6CA-5EB76F246AFF}" dt="2023-02-21T22:04:57.693" v="126" actId="1076"/>
        <pc:sldMkLst>
          <pc:docMk/>
          <pc:sldMk cId="1477248359" sldId="414"/>
        </pc:sldMkLst>
        <pc:spChg chg="mod">
          <ac:chgData name="Matthew Sabo" userId="0a9be0c1-9800-49c1-92f6-d8e44c4ef445" providerId="ADAL" clId="{41EDE0CA-D9F1-43E5-B6CA-5EB76F246AFF}" dt="2023-02-21T22:04:52.584" v="124" actId="1076"/>
          <ac:spMkLst>
            <pc:docMk/>
            <pc:sldMk cId="1477248359" sldId="414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2:04:55.474" v="125" actId="1076"/>
          <ac:spMkLst>
            <pc:docMk/>
            <pc:sldMk cId="1477248359" sldId="414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04:57.693" v="126" actId="1076"/>
          <ac:spMkLst>
            <pc:docMk/>
            <pc:sldMk cId="1477248359" sldId="414"/>
            <ac:spMk id="73" creationId="{57F3DBE6-B53D-FD4F-8218-7584EFC1CE77}"/>
          </ac:spMkLst>
        </pc:spChg>
      </pc:sldChg>
      <pc:sldChg chg="modSp add mod">
        <pc:chgData name="Matthew Sabo" userId="0a9be0c1-9800-49c1-92f6-d8e44c4ef445" providerId="ADAL" clId="{41EDE0CA-D9F1-43E5-B6CA-5EB76F246AFF}" dt="2023-02-21T22:05:31.080" v="139" actId="1076"/>
        <pc:sldMkLst>
          <pc:docMk/>
          <pc:sldMk cId="1064892510" sldId="415"/>
        </pc:sldMkLst>
        <pc:spChg chg="mod">
          <ac:chgData name="Matthew Sabo" userId="0a9be0c1-9800-49c1-92f6-d8e44c4ef445" providerId="ADAL" clId="{41EDE0CA-D9F1-43E5-B6CA-5EB76F246AFF}" dt="2023-02-21T22:05:09.881" v="131" actId="1076"/>
          <ac:spMkLst>
            <pc:docMk/>
            <pc:sldMk cId="1064892510" sldId="415"/>
            <ac:spMk id="12" creationId="{0133E5D3-D06B-3441-9F0D-FE5DD36E4AAF}"/>
          </ac:spMkLst>
        </pc:spChg>
        <pc:spChg chg="mod">
          <ac:chgData name="Matthew Sabo" userId="0a9be0c1-9800-49c1-92f6-d8e44c4ef445" providerId="ADAL" clId="{41EDE0CA-D9F1-43E5-B6CA-5EB76F246AFF}" dt="2023-02-21T22:05:27.119" v="138" actId="1076"/>
          <ac:spMkLst>
            <pc:docMk/>
            <pc:sldMk cId="1064892510" sldId="415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05:31.080" v="139" actId="1076"/>
          <ac:spMkLst>
            <pc:docMk/>
            <pc:sldMk cId="1064892510" sldId="415"/>
            <ac:spMk id="74" creationId="{C91130B3-3EC5-C04F-9BFA-5AD44F11B6CA}"/>
          </ac:spMkLst>
        </pc:spChg>
        <pc:spChg chg="mod">
          <ac:chgData name="Matthew Sabo" userId="0a9be0c1-9800-49c1-92f6-d8e44c4ef445" providerId="ADAL" clId="{41EDE0CA-D9F1-43E5-B6CA-5EB76F246AFF}" dt="2023-02-21T22:05:21.405" v="136" actId="1076"/>
          <ac:spMkLst>
            <pc:docMk/>
            <pc:sldMk cId="1064892510" sldId="415"/>
            <ac:spMk id="75" creationId="{35F27634-7CBD-1C43-B98A-62B6567206D4}"/>
          </ac:spMkLst>
        </pc:spChg>
        <pc:cxnChg chg="mod">
          <ac:chgData name="Matthew Sabo" userId="0a9be0c1-9800-49c1-92f6-d8e44c4ef445" providerId="ADAL" clId="{41EDE0CA-D9F1-43E5-B6CA-5EB76F246AFF}" dt="2023-02-21T22:05:09.881" v="131" actId="1076"/>
          <ac:cxnSpMkLst>
            <pc:docMk/>
            <pc:sldMk cId="1064892510" sldId="415"/>
            <ac:cxnSpMk id="27" creationId="{D3D44212-BD96-404E-9616-103B35269093}"/>
          </ac:cxnSpMkLst>
        </pc:cxnChg>
        <pc:cxnChg chg="mod">
          <ac:chgData name="Matthew Sabo" userId="0a9be0c1-9800-49c1-92f6-d8e44c4ef445" providerId="ADAL" clId="{41EDE0CA-D9F1-43E5-B6CA-5EB76F246AFF}" dt="2023-02-21T22:05:09.881" v="131" actId="1076"/>
          <ac:cxnSpMkLst>
            <pc:docMk/>
            <pc:sldMk cId="1064892510" sldId="415"/>
            <ac:cxnSpMk id="29" creationId="{EAB4E201-7718-F949-98A8-47130DCD19EB}"/>
          </ac:cxnSpMkLst>
        </pc:cxnChg>
        <pc:cxnChg chg="mod">
          <ac:chgData name="Matthew Sabo" userId="0a9be0c1-9800-49c1-92f6-d8e44c4ef445" providerId="ADAL" clId="{41EDE0CA-D9F1-43E5-B6CA-5EB76F246AFF}" dt="2023-02-21T22:05:09.881" v="131" actId="1076"/>
          <ac:cxnSpMkLst>
            <pc:docMk/>
            <pc:sldMk cId="1064892510" sldId="415"/>
            <ac:cxnSpMk id="32" creationId="{1778E1F8-C181-E043-8896-58175ABAD999}"/>
          </ac:cxnSpMkLst>
        </pc:cxnChg>
      </pc:sldChg>
      <pc:sldChg chg="modSp add mod">
        <pc:chgData name="Matthew Sabo" userId="0a9be0c1-9800-49c1-92f6-d8e44c4ef445" providerId="ADAL" clId="{41EDE0CA-D9F1-43E5-B6CA-5EB76F246AFF}" dt="2023-02-21T22:05:57.316" v="144" actId="1076"/>
        <pc:sldMkLst>
          <pc:docMk/>
          <pc:sldMk cId="3682624878" sldId="416"/>
        </pc:sldMkLst>
        <pc:spChg chg="mod">
          <ac:chgData name="Matthew Sabo" userId="0a9be0c1-9800-49c1-92f6-d8e44c4ef445" providerId="ADAL" clId="{41EDE0CA-D9F1-43E5-B6CA-5EB76F246AFF}" dt="2023-02-21T22:05:50.858" v="142" actId="1076"/>
          <ac:spMkLst>
            <pc:docMk/>
            <pc:sldMk cId="3682624878" sldId="416"/>
            <ac:spMk id="69" creationId="{85E60B58-095E-AB49-8B4E-AF7095FB1FDD}"/>
          </ac:spMkLst>
        </pc:spChg>
        <pc:spChg chg="mod">
          <ac:chgData name="Matthew Sabo" userId="0a9be0c1-9800-49c1-92f6-d8e44c4ef445" providerId="ADAL" clId="{41EDE0CA-D9F1-43E5-B6CA-5EB76F246AFF}" dt="2023-02-21T22:05:54.192" v="143" actId="1076"/>
          <ac:spMkLst>
            <pc:docMk/>
            <pc:sldMk cId="3682624878" sldId="416"/>
            <ac:spMk id="71" creationId="{0CE6C9CF-5B81-1B47-8BCD-AD7ADE051F28}"/>
          </ac:spMkLst>
        </pc:spChg>
        <pc:spChg chg="mod">
          <ac:chgData name="Matthew Sabo" userId="0a9be0c1-9800-49c1-92f6-d8e44c4ef445" providerId="ADAL" clId="{41EDE0CA-D9F1-43E5-B6CA-5EB76F246AFF}" dt="2023-02-21T22:05:57.316" v="144" actId="1076"/>
          <ac:spMkLst>
            <pc:docMk/>
            <pc:sldMk cId="3682624878" sldId="416"/>
            <ac:spMk id="75" creationId="{35F27634-7CBD-1C43-B98A-62B6567206D4}"/>
          </ac:spMkLst>
        </pc:spChg>
      </pc:sldChg>
      <pc:sldChg chg="modSp add mod">
        <pc:chgData name="Matthew Sabo" userId="0a9be0c1-9800-49c1-92f6-d8e44c4ef445" providerId="ADAL" clId="{41EDE0CA-D9F1-43E5-B6CA-5EB76F246AFF}" dt="2023-02-21T22:06:06.531" v="146" actId="1076"/>
        <pc:sldMkLst>
          <pc:docMk/>
          <pc:sldMk cId="2943323935" sldId="417"/>
        </pc:sldMkLst>
        <pc:spChg chg="mod">
          <ac:chgData name="Matthew Sabo" userId="0a9be0c1-9800-49c1-92f6-d8e44c4ef445" providerId="ADAL" clId="{41EDE0CA-D9F1-43E5-B6CA-5EB76F246AFF}" dt="2023-02-21T22:06:06.531" v="146" actId="1076"/>
          <ac:spMkLst>
            <pc:docMk/>
            <pc:sldMk cId="2943323935" sldId="417"/>
            <ac:spMk id="76" creationId="{47D94E25-6E56-8D43-A55A-9D58715EDD66}"/>
          </ac:spMkLst>
        </pc:spChg>
      </pc:sldChg>
      <pc:sldChg chg="modSp add mod">
        <pc:chgData name="Matthew Sabo" userId="0a9be0c1-9800-49c1-92f6-d8e44c4ef445" providerId="ADAL" clId="{41EDE0CA-D9F1-43E5-B6CA-5EB76F246AFF}" dt="2023-02-21T22:06:11.834" v="148" actId="1076"/>
        <pc:sldMkLst>
          <pc:docMk/>
          <pc:sldMk cId="544890684" sldId="418"/>
        </pc:sldMkLst>
        <pc:spChg chg="mod">
          <ac:chgData name="Matthew Sabo" userId="0a9be0c1-9800-49c1-92f6-d8e44c4ef445" providerId="ADAL" clId="{41EDE0CA-D9F1-43E5-B6CA-5EB76F246AFF}" dt="2023-02-21T22:06:11.834" v="148" actId="1076"/>
          <ac:spMkLst>
            <pc:docMk/>
            <pc:sldMk cId="544890684" sldId="418"/>
            <ac:spMk id="77" creationId="{BCA17643-708F-AF43-83AF-8EA0CFF8EC9A}"/>
          </ac:spMkLst>
        </pc:spChg>
      </pc:sldChg>
      <pc:sldChg chg="modSp add mod">
        <pc:chgData name="Matthew Sabo" userId="0a9be0c1-9800-49c1-92f6-d8e44c4ef445" providerId="ADAL" clId="{41EDE0CA-D9F1-43E5-B6CA-5EB76F246AFF}" dt="2023-02-21T22:07:09.091" v="157" actId="1076"/>
        <pc:sldMkLst>
          <pc:docMk/>
          <pc:sldMk cId="942090981" sldId="419"/>
        </pc:sldMkLst>
        <pc:spChg chg="mod">
          <ac:chgData name="Matthew Sabo" userId="0a9be0c1-9800-49c1-92f6-d8e44c4ef445" providerId="ADAL" clId="{41EDE0CA-D9F1-43E5-B6CA-5EB76F246AFF}" dt="2023-02-21T22:07:06.907" v="156" actId="1076"/>
          <ac:spMkLst>
            <pc:docMk/>
            <pc:sldMk cId="942090981" sldId="419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2:06:21.672" v="151" actId="1076"/>
          <ac:spMkLst>
            <pc:docMk/>
            <pc:sldMk cId="942090981" sldId="419"/>
            <ac:spMk id="72" creationId="{BB9A91EF-542E-2D45-AA71-115F951C22D5}"/>
          </ac:spMkLst>
        </pc:spChg>
        <pc:spChg chg="mod">
          <ac:chgData name="Matthew Sabo" userId="0a9be0c1-9800-49c1-92f6-d8e44c4ef445" providerId="ADAL" clId="{41EDE0CA-D9F1-43E5-B6CA-5EB76F246AFF}" dt="2023-02-21T22:06:27.503" v="153" actId="1076"/>
          <ac:spMkLst>
            <pc:docMk/>
            <pc:sldMk cId="942090981" sldId="419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2:06:24.313" v="152" actId="1076"/>
          <ac:spMkLst>
            <pc:docMk/>
            <pc:sldMk cId="942090981" sldId="419"/>
            <ac:spMk id="75" creationId="{35F27634-7CBD-1C43-B98A-62B6567206D4}"/>
          </ac:spMkLst>
        </pc:spChg>
        <pc:spChg chg="mod">
          <ac:chgData name="Matthew Sabo" userId="0a9be0c1-9800-49c1-92f6-d8e44c4ef445" providerId="ADAL" clId="{41EDE0CA-D9F1-43E5-B6CA-5EB76F246AFF}" dt="2023-02-21T22:06:29.748" v="154" actId="1076"/>
          <ac:spMkLst>
            <pc:docMk/>
            <pc:sldMk cId="942090981" sldId="419"/>
            <ac:spMk id="78" creationId="{561AFA62-37CD-5F4D-942C-1F2EB9FBD877}"/>
          </ac:spMkLst>
        </pc:spChg>
        <pc:spChg chg="mod">
          <ac:chgData name="Matthew Sabo" userId="0a9be0c1-9800-49c1-92f6-d8e44c4ef445" providerId="ADAL" clId="{41EDE0CA-D9F1-43E5-B6CA-5EB76F246AFF}" dt="2023-02-21T22:07:09.091" v="157" actId="1076"/>
          <ac:spMkLst>
            <pc:docMk/>
            <pc:sldMk cId="942090981" sldId="419"/>
            <ac:spMk id="79" creationId="{921B13CD-6A81-4442-B445-852DB7F34392}"/>
          </ac:spMkLst>
        </pc:spChg>
      </pc:sldChg>
      <pc:sldChg chg="modSp add mod">
        <pc:chgData name="Matthew Sabo" userId="0a9be0c1-9800-49c1-92f6-d8e44c4ef445" providerId="ADAL" clId="{41EDE0CA-D9F1-43E5-B6CA-5EB76F246AFF}" dt="2023-02-21T22:08:27.703" v="162" actId="1076"/>
        <pc:sldMkLst>
          <pc:docMk/>
          <pc:sldMk cId="1881905458" sldId="420"/>
        </pc:sldMkLst>
        <pc:spChg chg="mod">
          <ac:chgData name="Matthew Sabo" userId="0a9be0c1-9800-49c1-92f6-d8e44c4ef445" providerId="ADAL" clId="{41EDE0CA-D9F1-43E5-B6CA-5EB76F246AFF}" dt="2023-02-21T22:08:24.662" v="161" actId="1076"/>
          <ac:spMkLst>
            <pc:docMk/>
            <pc:sldMk cId="1881905458" sldId="420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2:08:27.703" v="162" actId="1076"/>
          <ac:spMkLst>
            <pc:docMk/>
            <pc:sldMk cId="1881905458" sldId="420"/>
            <ac:spMk id="69" creationId="{85E60B58-095E-AB49-8B4E-AF7095FB1FDD}"/>
          </ac:spMkLst>
        </pc:spChg>
      </pc:sldChg>
      <pc:sldChg chg="modSp add mod">
        <pc:chgData name="Matthew Sabo" userId="0a9be0c1-9800-49c1-92f6-d8e44c4ef445" providerId="ADAL" clId="{41EDE0CA-D9F1-43E5-B6CA-5EB76F246AFF}" dt="2023-02-21T22:08:44.268" v="167" actId="1076"/>
        <pc:sldMkLst>
          <pc:docMk/>
          <pc:sldMk cId="1480401816" sldId="421"/>
        </pc:sldMkLst>
        <pc:spChg chg="mod">
          <ac:chgData name="Matthew Sabo" userId="0a9be0c1-9800-49c1-92f6-d8e44c4ef445" providerId="ADAL" clId="{41EDE0CA-D9F1-43E5-B6CA-5EB76F246AFF}" dt="2023-02-21T22:08:41.501" v="166" actId="1076"/>
          <ac:spMkLst>
            <pc:docMk/>
            <pc:sldMk cId="1480401816" sldId="421"/>
            <ac:spMk id="69" creationId="{85E60B58-095E-AB49-8B4E-AF7095FB1FDD}"/>
          </ac:spMkLst>
        </pc:spChg>
        <pc:spChg chg="mod">
          <ac:chgData name="Matthew Sabo" userId="0a9be0c1-9800-49c1-92f6-d8e44c4ef445" providerId="ADAL" clId="{41EDE0CA-D9F1-43E5-B6CA-5EB76F246AFF}" dt="2023-02-21T22:08:44.268" v="167" actId="1076"/>
          <ac:spMkLst>
            <pc:docMk/>
            <pc:sldMk cId="1480401816" sldId="421"/>
            <ac:spMk id="70" creationId="{FCB96FB2-4FDF-9041-8E41-E718153B31A6}"/>
          </ac:spMkLst>
        </pc:spChg>
      </pc:sldChg>
      <pc:sldChg chg="modSp add mod">
        <pc:chgData name="Matthew Sabo" userId="0a9be0c1-9800-49c1-92f6-d8e44c4ef445" providerId="ADAL" clId="{41EDE0CA-D9F1-43E5-B6CA-5EB76F246AFF}" dt="2023-02-21T22:09:04.239" v="172" actId="1076"/>
        <pc:sldMkLst>
          <pc:docMk/>
          <pc:sldMk cId="3520389585" sldId="422"/>
        </pc:sldMkLst>
        <pc:spChg chg="mod">
          <ac:chgData name="Matthew Sabo" userId="0a9be0c1-9800-49c1-92f6-d8e44c4ef445" providerId="ADAL" clId="{41EDE0CA-D9F1-43E5-B6CA-5EB76F246AFF}" dt="2023-02-21T22:08:57.782" v="170" actId="1076"/>
          <ac:spMkLst>
            <pc:docMk/>
            <pc:sldMk cId="3520389585" sldId="422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2:08:59.829" v="171" actId="1076"/>
          <ac:spMkLst>
            <pc:docMk/>
            <pc:sldMk cId="3520389585" sldId="422"/>
            <ac:spMk id="71" creationId="{0CE6C9CF-5B81-1B47-8BCD-AD7ADE051F28}"/>
          </ac:spMkLst>
        </pc:spChg>
        <pc:spChg chg="mod">
          <ac:chgData name="Matthew Sabo" userId="0a9be0c1-9800-49c1-92f6-d8e44c4ef445" providerId="ADAL" clId="{41EDE0CA-D9F1-43E5-B6CA-5EB76F246AFF}" dt="2023-02-21T22:09:04.239" v="172" actId="1076"/>
          <ac:spMkLst>
            <pc:docMk/>
            <pc:sldMk cId="3520389585" sldId="422"/>
            <ac:spMk id="72" creationId="{BB9A91EF-542E-2D45-AA71-115F951C22D5}"/>
          </ac:spMkLst>
        </pc:spChg>
      </pc:sldChg>
      <pc:sldChg chg="modSp add mod">
        <pc:chgData name="Matthew Sabo" userId="0a9be0c1-9800-49c1-92f6-d8e44c4ef445" providerId="ADAL" clId="{41EDE0CA-D9F1-43E5-B6CA-5EB76F246AFF}" dt="2023-02-21T22:09:25.506" v="174" actId="1076"/>
        <pc:sldMkLst>
          <pc:docMk/>
          <pc:sldMk cId="4020572274" sldId="423"/>
        </pc:sldMkLst>
        <pc:spChg chg="mod">
          <ac:chgData name="Matthew Sabo" userId="0a9be0c1-9800-49c1-92f6-d8e44c4ef445" providerId="ADAL" clId="{41EDE0CA-D9F1-43E5-B6CA-5EB76F246AFF}" dt="2023-02-21T22:09:25.506" v="174" actId="1076"/>
          <ac:spMkLst>
            <pc:docMk/>
            <pc:sldMk cId="4020572274" sldId="423"/>
            <ac:spMk id="72" creationId="{BB9A91EF-542E-2D45-AA71-115F951C22D5}"/>
          </ac:spMkLst>
        </pc:spChg>
      </pc:sldChg>
      <pc:sldChg chg="modSp add mod">
        <pc:chgData name="Matthew Sabo" userId="0a9be0c1-9800-49c1-92f6-d8e44c4ef445" providerId="ADAL" clId="{41EDE0CA-D9F1-43E5-B6CA-5EB76F246AFF}" dt="2023-02-21T22:09:30.807" v="176" actId="1076"/>
        <pc:sldMkLst>
          <pc:docMk/>
          <pc:sldMk cId="3712000000" sldId="424"/>
        </pc:sldMkLst>
        <pc:spChg chg="mod">
          <ac:chgData name="Matthew Sabo" userId="0a9be0c1-9800-49c1-92f6-d8e44c4ef445" providerId="ADAL" clId="{41EDE0CA-D9F1-43E5-B6CA-5EB76F246AFF}" dt="2023-02-21T22:09:30.807" v="176" actId="1076"/>
          <ac:spMkLst>
            <pc:docMk/>
            <pc:sldMk cId="3712000000" sldId="424"/>
            <ac:spMk id="73" creationId="{57F3DBE6-B53D-FD4F-8218-7584EFC1CE77}"/>
          </ac:spMkLst>
        </pc:spChg>
      </pc:sldChg>
      <pc:sldChg chg="modSp add mod">
        <pc:chgData name="Matthew Sabo" userId="0a9be0c1-9800-49c1-92f6-d8e44c4ef445" providerId="ADAL" clId="{41EDE0CA-D9F1-43E5-B6CA-5EB76F246AFF}" dt="2023-02-21T22:09:42.071" v="181" actId="1076"/>
        <pc:sldMkLst>
          <pc:docMk/>
          <pc:sldMk cId="3567752646" sldId="425"/>
        </pc:sldMkLst>
        <pc:spChg chg="mod">
          <ac:chgData name="Matthew Sabo" userId="0a9be0c1-9800-49c1-92f6-d8e44c4ef445" providerId="ADAL" clId="{41EDE0CA-D9F1-43E5-B6CA-5EB76F246AFF}" dt="2023-02-21T22:09:37.496" v="179" actId="1076"/>
          <ac:spMkLst>
            <pc:docMk/>
            <pc:sldMk cId="3567752646" sldId="425"/>
            <ac:spMk id="69" creationId="{85E60B58-095E-AB49-8B4E-AF7095FB1FDD}"/>
          </ac:spMkLst>
        </pc:spChg>
        <pc:spChg chg="mod">
          <ac:chgData name="Matthew Sabo" userId="0a9be0c1-9800-49c1-92f6-d8e44c4ef445" providerId="ADAL" clId="{41EDE0CA-D9F1-43E5-B6CA-5EB76F246AFF}" dt="2023-02-21T22:09:39.809" v="180" actId="1076"/>
          <ac:spMkLst>
            <pc:docMk/>
            <pc:sldMk cId="3567752646" sldId="425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09:42.071" v="181" actId="1076"/>
          <ac:spMkLst>
            <pc:docMk/>
            <pc:sldMk cId="3567752646" sldId="425"/>
            <ac:spMk id="74" creationId="{C91130B3-3EC5-C04F-9BFA-5AD44F11B6CA}"/>
          </ac:spMkLst>
        </pc:spChg>
      </pc:sldChg>
      <pc:sldChg chg="modSp add mod">
        <pc:chgData name="Matthew Sabo" userId="0a9be0c1-9800-49c1-92f6-d8e44c4ef445" providerId="ADAL" clId="{41EDE0CA-D9F1-43E5-B6CA-5EB76F246AFF}" dt="2023-02-21T22:09:57.682" v="186" actId="1076"/>
        <pc:sldMkLst>
          <pc:docMk/>
          <pc:sldMk cId="3281460904" sldId="426"/>
        </pc:sldMkLst>
        <pc:spChg chg="mod">
          <ac:chgData name="Matthew Sabo" userId="0a9be0c1-9800-49c1-92f6-d8e44c4ef445" providerId="ADAL" clId="{41EDE0CA-D9F1-43E5-B6CA-5EB76F246AFF}" dt="2023-02-21T22:09:52.871" v="184" actId="1076"/>
          <ac:spMkLst>
            <pc:docMk/>
            <pc:sldMk cId="3281460904" sldId="426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2:09:55.151" v="185" actId="1076"/>
          <ac:spMkLst>
            <pc:docMk/>
            <pc:sldMk cId="3281460904" sldId="426"/>
            <ac:spMk id="71" creationId="{0CE6C9CF-5B81-1B47-8BCD-AD7ADE051F28}"/>
          </ac:spMkLst>
        </pc:spChg>
        <pc:spChg chg="mod">
          <ac:chgData name="Matthew Sabo" userId="0a9be0c1-9800-49c1-92f6-d8e44c4ef445" providerId="ADAL" clId="{41EDE0CA-D9F1-43E5-B6CA-5EB76F246AFF}" dt="2023-02-21T22:09:57.682" v="186" actId="1076"/>
          <ac:spMkLst>
            <pc:docMk/>
            <pc:sldMk cId="3281460904" sldId="426"/>
            <ac:spMk id="75" creationId="{35F27634-7CBD-1C43-B98A-62B6567206D4}"/>
          </ac:spMkLst>
        </pc:spChg>
      </pc:sldChg>
      <pc:sldChg chg="modSp add mod">
        <pc:chgData name="Matthew Sabo" userId="0a9be0c1-9800-49c1-92f6-d8e44c4ef445" providerId="ADAL" clId="{41EDE0CA-D9F1-43E5-B6CA-5EB76F246AFF}" dt="2023-02-21T22:10:12.369" v="192" actId="1076"/>
        <pc:sldMkLst>
          <pc:docMk/>
          <pc:sldMk cId="527845894" sldId="427"/>
        </pc:sldMkLst>
        <pc:spChg chg="mod">
          <ac:chgData name="Matthew Sabo" userId="0a9be0c1-9800-49c1-92f6-d8e44c4ef445" providerId="ADAL" clId="{41EDE0CA-D9F1-43E5-B6CA-5EB76F246AFF}" dt="2023-02-21T22:10:07.906" v="189" actId="1076"/>
          <ac:spMkLst>
            <pc:docMk/>
            <pc:sldMk cId="527845894" sldId="427"/>
            <ac:spMk id="71" creationId="{0CE6C9CF-5B81-1B47-8BCD-AD7ADE051F28}"/>
          </ac:spMkLst>
        </pc:spChg>
        <pc:spChg chg="mod">
          <ac:chgData name="Matthew Sabo" userId="0a9be0c1-9800-49c1-92f6-d8e44c4ef445" providerId="ADAL" clId="{41EDE0CA-D9F1-43E5-B6CA-5EB76F246AFF}" dt="2023-02-21T22:10:10.155" v="190" actId="1076"/>
          <ac:spMkLst>
            <pc:docMk/>
            <pc:sldMk cId="527845894" sldId="427"/>
            <ac:spMk id="75" creationId="{35F27634-7CBD-1C43-B98A-62B6567206D4}"/>
          </ac:spMkLst>
        </pc:spChg>
        <pc:spChg chg="mod">
          <ac:chgData name="Matthew Sabo" userId="0a9be0c1-9800-49c1-92f6-d8e44c4ef445" providerId="ADAL" clId="{41EDE0CA-D9F1-43E5-B6CA-5EB76F246AFF}" dt="2023-02-21T22:10:12.369" v="192" actId="1076"/>
          <ac:spMkLst>
            <pc:docMk/>
            <pc:sldMk cId="527845894" sldId="427"/>
            <ac:spMk id="76" creationId="{47D94E25-6E56-8D43-A55A-9D58715EDD66}"/>
          </ac:spMkLst>
        </pc:spChg>
      </pc:sldChg>
      <pc:sldChg chg="modSp add mod">
        <pc:chgData name="Matthew Sabo" userId="0a9be0c1-9800-49c1-92f6-d8e44c4ef445" providerId="ADAL" clId="{41EDE0CA-D9F1-43E5-B6CA-5EB76F246AFF}" dt="2023-02-21T22:10:31.232" v="194" actId="1076"/>
        <pc:sldMkLst>
          <pc:docMk/>
          <pc:sldMk cId="3229307721" sldId="428"/>
        </pc:sldMkLst>
        <pc:spChg chg="mod">
          <ac:chgData name="Matthew Sabo" userId="0a9be0c1-9800-49c1-92f6-d8e44c4ef445" providerId="ADAL" clId="{41EDE0CA-D9F1-43E5-B6CA-5EB76F246AFF}" dt="2023-02-21T22:10:31.232" v="194" actId="1076"/>
          <ac:spMkLst>
            <pc:docMk/>
            <pc:sldMk cId="3229307721" sldId="428"/>
            <ac:spMk id="77" creationId="{BCA17643-708F-AF43-83AF-8EA0CFF8EC9A}"/>
          </ac:spMkLst>
        </pc:spChg>
      </pc:sldChg>
      <pc:sldChg chg="modSp add mod">
        <pc:chgData name="Matthew Sabo" userId="0a9be0c1-9800-49c1-92f6-d8e44c4ef445" providerId="ADAL" clId="{41EDE0CA-D9F1-43E5-B6CA-5EB76F246AFF}" dt="2023-02-21T22:10:45.763" v="198" actId="1076"/>
        <pc:sldMkLst>
          <pc:docMk/>
          <pc:sldMk cId="2160438297" sldId="429"/>
        </pc:sldMkLst>
        <pc:spChg chg="mod">
          <ac:chgData name="Matthew Sabo" userId="0a9be0c1-9800-49c1-92f6-d8e44c4ef445" providerId="ADAL" clId="{41EDE0CA-D9F1-43E5-B6CA-5EB76F246AFF}" dt="2023-02-21T22:10:40.471" v="197" actId="1076"/>
          <ac:spMkLst>
            <pc:docMk/>
            <pc:sldMk cId="2160438297" sldId="429"/>
            <ac:spMk id="72" creationId="{BB9A91EF-542E-2D45-AA71-115F951C22D5}"/>
          </ac:spMkLst>
        </pc:spChg>
        <pc:spChg chg="mod">
          <ac:chgData name="Matthew Sabo" userId="0a9be0c1-9800-49c1-92f6-d8e44c4ef445" providerId="ADAL" clId="{41EDE0CA-D9F1-43E5-B6CA-5EB76F246AFF}" dt="2023-02-21T22:10:45.763" v="198" actId="1076"/>
          <ac:spMkLst>
            <pc:docMk/>
            <pc:sldMk cId="2160438297" sldId="429"/>
            <ac:spMk id="78" creationId="{561AFA62-37CD-5F4D-942C-1F2EB9FBD877}"/>
          </ac:spMkLst>
        </pc:spChg>
      </pc:sldChg>
      <pc:sldChg chg="modSp add mod">
        <pc:chgData name="Matthew Sabo" userId="0a9be0c1-9800-49c1-92f6-d8e44c4ef445" providerId="ADAL" clId="{41EDE0CA-D9F1-43E5-B6CA-5EB76F246AFF}" dt="2023-02-21T22:11:09.335" v="202" actId="1076"/>
        <pc:sldMkLst>
          <pc:docMk/>
          <pc:sldMk cId="198203625" sldId="430"/>
        </pc:sldMkLst>
        <pc:spChg chg="mod">
          <ac:chgData name="Matthew Sabo" userId="0a9be0c1-9800-49c1-92f6-d8e44c4ef445" providerId="ADAL" clId="{41EDE0CA-D9F1-43E5-B6CA-5EB76F246AFF}" dt="2023-02-21T22:11:05.973" v="201" actId="1076"/>
          <ac:spMkLst>
            <pc:docMk/>
            <pc:sldMk cId="198203625" sldId="430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11:02.157" v="200" actId="1076"/>
          <ac:spMkLst>
            <pc:docMk/>
            <pc:sldMk cId="198203625" sldId="430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2:11:09.335" v="202" actId="1076"/>
          <ac:spMkLst>
            <pc:docMk/>
            <pc:sldMk cId="198203625" sldId="430"/>
            <ac:spMk id="79" creationId="{921B13CD-6A81-4442-B445-852DB7F34392}"/>
          </ac:spMkLst>
        </pc:spChg>
      </pc:sldChg>
      <pc:sldChg chg="modSp add mod">
        <pc:chgData name="Matthew Sabo" userId="0a9be0c1-9800-49c1-92f6-d8e44c4ef445" providerId="ADAL" clId="{41EDE0CA-D9F1-43E5-B6CA-5EB76F246AFF}" dt="2023-02-21T22:11:22.710" v="205" actId="1076"/>
        <pc:sldMkLst>
          <pc:docMk/>
          <pc:sldMk cId="1373447193" sldId="431"/>
        </pc:sldMkLst>
        <pc:spChg chg="mod">
          <ac:chgData name="Matthew Sabo" userId="0a9be0c1-9800-49c1-92f6-d8e44c4ef445" providerId="ADAL" clId="{41EDE0CA-D9F1-43E5-B6CA-5EB76F246AFF}" dt="2023-02-21T22:11:20.133" v="204" actId="1076"/>
          <ac:spMkLst>
            <pc:docMk/>
            <pc:sldMk cId="1373447193" sldId="431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11:22.710" v="205" actId="1076"/>
          <ac:spMkLst>
            <pc:docMk/>
            <pc:sldMk cId="1373447193" sldId="431"/>
            <ac:spMk id="80" creationId="{3624B890-AB05-4D44-ACBC-BB656935E19D}"/>
          </ac:spMkLst>
        </pc:spChg>
      </pc:sldChg>
      <pc:sldChg chg="modSp add del mod">
        <pc:chgData name="Matthew Sabo" userId="0a9be0c1-9800-49c1-92f6-d8e44c4ef445" providerId="ADAL" clId="{41EDE0CA-D9F1-43E5-B6CA-5EB76F246AFF}" dt="2023-02-21T22:12:47.961" v="221" actId="1076"/>
        <pc:sldMkLst>
          <pc:docMk/>
          <pc:sldMk cId="2585868118" sldId="432"/>
        </pc:sldMkLst>
        <pc:spChg chg="mod">
          <ac:chgData name="Matthew Sabo" userId="0a9be0c1-9800-49c1-92f6-d8e44c4ef445" providerId="ADAL" clId="{41EDE0CA-D9F1-43E5-B6CA-5EB76F246AFF}" dt="2023-02-21T22:12:47.961" v="221" actId="1076"/>
          <ac:spMkLst>
            <pc:docMk/>
            <pc:sldMk cId="2585868118" sldId="432"/>
            <ac:spMk id="81" creationId="{24346DC9-9EAC-A54D-BD16-56A808B178F0}"/>
          </ac:spMkLst>
        </pc:spChg>
      </pc:sldChg>
      <pc:sldChg chg="modSp add mod">
        <pc:chgData name="Matthew Sabo" userId="0a9be0c1-9800-49c1-92f6-d8e44c4ef445" providerId="ADAL" clId="{41EDE0CA-D9F1-43E5-B6CA-5EB76F246AFF}" dt="2023-02-21T22:13:25.326" v="238" actId="1076"/>
        <pc:sldMkLst>
          <pc:docMk/>
          <pc:sldMk cId="4208395200" sldId="433"/>
        </pc:sldMkLst>
        <pc:spChg chg="mod">
          <ac:chgData name="Matthew Sabo" userId="0a9be0c1-9800-49c1-92f6-d8e44c4ef445" providerId="ADAL" clId="{41EDE0CA-D9F1-43E5-B6CA-5EB76F246AFF}" dt="2023-02-21T22:12:59.401" v="225" actId="1076"/>
          <ac:spMkLst>
            <pc:docMk/>
            <pc:sldMk cId="4208395200" sldId="433"/>
            <ac:spMk id="56" creationId="{E9555055-7B61-434D-8E09-A9387DE6B3A4}"/>
          </ac:spMkLst>
        </pc:spChg>
        <pc:spChg chg="mod">
          <ac:chgData name="Matthew Sabo" userId="0a9be0c1-9800-49c1-92f6-d8e44c4ef445" providerId="ADAL" clId="{41EDE0CA-D9F1-43E5-B6CA-5EB76F246AFF}" dt="2023-02-21T22:13:24.839" v="237" actId="1076"/>
          <ac:spMkLst>
            <pc:docMk/>
            <pc:sldMk cId="4208395200" sldId="433"/>
            <ac:spMk id="58" creationId="{3B371B80-4611-B64B-B8DD-C90C996CF723}"/>
          </ac:spMkLst>
        </pc:spChg>
        <pc:spChg chg="mod">
          <ac:chgData name="Matthew Sabo" userId="0a9be0c1-9800-49c1-92f6-d8e44c4ef445" providerId="ADAL" clId="{41EDE0CA-D9F1-43E5-B6CA-5EB76F246AFF}" dt="2023-02-21T22:13:25.326" v="238" actId="1076"/>
          <ac:spMkLst>
            <pc:docMk/>
            <pc:sldMk cId="4208395200" sldId="433"/>
            <ac:spMk id="60" creationId="{883505AC-5A6D-0A48-AB8C-AF1E045592B9}"/>
          </ac:spMkLst>
        </pc:spChg>
        <pc:spChg chg="mod">
          <ac:chgData name="Matthew Sabo" userId="0a9be0c1-9800-49c1-92f6-d8e44c4ef445" providerId="ADAL" clId="{41EDE0CA-D9F1-43E5-B6CA-5EB76F246AFF}" dt="2023-02-21T22:13:24.398" v="236" actId="1076"/>
          <ac:spMkLst>
            <pc:docMk/>
            <pc:sldMk cId="4208395200" sldId="433"/>
            <ac:spMk id="61" creationId="{3592717F-4730-0248-BC96-78E7253659D5}"/>
          </ac:spMkLst>
        </pc:spChg>
      </pc:sldChg>
      <pc:sldChg chg="modSp add del mod">
        <pc:chgData name="Matthew Sabo" userId="0a9be0c1-9800-49c1-92f6-d8e44c4ef445" providerId="ADAL" clId="{41EDE0CA-D9F1-43E5-B6CA-5EB76F246AFF}" dt="2023-02-21T22:14:03.443" v="251" actId="1076"/>
        <pc:sldMkLst>
          <pc:docMk/>
          <pc:sldMk cId="3899284610" sldId="434"/>
        </pc:sldMkLst>
        <pc:spChg chg="mod">
          <ac:chgData name="Matthew Sabo" userId="0a9be0c1-9800-49c1-92f6-d8e44c4ef445" providerId="ADAL" clId="{41EDE0CA-D9F1-43E5-B6CA-5EB76F246AFF}" dt="2023-02-21T22:13:56.782" v="249" actId="1076"/>
          <ac:spMkLst>
            <pc:docMk/>
            <pc:sldMk cId="3899284610" sldId="434"/>
            <ac:spMk id="47" creationId="{A96E3295-D6F5-2048-A6F7-AC5107C01F15}"/>
          </ac:spMkLst>
        </pc:spChg>
        <pc:spChg chg="mod">
          <ac:chgData name="Matthew Sabo" userId="0a9be0c1-9800-49c1-92f6-d8e44c4ef445" providerId="ADAL" clId="{41EDE0CA-D9F1-43E5-B6CA-5EB76F246AFF}" dt="2023-02-21T22:13:33.883" v="241" actId="1076"/>
          <ac:spMkLst>
            <pc:docMk/>
            <pc:sldMk cId="3899284610" sldId="434"/>
            <ac:spMk id="50" creationId="{EED929BE-A59C-8A4C-BACC-FF9A171C1EB9}"/>
          </ac:spMkLst>
        </pc:spChg>
        <pc:spChg chg="mod">
          <ac:chgData name="Matthew Sabo" userId="0a9be0c1-9800-49c1-92f6-d8e44c4ef445" providerId="ADAL" clId="{41EDE0CA-D9F1-43E5-B6CA-5EB76F246AFF}" dt="2023-02-21T22:14:01.149" v="250" actId="1076"/>
          <ac:spMkLst>
            <pc:docMk/>
            <pc:sldMk cId="3899284610" sldId="434"/>
            <ac:spMk id="52" creationId="{68F37EF0-A102-3E40-896A-E075639BC9DC}"/>
          </ac:spMkLst>
        </pc:spChg>
        <pc:spChg chg="mod">
          <ac:chgData name="Matthew Sabo" userId="0a9be0c1-9800-49c1-92f6-d8e44c4ef445" providerId="ADAL" clId="{41EDE0CA-D9F1-43E5-B6CA-5EB76F246AFF}" dt="2023-02-21T22:14:03.443" v="251" actId="1076"/>
          <ac:spMkLst>
            <pc:docMk/>
            <pc:sldMk cId="3899284610" sldId="434"/>
            <ac:spMk id="54" creationId="{64DCFD3E-6E9B-3945-8727-5D10173BBC20}"/>
          </ac:spMkLst>
        </pc:spChg>
        <pc:spChg chg="mod">
          <ac:chgData name="Matthew Sabo" userId="0a9be0c1-9800-49c1-92f6-d8e44c4ef445" providerId="ADAL" clId="{41EDE0CA-D9F1-43E5-B6CA-5EB76F246AFF}" dt="2023-02-21T22:13:50.262" v="246" actId="1076"/>
          <ac:spMkLst>
            <pc:docMk/>
            <pc:sldMk cId="3899284610" sldId="434"/>
            <ac:spMk id="55" creationId="{B559DB5F-B159-C84F-88BC-0726753F51EF}"/>
          </ac:spMkLst>
        </pc:spChg>
        <pc:spChg chg="mod">
          <ac:chgData name="Matthew Sabo" userId="0a9be0c1-9800-49c1-92f6-d8e44c4ef445" providerId="ADAL" clId="{41EDE0CA-D9F1-43E5-B6CA-5EB76F246AFF}" dt="2023-02-21T22:13:29.063" v="240" actId="1076"/>
          <ac:spMkLst>
            <pc:docMk/>
            <pc:sldMk cId="3899284610" sldId="434"/>
            <ac:spMk id="61" creationId="{3592717F-4730-0248-BC96-78E7253659D5}"/>
          </ac:spMkLst>
        </pc:spChg>
      </pc:sldChg>
      <pc:sldChg chg="modSp add mod">
        <pc:chgData name="Matthew Sabo" userId="0a9be0c1-9800-49c1-92f6-d8e44c4ef445" providerId="ADAL" clId="{41EDE0CA-D9F1-43E5-B6CA-5EB76F246AFF}" dt="2023-02-21T22:14:26.289" v="257" actId="1076"/>
        <pc:sldMkLst>
          <pc:docMk/>
          <pc:sldMk cId="1283196878" sldId="435"/>
        </pc:sldMkLst>
        <pc:spChg chg="mod">
          <ac:chgData name="Matthew Sabo" userId="0a9be0c1-9800-49c1-92f6-d8e44c4ef445" providerId="ADAL" clId="{41EDE0CA-D9F1-43E5-B6CA-5EB76F246AFF}" dt="2023-02-21T22:14:15.055" v="253" actId="1076"/>
          <ac:spMkLst>
            <pc:docMk/>
            <pc:sldMk cId="1283196878" sldId="435"/>
            <ac:spMk id="50" creationId="{EED929BE-A59C-8A4C-BACC-FF9A171C1EB9}"/>
          </ac:spMkLst>
        </pc:spChg>
        <pc:spChg chg="mod">
          <ac:chgData name="Matthew Sabo" userId="0a9be0c1-9800-49c1-92f6-d8e44c4ef445" providerId="ADAL" clId="{41EDE0CA-D9F1-43E5-B6CA-5EB76F246AFF}" dt="2023-02-21T22:14:26.289" v="257" actId="1076"/>
          <ac:spMkLst>
            <pc:docMk/>
            <pc:sldMk cId="1283196878" sldId="435"/>
            <ac:spMk id="57" creationId="{503B1FB2-84F6-E94B-B246-7455C2ABB412}"/>
          </ac:spMkLst>
        </pc:spChg>
        <pc:spChg chg="mod">
          <ac:chgData name="Matthew Sabo" userId="0a9be0c1-9800-49c1-92f6-d8e44c4ef445" providerId="ADAL" clId="{41EDE0CA-D9F1-43E5-B6CA-5EB76F246AFF}" dt="2023-02-21T22:14:20.552" v="255" actId="1076"/>
          <ac:spMkLst>
            <pc:docMk/>
            <pc:sldMk cId="1283196878" sldId="435"/>
            <ac:spMk id="58" creationId="{3B371B80-4611-B64B-B8DD-C90C996CF723}"/>
          </ac:spMkLst>
        </pc:spChg>
        <pc:spChg chg="mod">
          <ac:chgData name="Matthew Sabo" userId="0a9be0c1-9800-49c1-92f6-d8e44c4ef445" providerId="ADAL" clId="{41EDE0CA-D9F1-43E5-B6CA-5EB76F246AFF}" dt="2023-02-21T22:14:24.012" v="256" actId="1076"/>
          <ac:spMkLst>
            <pc:docMk/>
            <pc:sldMk cId="1283196878" sldId="435"/>
            <ac:spMk id="60" creationId="{883505AC-5A6D-0A48-AB8C-AF1E045592B9}"/>
          </ac:spMkLst>
        </pc:spChg>
      </pc:sldChg>
      <pc:sldChg chg="modSp add mod">
        <pc:chgData name="Matthew Sabo" userId="0a9be0c1-9800-49c1-92f6-d8e44c4ef445" providerId="ADAL" clId="{41EDE0CA-D9F1-43E5-B6CA-5EB76F246AFF}" dt="2023-02-21T22:15:03.908" v="264" actId="1076"/>
        <pc:sldMkLst>
          <pc:docMk/>
          <pc:sldMk cId="2140089582" sldId="436"/>
        </pc:sldMkLst>
        <pc:spChg chg="mod">
          <ac:chgData name="Matthew Sabo" userId="0a9be0c1-9800-49c1-92f6-d8e44c4ef445" providerId="ADAL" clId="{41EDE0CA-D9F1-43E5-B6CA-5EB76F246AFF}" dt="2023-02-21T22:15:01.518" v="263" actId="1076"/>
          <ac:spMkLst>
            <pc:docMk/>
            <pc:sldMk cId="2140089582" sldId="436"/>
            <ac:spMk id="48" creationId="{6B18D90A-8230-AB45-A289-A9A91AEA2467}"/>
          </ac:spMkLst>
        </pc:spChg>
        <pc:spChg chg="mod">
          <ac:chgData name="Matthew Sabo" userId="0a9be0c1-9800-49c1-92f6-d8e44c4ef445" providerId="ADAL" clId="{41EDE0CA-D9F1-43E5-B6CA-5EB76F246AFF}" dt="2023-02-21T22:15:03.908" v="264" actId="1076"/>
          <ac:spMkLst>
            <pc:docMk/>
            <pc:sldMk cId="2140089582" sldId="436"/>
            <ac:spMk id="49" creationId="{1C994394-E6D5-9846-8EF3-CD932D55F449}"/>
          </ac:spMkLst>
        </pc:spChg>
        <pc:spChg chg="mod">
          <ac:chgData name="Matthew Sabo" userId="0a9be0c1-9800-49c1-92f6-d8e44c4ef445" providerId="ADAL" clId="{41EDE0CA-D9F1-43E5-B6CA-5EB76F246AFF}" dt="2023-02-21T22:14:52.843" v="260" actId="1076"/>
          <ac:spMkLst>
            <pc:docMk/>
            <pc:sldMk cId="2140089582" sldId="436"/>
            <ac:spMk id="58" creationId="{3B371B80-4611-B64B-B8DD-C90C996CF723}"/>
          </ac:spMkLst>
        </pc:spChg>
        <pc:spChg chg="mod">
          <ac:chgData name="Matthew Sabo" userId="0a9be0c1-9800-49c1-92f6-d8e44c4ef445" providerId="ADAL" clId="{41EDE0CA-D9F1-43E5-B6CA-5EB76F246AFF}" dt="2023-02-21T22:14:55.516" v="261" actId="1076"/>
          <ac:spMkLst>
            <pc:docMk/>
            <pc:sldMk cId="2140089582" sldId="436"/>
            <ac:spMk id="60" creationId="{883505AC-5A6D-0A48-AB8C-AF1E045592B9}"/>
          </ac:spMkLst>
        </pc:spChg>
      </pc:sldChg>
      <pc:sldChg chg="modSp add mod">
        <pc:chgData name="Matthew Sabo" userId="0a9be0c1-9800-49c1-92f6-d8e44c4ef445" providerId="ADAL" clId="{41EDE0CA-D9F1-43E5-B6CA-5EB76F246AFF}" dt="2023-02-21T22:15:31.037" v="270" actId="1076"/>
        <pc:sldMkLst>
          <pc:docMk/>
          <pc:sldMk cId="4068941574" sldId="437"/>
        </pc:sldMkLst>
        <pc:spChg chg="mod">
          <ac:chgData name="Matthew Sabo" userId="0a9be0c1-9800-49c1-92f6-d8e44c4ef445" providerId="ADAL" clId="{41EDE0CA-D9F1-43E5-B6CA-5EB76F246AFF}" dt="2023-02-21T22:15:20.651" v="267" actId="1076"/>
          <ac:spMkLst>
            <pc:docMk/>
            <pc:sldMk cId="4068941574" sldId="437"/>
            <ac:spMk id="47" creationId="{A96E3295-D6F5-2048-A6F7-AC5107C01F15}"/>
          </ac:spMkLst>
        </pc:spChg>
        <pc:spChg chg="mod">
          <ac:chgData name="Matthew Sabo" userId="0a9be0c1-9800-49c1-92f6-d8e44c4ef445" providerId="ADAL" clId="{41EDE0CA-D9F1-43E5-B6CA-5EB76F246AFF}" dt="2023-02-21T22:15:31.037" v="270" actId="1076"/>
          <ac:spMkLst>
            <pc:docMk/>
            <pc:sldMk cId="4068941574" sldId="437"/>
            <ac:spMk id="51" creationId="{7204B80B-BE12-4F42-96BE-25383C725B09}"/>
          </ac:spMkLst>
        </pc:spChg>
        <pc:spChg chg="mod">
          <ac:chgData name="Matthew Sabo" userId="0a9be0c1-9800-49c1-92f6-d8e44c4ef445" providerId="ADAL" clId="{41EDE0CA-D9F1-43E5-B6CA-5EB76F246AFF}" dt="2023-02-21T22:15:28.662" v="269" actId="1076"/>
          <ac:spMkLst>
            <pc:docMk/>
            <pc:sldMk cId="4068941574" sldId="437"/>
            <ac:spMk id="55" creationId="{B559DB5F-B159-C84F-88BC-0726753F51EF}"/>
          </ac:spMkLst>
        </pc:spChg>
        <pc:spChg chg="mod">
          <ac:chgData name="Matthew Sabo" userId="0a9be0c1-9800-49c1-92f6-d8e44c4ef445" providerId="ADAL" clId="{41EDE0CA-D9F1-43E5-B6CA-5EB76F246AFF}" dt="2023-02-21T22:15:16.490" v="266" actId="1076"/>
          <ac:spMkLst>
            <pc:docMk/>
            <pc:sldMk cId="4068941574" sldId="437"/>
            <ac:spMk id="60" creationId="{883505AC-5A6D-0A48-AB8C-AF1E045592B9}"/>
          </ac:spMkLst>
        </pc:spChg>
      </pc:sldChg>
      <pc:sldChg chg="modSp add mod">
        <pc:chgData name="Matthew Sabo" userId="0a9be0c1-9800-49c1-92f6-d8e44c4ef445" providerId="ADAL" clId="{41EDE0CA-D9F1-43E5-B6CA-5EB76F246AFF}" dt="2023-02-21T22:17:11.438" v="282" actId="1076"/>
        <pc:sldMkLst>
          <pc:docMk/>
          <pc:sldMk cId="2879310862" sldId="438"/>
        </pc:sldMkLst>
        <pc:spChg chg="mod">
          <ac:chgData name="Matthew Sabo" userId="0a9be0c1-9800-49c1-92f6-d8e44c4ef445" providerId="ADAL" clId="{41EDE0CA-D9F1-43E5-B6CA-5EB76F246AFF}" dt="2023-02-21T22:16:59.258" v="279" actId="1076"/>
          <ac:spMkLst>
            <pc:docMk/>
            <pc:sldMk cId="2879310862" sldId="438"/>
            <ac:spMk id="71" creationId="{0CE6C9CF-5B81-1B47-8BCD-AD7ADE051F28}"/>
          </ac:spMkLst>
        </pc:spChg>
        <pc:spChg chg="mod">
          <ac:chgData name="Matthew Sabo" userId="0a9be0c1-9800-49c1-92f6-d8e44c4ef445" providerId="ADAL" clId="{41EDE0CA-D9F1-43E5-B6CA-5EB76F246AFF}" dt="2023-02-21T22:16:57.203" v="278" actId="1076"/>
          <ac:spMkLst>
            <pc:docMk/>
            <pc:sldMk cId="2879310862" sldId="438"/>
            <ac:spMk id="72" creationId="{BB9A91EF-542E-2D45-AA71-115F951C22D5}"/>
          </ac:spMkLst>
        </pc:spChg>
        <pc:spChg chg="mod">
          <ac:chgData name="Matthew Sabo" userId="0a9be0c1-9800-49c1-92f6-d8e44c4ef445" providerId="ADAL" clId="{41EDE0CA-D9F1-43E5-B6CA-5EB76F246AFF}" dt="2023-02-21T22:17:08.280" v="281" actId="1076"/>
          <ac:spMkLst>
            <pc:docMk/>
            <pc:sldMk cId="2879310862" sldId="438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2:17:06.282" v="280" actId="1076"/>
          <ac:spMkLst>
            <pc:docMk/>
            <pc:sldMk cId="2879310862" sldId="438"/>
            <ac:spMk id="75" creationId="{35F27634-7CBD-1C43-B98A-62B6567206D4}"/>
          </ac:spMkLst>
        </pc:spChg>
        <pc:spChg chg="mod">
          <ac:chgData name="Matthew Sabo" userId="0a9be0c1-9800-49c1-92f6-d8e44c4ef445" providerId="ADAL" clId="{41EDE0CA-D9F1-43E5-B6CA-5EB76F246AFF}" dt="2023-02-21T22:17:11.438" v="282" actId="1076"/>
          <ac:spMkLst>
            <pc:docMk/>
            <pc:sldMk cId="2879310862" sldId="438"/>
            <ac:spMk id="78" creationId="{561AFA62-37CD-5F4D-942C-1F2EB9FBD877}"/>
          </ac:spMkLst>
        </pc:spChg>
      </pc:sldChg>
      <pc:sldChg chg="modSp add mod">
        <pc:chgData name="Matthew Sabo" userId="0a9be0c1-9800-49c1-92f6-d8e44c4ef445" providerId="ADAL" clId="{41EDE0CA-D9F1-43E5-B6CA-5EB76F246AFF}" dt="2023-02-21T22:17:53.378" v="288" actId="1076"/>
        <pc:sldMkLst>
          <pc:docMk/>
          <pc:sldMk cId="2786221690" sldId="439"/>
        </pc:sldMkLst>
        <pc:spChg chg="mod">
          <ac:chgData name="Matthew Sabo" userId="0a9be0c1-9800-49c1-92f6-d8e44c4ef445" providerId="ADAL" clId="{41EDE0CA-D9F1-43E5-B6CA-5EB76F246AFF}" dt="2023-02-21T22:17:53.378" v="288" actId="1076"/>
          <ac:spMkLst>
            <pc:docMk/>
            <pc:sldMk cId="2786221690" sldId="439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2:17:48.155" v="286" actId="1076"/>
          <ac:spMkLst>
            <pc:docMk/>
            <pc:sldMk cId="2786221690" sldId="439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2:17:50.595" v="287" actId="1076"/>
          <ac:spMkLst>
            <pc:docMk/>
            <pc:sldMk cId="2786221690" sldId="439"/>
            <ac:spMk id="75" creationId="{35F27634-7CBD-1C43-B98A-62B6567206D4}"/>
          </ac:spMkLst>
        </pc:spChg>
        <pc:spChg chg="mod">
          <ac:chgData name="Matthew Sabo" userId="0a9be0c1-9800-49c1-92f6-d8e44c4ef445" providerId="ADAL" clId="{41EDE0CA-D9F1-43E5-B6CA-5EB76F246AFF}" dt="2023-02-21T22:17:36.746" v="284" actId="1076"/>
          <ac:spMkLst>
            <pc:docMk/>
            <pc:sldMk cId="2786221690" sldId="439"/>
            <ac:spMk id="78" creationId="{561AFA62-37CD-5F4D-942C-1F2EB9FBD877}"/>
          </ac:spMkLst>
        </pc:spChg>
      </pc:sldChg>
      <pc:sldChg chg="modSp add mod">
        <pc:chgData name="Matthew Sabo" userId="0a9be0c1-9800-49c1-92f6-d8e44c4ef445" providerId="ADAL" clId="{41EDE0CA-D9F1-43E5-B6CA-5EB76F246AFF}" dt="2023-02-21T22:18:11.126" v="294" actId="1076"/>
        <pc:sldMkLst>
          <pc:docMk/>
          <pc:sldMk cId="2372937648" sldId="440"/>
        </pc:sldMkLst>
        <pc:spChg chg="mod">
          <ac:chgData name="Matthew Sabo" userId="0a9be0c1-9800-49c1-92f6-d8e44c4ef445" providerId="ADAL" clId="{41EDE0CA-D9F1-43E5-B6CA-5EB76F246AFF}" dt="2023-02-21T22:18:08.812" v="293" actId="1076"/>
          <ac:spMkLst>
            <pc:docMk/>
            <pc:sldMk cId="2372937648" sldId="440"/>
            <ac:spMk id="68" creationId="{19928999-0712-E940-BCA4-905E50A16A34}"/>
          </ac:spMkLst>
        </pc:spChg>
        <pc:spChg chg="mod">
          <ac:chgData name="Matthew Sabo" userId="0a9be0c1-9800-49c1-92f6-d8e44c4ef445" providerId="ADAL" clId="{41EDE0CA-D9F1-43E5-B6CA-5EB76F246AFF}" dt="2023-02-21T22:18:11.126" v="294" actId="1076"/>
          <ac:spMkLst>
            <pc:docMk/>
            <pc:sldMk cId="2372937648" sldId="440"/>
            <ac:spMk id="72" creationId="{BB9A91EF-542E-2D45-AA71-115F951C22D5}"/>
          </ac:spMkLst>
        </pc:spChg>
        <pc:spChg chg="mod">
          <ac:chgData name="Matthew Sabo" userId="0a9be0c1-9800-49c1-92f6-d8e44c4ef445" providerId="ADAL" clId="{41EDE0CA-D9F1-43E5-B6CA-5EB76F246AFF}" dt="2023-02-21T22:18:00.221" v="290" actId="1076"/>
          <ac:spMkLst>
            <pc:docMk/>
            <pc:sldMk cId="2372937648" sldId="440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2:18:06.287" v="292" actId="1076"/>
          <ac:spMkLst>
            <pc:docMk/>
            <pc:sldMk cId="2372937648" sldId="440"/>
            <ac:spMk id="75" creationId="{35F27634-7CBD-1C43-B98A-62B6567206D4}"/>
          </ac:spMkLst>
        </pc:spChg>
      </pc:sldChg>
      <pc:sldChg chg="modSp add mod">
        <pc:chgData name="Matthew Sabo" userId="0a9be0c1-9800-49c1-92f6-d8e44c4ef445" providerId="ADAL" clId="{41EDE0CA-D9F1-43E5-B6CA-5EB76F246AFF}" dt="2023-02-21T22:18:35.450" v="300" actId="1076"/>
        <pc:sldMkLst>
          <pc:docMk/>
          <pc:sldMk cId="1128527192" sldId="441"/>
        </pc:sldMkLst>
        <pc:spChg chg="mod">
          <ac:chgData name="Matthew Sabo" userId="0a9be0c1-9800-49c1-92f6-d8e44c4ef445" providerId="ADAL" clId="{41EDE0CA-D9F1-43E5-B6CA-5EB76F246AFF}" dt="2023-02-21T22:18:33.451" v="299" actId="1076"/>
          <ac:spMkLst>
            <pc:docMk/>
            <pc:sldMk cId="1128527192" sldId="441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18:29.759" v="298" actId="1076"/>
          <ac:spMkLst>
            <pc:docMk/>
            <pc:sldMk cId="1128527192" sldId="441"/>
            <ac:spMk id="74" creationId="{C91130B3-3EC5-C04F-9BFA-5AD44F11B6CA}"/>
          </ac:spMkLst>
        </pc:spChg>
        <pc:spChg chg="mod">
          <ac:chgData name="Matthew Sabo" userId="0a9be0c1-9800-49c1-92f6-d8e44c4ef445" providerId="ADAL" clId="{41EDE0CA-D9F1-43E5-B6CA-5EB76F246AFF}" dt="2023-02-21T22:18:21.017" v="296" actId="1076"/>
          <ac:spMkLst>
            <pc:docMk/>
            <pc:sldMk cId="1128527192" sldId="441"/>
            <ac:spMk id="75" creationId="{35F27634-7CBD-1C43-B98A-62B6567206D4}"/>
          </ac:spMkLst>
        </pc:spChg>
        <pc:spChg chg="mod">
          <ac:chgData name="Matthew Sabo" userId="0a9be0c1-9800-49c1-92f6-d8e44c4ef445" providerId="ADAL" clId="{41EDE0CA-D9F1-43E5-B6CA-5EB76F246AFF}" dt="2023-02-21T22:18:35.450" v="300" actId="1076"/>
          <ac:spMkLst>
            <pc:docMk/>
            <pc:sldMk cId="1128527192" sldId="441"/>
            <ac:spMk id="77" creationId="{BCA17643-708F-AF43-83AF-8EA0CFF8EC9A}"/>
          </ac:spMkLst>
        </pc:spChg>
      </pc:sldChg>
      <pc:sldChg chg="modSp add mod">
        <pc:chgData name="Matthew Sabo" userId="0a9be0c1-9800-49c1-92f6-d8e44c4ef445" providerId="ADAL" clId="{41EDE0CA-D9F1-43E5-B6CA-5EB76F246AFF}" dt="2023-02-21T22:18:52.365" v="306" actId="1076"/>
        <pc:sldMkLst>
          <pc:docMk/>
          <pc:sldMk cId="3460335931" sldId="442"/>
        </pc:sldMkLst>
        <pc:spChg chg="mod">
          <ac:chgData name="Matthew Sabo" userId="0a9be0c1-9800-49c1-92f6-d8e44c4ef445" providerId="ADAL" clId="{41EDE0CA-D9F1-43E5-B6CA-5EB76F246AFF}" dt="2023-02-21T22:18:47.597" v="304" actId="1076"/>
          <ac:spMkLst>
            <pc:docMk/>
            <pc:sldMk cId="3460335931" sldId="442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18:44.423" v="303" actId="1076"/>
          <ac:spMkLst>
            <pc:docMk/>
            <pc:sldMk cId="3460335931" sldId="442"/>
            <ac:spMk id="74" creationId="{C91130B3-3EC5-C04F-9BFA-5AD44F11B6CA}"/>
          </ac:spMkLst>
        </pc:spChg>
        <pc:spChg chg="mod">
          <ac:chgData name="Matthew Sabo" userId="0a9be0c1-9800-49c1-92f6-d8e44c4ef445" providerId="ADAL" clId="{41EDE0CA-D9F1-43E5-B6CA-5EB76F246AFF}" dt="2023-02-21T22:18:52.365" v="306" actId="1076"/>
          <ac:spMkLst>
            <pc:docMk/>
            <pc:sldMk cId="3460335931" sldId="442"/>
            <ac:spMk id="76" creationId="{47D94E25-6E56-8D43-A55A-9D58715EDD66}"/>
          </ac:spMkLst>
        </pc:spChg>
        <pc:spChg chg="mod">
          <ac:chgData name="Matthew Sabo" userId="0a9be0c1-9800-49c1-92f6-d8e44c4ef445" providerId="ADAL" clId="{41EDE0CA-D9F1-43E5-B6CA-5EB76F246AFF}" dt="2023-02-21T22:18:50.017" v="305" actId="1076"/>
          <ac:spMkLst>
            <pc:docMk/>
            <pc:sldMk cId="3460335931" sldId="442"/>
            <ac:spMk id="79" creationId="{921B13CD-6A81-4442-B445-852DB7F34392}"/>
          </ac:spMkLst>
        </pc:spChg>
      </pc:sldChg>
      <pc:sldChg chg="modSp add mod">
        <pc:chgData name="Matthew Sabo" userId="0a9be0c1-9800-49c1-92f6-d8e44c4ef445" providerId="ADAL" clId="{41EDE0CA-D9F1-43E5-B6CA-5EB76F246AFF}" dt="2023-02-21T22:19:15.134" v="312" actId="1076"/>
        <pc:sldMkLst>
          <pc:docMk/>
          <pc:sldMk cId="3182946943" sldId="443"/>
        </pc:sldMkLst>
        <pc:spChg chg="mod">
          <ac:chgData name="Matthew Sabo" userId="0a9be0c1-9800-49c1-92f6-d8e44c4ef445" providerId="ADAL" clId="{41EDE0CA-D9F1-43E5-B6CA-5EB76F246AFF}" dt="2023-02-21T22:19:15.134" v="312" actId="1076"/>
          <ac:spMkLst>
            <pc:docMk/>
            <pc:sldMk cId="3182946943" sldId="443"/>
            <ac:spMk id="69" creationId="{85E60B58-095E-AB49-8B4E-AF7095FB1FDD}"/>
          </ac:spMkLst>
        </pc:spChg>
        <pc:spChg chg="mod">
          <ac:chgData name="Matthew Sabo" userId="0a9be0c1-9800-49c1-92f6-d8e44c4ef445" providerId="ADAL" clId="{41EDE0CA-D9F1-43E5-B6CA-5EB76F246AFF}" dt="2023-02-21T22:19:01.809" v="308" actId="1076"/>
          <ac:spMkLst>
            <pc:docMk/>
            <pc:sldMk cId="3182946943" sldId="443"/>
            <ac:spMk id="70" creationId="{FCB96FB2-4FDF-9041-8E41-E718153B31A6}"/>
          </ac:spMkLst>
        </pc:spChg>
        <pc:spChg chg="mod">
          <ac:chgData name="Matthew Sabo" userId="0a9be0c1-9800-49c1-92f6-d8e44c4ef445" providerId="ADAL" clId="{41EDE0CA-D9F1-43E5-B6CA-5EB76F246AFF}" dt="2023-02-21T22:19:12.889" v="311" actId="1076"/>
          <ac:spMkLst>
            <pc:docMk/>
            <pc:sldMk cId="3182946943" sldId="443"/>
            <ac:spMk id="76" creationId="{47D94E25-6E56-8D43-A55A-9D58715EDD66}"/>
          </ac:spMkLst>
        </pc:spChg>
        <pc:spChg chg="mod">
          <ac:chgData name="Matthew Sabo" userId="0a9be0c1-9800-49c1-92f6-d8e44c4ef445" providerId="ADAL" clId="{41EDE0CA-D9F1-43E5-B6CA-5EB76F246AFF}" dt="2023-02-21T22:19:10.139" v="310" actId="1076"/>
          <ac:spMkLst>
            <pc:docMk/>
            <pc:sldMk cId="3182946943" sldId="443"/>
            <ac:spMk id="79" creationId="{921B13CD-6A81-4442-B445-852DB7F34392}"/>
          </ac:spMkLst>
        </pc:spChg>
      </pc:sldChg>
      <pc:sldChg chg="modSp add mod">
        <pc:chgData name="Matthew Sabo" userId="0a9be0c1-9800-49c1-92f6-d8e44c4ef445" providerId="ADAL" clId="{41EDE0CA-D9F1-43E5-B6CA-5EB76F246AFF}" dt="2023-02-21T22:19:54.781" v="318" actId="1076"/>
        <pc:sldMkLst>
          <pc:docMk/>
          <pc:sldMk cId="64486987" sldId="444"/>
        </pc:sldMkLst>
        <pc:spChg chg="mod">
          <ac:chgData name="Matthew Sabo" userId="0a9be0c1-9800-49c1-92f6-d8e44c4ef445" providerId="ADAL" clId="{41EDE0CA-D9F1-43E5-B6CA-5EB76F246AFF}" dt="2023-02-21T22:19:54.781" v="318" actId="1076"/>
          <ac:spMkLst>
            <pc:docMk/>
            <pc:sldMk cId="64486987" sldId="444"/>
            <ac:spMk id="69" creationId="{85E60B58-095E-AB49-8B4E-AF7095FB1FDD}"/>
          </ac:spMkLst>
        </pc:spChg>
        <pc:spChg chg="mod">
          <ac:chgData name="Matthew Sabo" userId="0a9be0c1-9800-49c1-92f6-d8e44c4ef445" providerId="ADAL" clId="{41EDE0CA-D9F1-43E5-B6CA-5EB76F246AFF}" dt="2023-02-21T22:19:49.645" v="316" actId="1076"/>
          <ac:spMkLst>
            <pc:docMk/>
            <pc:sldMk cId="64486987" sldId="444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2:19:47.289" v="315" actId="1076"/>
          <ac:spMkLst>
            <pc:docMk/>
            <pc:sldMk cId="64486987" sldId="444"/>
            <ac:spMk id="75" creationId="{35F27634-7CBD-1C43-B98A-62B6567206D4}"/>
          </ac:spMkLst>
        </pc:spChg>
        <pc:spChg chg="mod">
          <ac:chgData name="Matthew Sabo" userId="0a9be0c1-9800-49c1-92f6-d8e44c4ef445" providerId="ADAL" clId="{41EDE0CA-D9F1-43E5-B6CA-5EB76F246AFF}" dt="2023-02-21T22:19:52.302" v="317" actId="1076"/>
          <ac:spMkLst>
            <pc:docMk/>
            <pc:sldMk cId="64486987" sldId="444"/>
            <ac:spMk id="79" creationId="{921B13CD-6A81-4442-B445-852DB7F34392}"/>
          </ac:spMkLst>
        </pc:spChg>
      </pc:sldChg>
      <pc:sldChg chg="modSp add mod">
        <pc:chgData name="Matthew Sabo" userId="0a9be0c1-9800-49c1-92f6-d8e44c4ef445" providerId="ADAL" clId="{41EDE0CA-D9F1-43E5-B6CA-5EB76F246AFF}" dt="2023-02-21T22:20:16.057" v="325" actId="1076"/>
        <pc:sldMkLst>
          <pc:docMk/>
          <pc:sldMk cId="2740019232" sldId="445"/>
        </pc:sldMkLst>
        <pc:spChg chg="mod">
          <ac:chgData name="Matthew Sabo" userId="0a9be0c1-9800-49c1-92f6-d8e44c4ef445" providerId="ADAL" clId="{41EDE0CA-D9F1-43E5-B6CA-5EB76F246AFF}" dt="2023-02-21T22:20:07.739" v="321" actId="1076"/>
          <ac:spMkLst>
            <pc:docMk/>
            <pc:sldMk cId="2740019232" sldId="445"/>
            <ac:spMk id="73" creationId="{57F3DBE6-B53D-FD4F-8218-7584EFC1CE77}"/>
          </ac:spMkLst>
        </pc:spChg>
        <pc:spChg chg="mod">
          <ac:chgData name="Matthew Sabo" userId="0a9be0c1-9800-49c1-92f6-d8e44c4ef445" providerId="ADAL" clId="{41EDE0CA-D9F1-43E5-B6CA-5EB76F246AFF}" dt="2023-02-21T22:20:16.057" v="325" actId="1076"/>
          <ac:spMkLst>
            <pc:docMk/>
            <pc:sldMk cId="2740019232" sldId="445"/>
            <ac:spMk id="74" creationId="{C91130B3-3EC5-C04F-9BFA-5AD44F11B6CA}"/>
          </ac:spMkLst>
        </pc:spChg>
        <pc:spChg chg="mod">
          <ac:chgData name="Matthew Sabo" userId="0a9be0c1-9800-49c1-92f6-d8e44c4ef445" providerId="ADAL" clId="{41EDE0CA-D9F1-43E5-B6CA-5EB76F246AFF}" dt="2023-02-21T22:20:11.449" v="322" actId="1076"/>
          <ac:spMkLst>
            <pc:docMk/>
            <pc:sldMk cId="2740019232" sldId="445"/>
            <ac:spMk id="79" creationId="{921B13CD-6A81-4442-B445-852DB7F34392}"/>
          </ac:spMkLst>
        </pc:spChg>
        <pc:spChg chg="mod">
          <ac:chgData name="Matthew Sabo" userId="0a9be0c1-9800-49c1-92f6-d8e44c4ef445" providerId="ADAL" clId="{41EDE0CA-D9F1-43E5-B6CA-5EB76F246AFF}" dt="2023-02-21T22:20:13.428" v="323" actId="1076"/>
          <ac:spMkLst>
            <pc:docMk/>
            <pc:sldMk cId="2740019232" sldId="445"/>
            <ac:spMk id="81" creationId="{24346DC9-9EAC-A54D-BD16-56A808B178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691E-772B-CEA0-BA10-50D55FE2B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4859F-FD0C-197B-BBC1-32205483D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553C-CDAC-3CBB-D778-D139D075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3182-B16D-5405-829C-A6428CBC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2AB6-3E3A-2120-CBD6-153672EF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6FD7-A51C-DBD8-E683-B8E0013E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1B1B6-5E1C-98D3-23D7-03BE80DA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20AE-C89D-0C53-9A26-3334AB64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10E8-C5AB-9EC8-C0D6-85613221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D5CB-44F5-A8E7-D06C-333A6322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9F3A1-215D-0CD8-76FA-7D6CEEB26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41E10-8275-5FF0-589A-D2B20FA1E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56AF-0527-EDD1-971D-FA5A94C2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471C-30F5-B433-AF19-CB1603F9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3770-7268-59E1-D6BB-52E10943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E910-243C-1333-C061-DFBB9027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E9DE-DB8A-C634-F6B5-D425D520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D0DD-56E8-A06C-D0A7-7A684DBF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F8BF-EA76-689B-2B80-5E188122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497A0-078B-86A7-A0B8-4086A1C0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27DE-7D7F-3902-D5BB-A88B3262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FE1D-A09D-C2AB-863A-FBA12413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532A-5D8D-9B2F-311A-645C373D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2AD3-535C-901A-DFD8-7BB65BF0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BC20-1376-FF9F-DEA2-A6FF981F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9194-AC68-B1B8-6F55-421A1EE9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46C2-EA10-8380-164D-B331E4FF0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AE04-D557-8128-7432-FCB52EE6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9A27D-5124-70CC-DD7E-55575CBE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04FFB-847A-792B-A8D8-47CD40A5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53ABC-15EE-AFB1-A4DD-D82DDE1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D0EC-811D-6619-9FA0-9B46D858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5E9B-0A50-B6A9-7184-05D238171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2B236-C7C2-A15A-6647-E972AD5B5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CBB9F-FBD0-F664-DD81-5CE20777D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8704-860E-FADC-9FB3-047DAFA93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A57EE-A3B1-1EC2-A67A-684BDC79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AA85C-4C9D-7491-D20A-F72701AA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7D147-FC05-31D8-6158-ABD211F5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8800-FAB8-4458-43B2-2B5F18C2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B3F39-AA8C-F4A1-18E4-DC74D8FA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2D1FA-3297-9FE2-B506-141284CD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DF1BA-260B-32A6-888B-6C924488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33051-ED17-AFB1-6315-D19C02E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CDDF-95E5-F7AA-849B-EC21453E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6265-762E-6C2C-6D50-AC2AC1CA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287A-640A-914E-353B-9887BE19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6F15-3D35-5FFC-31D7-3FB85697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97FAE-2BAB-96F9-EC3D-BBE7376AD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46D0-8257-416A-C5D6-6E327338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3281-B2AF-C33D-292A-EE8478F6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4709-BCBF-BAAC-C118-4C4133C3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4348-89BF-262B-6364-D66CCC52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8CA59-D022-06EE-A6C0-BF9C679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AEC42-94B0-A17E-143B-367A26A12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DCA0-CB28-F047-3A0A-8598E09B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7CE43-058E-8B7B-1A58-1E146B84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798A-A5B3-B96F-A570-4AB27A2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CAFC0-3D6D-3FC2-EC5C-21C121F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36E7-838B-752C-3A96-74F4E5A87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21436-2AED-4E36-47EB-AD1F33695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F16C-CDB8-A041-BEF1-0019CE49363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19ED-33F9-B3AF-3638-E7C2B3A0F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E1EF-264B-4783-9B35-E6A9609DB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9B3A-2FD1-0840-95D1-EEA5889C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750E5-AEBF-D417-1EBB-925A9C9FB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Heap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84CE9-5B18-B8BA-B6AF-BB8A10BA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780935" y="38881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482433" y="389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28295" y="1888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640611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795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456761" y="288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475922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00269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482433" y="389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28295" y="1888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795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456761" y="288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475922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3614055" y="2853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74979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482433" y="389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28295" y="1888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795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456761" y="288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475922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3614055" y="2853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31487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84764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482433" y="389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28295" y="1888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795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456761" y="288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475922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3614055" y="2853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31487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60286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482433" y="389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629295" y="2868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32766" y="4958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456761" y="288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475922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46616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31487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5660579" y="1792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12445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146502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629295" y="2868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32766" y="4958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456761" y="288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475922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46616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31487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5660579" y="1792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557854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1507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146502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629295" y="2868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32766" y="4958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456761" y="288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475922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46616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31487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5660579" y="1792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557854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7086662" y="4925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64607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146502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629295" y="2868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32766" y="4958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456761" y="288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080053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46616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31487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5660579" y="1792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557854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7086662" y="4925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8374249" y="3909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735065" y="590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1938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146502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629295" y="2868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32766" y="4958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8410942" y="3909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080053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46616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31487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505366" y="2868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557854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7086662" y="4925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8986541" y="4925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5728898" y="1836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40732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146502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629295" y="28683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32766" y="4958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505366" y="2802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080053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46616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31487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5551470" y="1836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557854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7086662" y="4925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8433550" y="3870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2177391" y="184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86732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836CA-C019-7C66-6D68-4A94216C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F5EC-FFDB-DD02-80CC-05EF3781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/>
              <a:t>In the following practice task, build a </a:t>
            </a:r>
            <a:r>
              <a:rPr lang="en-US" sz="2200" dirty="0" err="1"/>
              <a:t>MinHeap</a:t>
            </a:r>
            <a:r>
              <a:rPr lang="en-US" sz="2200" dirty="0"/>
              <a:t>, adding the elements one at a time.</a:t>
            </a:r>
          </a:p>
          <a:p>
            <a:r>
              <a:rPr lang="en-US" sz="2200" dirty="0"/>
              <a:t>Duplicate the slide after each insertion, so you keep a record of the evolution of the tree</a:t>
            </a:r>
          </a:p>
          <a:p>
            <a:r>
              <a:rPr lang="en-US" sz="2200" dirty="0"/>
              <a:t>After inserting all elements, remove the first five (minimum) elements one at a time</a:t>
            </a:r>
          </a:p>
          <a:p>
            <a:r>
              <a:rPr lang="en-US" sz="2200" dirty="0"/>
              <a:t>Again, duplicate the slide after each removal, to keep a record of the intermediate stages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468D-3149-E14D-D0C4-F004431D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10 - </a:t>
            </a:r>
            <a:fld id="{90994C07-E970-A243-9601-A1D642E986E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146502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551470" y="1785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04477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31166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505366" y="2802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198322" y="4925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3664404" y="28640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31487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1385870" y="1768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557854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7086662" y="4925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8433550" y="3870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2177391" y="184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3189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146502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1139530" y="1768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733582" y="2875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85013" y="3888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505366" y="2802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174662" y="493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591018" y="1855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2680308" y="3890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1594551" y="1825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557854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3234221" y="48905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8433550" y="3870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2177391" y="184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5886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470170" y="3867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1139530" y="1768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733582" y="2875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85013" y="3888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5627454" y="17890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174662" y="493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2538096" y="1759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2680308" y="3890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1594551" y="1825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434351" y="2822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3234221" y="48905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8433550" y="3870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2177391" y="184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6448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71823" y="4863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470170" y="3867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1139530" y="1768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733582" y="2875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85013" y="3888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3003918" y="17442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8433550" y="3841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2538096" y="1759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2680308" y="38906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56385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1594551" y="1825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5550858" y="1831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3234221" y="48905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7434945" y="2810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2177391" y="1846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740019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5514789" y="1804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76134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283057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46302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5514789" y="1804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3614055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283057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4253232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7454581" y="2907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3614055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550688" y="1836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40974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7454581" y="2907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3614055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550688" y="1836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42366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7454581" y="2907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635764" y="3935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550688" y="1836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614055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504700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7454581" y="2907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635764" y="3935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550688" y="1836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614055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5576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9970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9613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23963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76134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283057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71869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6572075" y="3869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635764" y="3935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7456761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614055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5576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5569943" y="1836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47724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6572075" y="3869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635764" y="3935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839864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614055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5576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5569943" y="1836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7456761" y="2880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064892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6572075" y="3869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38764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839864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94703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5576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5569943" y="1836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7456761" y="2880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3648761" y="2891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682624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6572075" y="3869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38764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839864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94703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5576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5569943" y="1836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7456761" y="2880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3648761" y="2891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285343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943323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6572075" y="3869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38764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839864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94703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5576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5569943" y="1836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7456761" y="2880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3648761" y="2891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285343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99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544890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6572075" y="3869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38764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839864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75199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241583" y="4939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3758389" y="283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7456761" y="2880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4731388" y="3879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285343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99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5660287" y="17619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879310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6102909" y="48728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38764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839864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94703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6048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3680684" y="2818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7456761" y="2880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4622779" y="3888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285343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99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5579188" y="1775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470170" y="38700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94209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4642880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38764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839864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94703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6048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5518135" y="1782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7456761" y="2880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3578128" y="2796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285343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99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419496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470170" y="38700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786221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3697779" y="27245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38764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839864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94703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85013" y="3834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1182811" y="1541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7456761" y="2880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518135" y="18282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285343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299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419496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470170" y="38700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372937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3697779" y="27245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38764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7453448" y="27789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94703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85013" y="3834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1182811" y="1541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539448" y="17784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1601515" y="1470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285343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8419465" y="38700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419496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6470170" y="38700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12852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5632499" y="18108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76134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283057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112983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3697779" y="27245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387644" y="494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539448" y="1843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94703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85013" y="3834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1182811" y="1541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2055414" y="1527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1601515" y="1470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91365" y="38675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8419465" y="38700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419496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484783" y="2898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460335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3697779" y="27245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470170" y="38700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2550111" y="15060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794703" y="3956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85013" y="3834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1182811" y="1541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2055414" y="1527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1601515" y="1470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7534374" y="2892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8419465" y="38700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419496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5632525" y="1768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182946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5535120" y="18108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276134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283057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3229657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3626153" y="2809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5518135" y="18149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283057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1881905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3626153" y="2809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7559770" y="283809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63997" y="17928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1480401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737319" y="3810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7559770" y="283809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63997" y="17928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707432" y="2875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5674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3520389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737319" y="3810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7559770" y="283809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63997" y="17928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707432" y="2875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9708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4020572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737319" y="3810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7559770" y="283809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63997" y="17928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707432" y="2875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9708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6563275" y="3844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3712000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737319" y="3810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8450097" y="39097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7559770" y="2824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707432" y="2875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9708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6563275" y="3844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589936" y="1730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3567752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87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8450097" y="39097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7559770" y="2824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2690510" y="385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9708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6563275" y="3844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589936" y="1730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3662215" y="2875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328146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3701761" y="2791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5659662" y="19096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3283057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91114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87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8450097" y="39097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7559770" y="2824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261738" y="488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9708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6563275" y="3844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589936" y="1730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2737926" y="382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648761" y="2896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527845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87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8450097" y="39097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7559770" y="2824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261738" y="488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09708" y="389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6563275" y="3844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589936" y="1730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2737926" y="382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648761" y="2896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195699" y="488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3229307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87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8450097" y="39097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7559770" y="2824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261738" y="488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71232" y="49221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6563275" y="3844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589936" y="1730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2737926" y="382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648761" y="2896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195699" y="488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4566092" y="3867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2160438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87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8450097" y="39097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6494426" y="3844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261738" y="488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71232" y="49221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6096406" y="488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589936" y="1730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2737926" y="382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648761" y="2896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195699" y="488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4566092" y="3867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418253" y="28233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198203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87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8450097" y="39097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7075015" y="48546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261738" y="488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71232" y="49221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6096406" y="488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589936" y="1730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2737926" y="382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648761" y="2896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195699" y="488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4566092" y="3867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418253" y="28233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6498611" y="385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1373447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38764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8450097" y="39097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7075015" y="48546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261738" y="488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5171232" y="49221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6096406" y="488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589936" y="1730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2737926" y="382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3648761" y="2896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4195699" y="488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4566092" y="3867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418253" y="28233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6498611" y="385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8008686" y="48546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 Build a Minheap adding elements in order given</a:t>
            </a:r>
          </a:p>
        </p:txBody>
      </p:sp>
    </p:spTree>
    <p:extLst>
      <p:ext uri="{BB962C8B-B14F-4D97-AF65-F5344CB8AC3E}">
        <p14:creationId xmlns:p14="http://schemas.microsoft.com/office/powerpoint/2010/main" val="2585868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Remove minimum element Minheap 5 consecutive 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6E3295-D6F5-2048-A6F7-AC5107C01F15}"/>
              </a:ext>
            </a:extLst>
          </p:cNvPr>
          <p:cNvSpPr txBox="1"/>
          <p:nvPr/>
        </p:nvSpPr>
        <p:spPr>
          <a:xfrm>
            <a:off x="2780935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18D90A-8230-AB45-A289-A9A91AEA2467}"/>
              </a:ext>
            </a:extLst>
          </p:cNvPr>
          <p:cNvSpPr txBox="1"/>
          <p:nvPr/>
        </p:nvSpPr>
        <p:spPr>
          <a:xfrm>
            <a:off x="6581185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994394-E6D5-9846-8EF3-CD932D55F449}"/>
              </a:ext>
            </a:extLst>
          </p:cNvPr>
          <p:cNvSpPr txBox="1"/>
          <p:nvPr/>
        </p:nvSpPr>
        <p:spPr>
          <a:xfrm>
            <a:off x="6179139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929BE-A59C-8A4C-BACC-FF9A171C1EB9}"/>
              </a:ext>
            </a:extLst>
          </p:cNvPr>
          <p:cNvSpPr txBox="1"/>
          <p:nvPr/>
        </p:nvSpPr>
        <p:spPr>
          <a:xfrm>
            <a:off x="3719387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04B80B-BE12-4F42-96BE-25383C725B09}"/>
              </a:ext>
            </a:extLst>
          </p:cNvPr>
          <p:cNvSpPr txBox="1"/>
          <p:nvPr/>
        </p:nvSpPr>
        <p:spPr>
          <a:xfrm>
            <a:off x="5179531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37EF0-A102-3E40-896A-E075639BC9DC}"/>
              </a:ext>
            </a:extLst>
          </p:cNvPr>
          <p:cNvSpPr txBox="1"/>
          <p:nvPr/>
        </p:nvSpPr>
        <p:spPr>
          <a:xfrm>
            <a:off x="3300683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4CDB5-4039-E24A-8F02-E37098E30F2C}"/>
              </a:ext>
            </a:extLst>
          </p:cNvPr>
          <p:cNvSpPr txBox="1"/>
          <p:nvPr/>
        </p:nvSpPr>
        <p:spPr>
          <a:xfrm>
            <a:off x="2395566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CFD3E-6E9B-3945-8727-5D10173BBC20}"/>
              </a:ext>
            </a:extLst>
          </p:cNvPr>
          <p:cNvSpPr txBox="1"/>
          <p:nvPr/>
        </p:nvSpPr>
        <p:spPr>
          <a:xfrm>
            <a:off x="813318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59DB5F-B159-C84F-88BC-0726753F51EF}"/>
              </a:ext>
            </a:extLst>
          </p:cNvPr>
          <p:cNvSpPr txBox="1"/>
          <p:nvPr/>
        </p:nvSpPr>
        <p:spPr>
          <a:xfrm>
            <a:off x="468501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555055-7B61-434D-8E09-A9387DE6B3A4}"/>
              </a:ext>
            </a:extLst>
          </p:cNvPr>
          <p:cNvSpPr txBox="1"/>
          <p:nvPr/>
        </p:nvSpPr>
        <p:spPr>
          <a:xfrm>
            <a:off x="5598235" y="1825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B1FB2-84F6-E94B-B246-7455C2ABB412}"/>
              </a:ext>
            </a:extLst>
          </p:cNvPr>
          <p:cNvSpPr txBox="1"/>
          <p:nvPr/>
        </p:nvSpPr>
        <p:spPr>
          <a:xfrm>
            <a:off x="7108347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371B80-4611-B64B-B8DD-C90C996CF723}"/>
              </a:ext>
            </a:extLst>
          </p:cNvPr>
          <p:cNvSpPr txBox="1"/>
          <p:nvPr/>
        </p:nvSpPr>
        <p:spPr>
          <a:xfrm>
            <a:off x="8493035" y="3852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C255E5-0C3C-4843-A546-D4782FF32B98}"/>
              </a:ext>
            </a:extLst>
          </p:cNvPr>
          <p:cNvSpPr txBox="1"/>
          <p:nvPr/>
        </p:nvSpPr>
        <p:spPr>
          <a:xfrm>
            <a:off x="430571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3505AC-5A6D-0A48-AB8C-AF1E045592B9}"/>
              </a:ext>
            </a:extLst>
          </p:cNvPr>
          <p:cNvSpPr txBox="1"/>
          <p:nvPr/>
        </p:nvSpPr>
        <p:spPr>
          <a:xfrm>
            <a:off x="9023349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2717F-4730-0248-BC96-78E7253659D5}"/>
              </a:ext>
            </a:extLst>
          </p:cNvPr>
          <p:cNvSpPr txBox="1"/>
          <p:nvPr/>
        </p:nvSpPr>
        <p:spPr>
          <a:xfrm>
            <a:off x="7517592" y="28381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575913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Remove minimum element Minheap 5 consecutive 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6E3295-D6F5-2048-A6F7-AC5107C01F15}"/>
              </a:ext>
            </a:extLst>
          </p:cNvPr>
          <p:cNvSpPr txBox="1"/>
          <p:nvPr/>
        </p:nvSpPr>
        <p:spPr>
          <a:xfrm>
            <a:off x="2780935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18D90A-8230-AB45-A289-A9A91AEA2467}"/>
              </a:ext>
            </a:extLst>
          </p:cNvPr>
          <p:cNvSpPr txBox="1"/>
          <p:nvPr/>
        </p:nvSpPr>
        <p:spPr>
          <a:xfrm>
            <a:off x="6581185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994394-E6D5-9846-8EF3-CD932D55F449}"/>
              </a:ext>
            </a:extLst>
          </p:cNvPr>
          <p:cNvSpPr txBox="1"/>
          <p:nvPr/>
        </p:nvSpPr>
        <p:spPr>
          <a:xfrm>
            <a:off x="6179139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929BE-A59C-8A4C-BACC-FF9A171C1EB9}"/>
              </a:ext>
            </a:extLst>
          </p:cNvPr>
          <p:cNvSpPr txBox="1"/>
          <p:nvPr/>
        </p:nvSpPr>
        <p:spPr>
          <a:xfrm>
            <a:off x="3719387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04B80B-BE12-4F42-96BE-25383C725B09}"/>
              </a:ext>
            </a:extLst>
          </p:cNvPr>
          <p:cNvSpPr txBox="1"/>
          <p:nvPr/>
        </p:nvSpPr>
        <p:spPr>
          <a:xfrm>
            <a:off x="5179531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37EF0-A102-3E40-896A-E075639BC9DC}"/>
              </a:ext>
            </a:extLst>
          </p:cNvPr>
          <p:cNvSpPr txBox="1"/>
          <p:nvPr/>
        </p:nvSpPr>
        <p:spPr>
          <a:xfrm>
            <a:off x="3300683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4CDB5-4039-E24A-8F02-E37098E30F2C}"/>
              </a:ext>
            </a:extLst>
          </p:cNvPr>
          <p:cNvSpPr txBox="1"/>
          <p:nvPr/>
        </p:nvSpPr>
        <p:spPr>
          <a:xfrm>
            <a:off x="2395566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CFD3E-6E9B-3945-8727-5D10173BBC20}"/>
              </a:ext>
            </a:extLst>
          </p:cNvPr>
          <p:cNvSpPr txBox="1"/>
          <p:nvPr/>
        </p:nvSpPr>
        <p:spPr>
          <a:xfrm>
            <a:off x="8133184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59DB5F-B159-C84F-88BC-0726753F51EF}"/>
              </a:ext>
            </a:extLst>
          </p:cNvPr>
          <p:cNvSpPr txBox="1"/>
          <p:nvPr/>
        </p:nvSpPr>
        <p:spPr>
          <a:xfrm>
            <a:off x="468501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555055-7B61-434D-8E09-A9387DE6B3A4}"/>
              </a:ext>
            </a:extLst>
          </p:cNvPr>
          <p:cNvSpPr txBox="1"/>
          <p:nvPr/>
        </p:nvSpPr>
        <p:spPr>
          <a:xfrm>
            <a:off x="544454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B1FB2-84F6-E94B-B246-7455C2ABB412}"/>
              </a:ext>
            </a:extLst>
          </p:cNvPr>
          <p:cNvSpPr txBox="1"/>
          <p:nvPr/>
        </p:nvSpPr>
        <p:spPr>
          <a:xfrm>
            <a:off x="7108347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371B80-4611-B64B-B8DD-C90C996CF723}"/>
              </a:ext>
            </a:extLst>
          </p:cNvPr>
          <p:cNvSpPr txBox="1"/>
          <p:nvPr/>
        </p:nvSpPr>
        <p:spPr>
          <a:xfrm>
            <a:off x="7412268" y="2849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C255E5-0C3C-4843-A546-D4782FF32B98}"/>
              </a:ext>
            </a:extLst>
          </p:cNvPr>
          <p:cNvSpPr txBox="1"/>
          <p:nvPr/>
        </p:nvSpPr>
        <p:spPr>
          <a:xfrm>
            <a:off x="430571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3505AC-5A6D-0A48-AB8C-AF1E045592B9}"/>
              </a:ext>
            </a:extLst>
          </p:cNvPr>
          <p:cNvSpPr txBox="1"/>
          <p:nvPr/>
        </p:nvSpPr>
        <p:spPr>
          <a:xfrm>
            <a:off x="848526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2717F-4730-0248-BC96-78E7253659D5}"/>
              </a:ext>
            </a:extLst>
          </p:cNvPr>
          <p:cNvSpPr txBox="1"/>
          <p:nvPr/>
        </p:nvSpPr>
        <p:spPr>
          <a:xfrm>
            <a:off x="5530423" y="1794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83952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Remove minimum element Minheap 5 consecutive 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6E3295-D6F5-2048-A6F7-AC5107C01F15}"/>
              </a:ext>
            </a:extLst>
          </p:cNvPr>
          <p:cNvSpPr txBox="1"/>
          <p:nvPr/>
        </p:nvSpPr>
        <p:spPr>
          <a:xfrm>
            <a:off x="3677392" y="283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18D90A-8230-AB45-A289-A9A91AEA2467}"/>
              </a:ext>
            </a:extLst>
          </p:cNvPr>
          <p:cNvSpPr txBox="1"/>
          <p:nvPr/>
        </p:nvSpPr>
        <p:spPr>
          <a:xfrm>
            <a:off x="6581185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994394-E6D5-9846-8EF3-CD932D55F449}"/>
              </a:ext>
            </a:extLst>
          </p:cNvPr>
          <p:cNvSpPr txBox="1"/>
          <p:nvPr/>
        </p:nvSpPr>
        <p:spPr>
          <a:xfrm>
            <a:off x="6179139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929BE-A59C-8A4C-BACC-FF9A171C1EB9}"/>
              </a:ext>
            </a:extLst>
          </p:cNvPr>
          <p:cNvSpPr txBox="1"/>
          <p:nvPr/>
        </p:nvSpPr>
        <p:spPr>
          <a:xfrm>
            <a:off x="5533308" y="1804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04B80B-BE12-4F42-96BE-25383C725B09}"/>
              </a:ext>
            </a:extLst>
          </p:cNvPr>
          <p:cNvSpPr txBox="1"/>
          <p:nvPr/>
        </p:nvSpPr>
        <p:spPr>
          <a:xfrm>
            <a:off x="5179531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37EF0-A102-3E40-896A-E075639BC9DC}"/>
              </a:ext>
            </a:extLst>
          </p:cNvPr>
          <p:cNvSpPr txBox="1"/>
          <p:nvPr/>
        </p:nvSpPr>
        <p:spPr>
          <a:xfrm>
            <a:off x="2735717" y="38496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4CDB5-4039-E24A-8F02-E37098E30F2C}"/>
              </a:ext>
            </a:extLst>
          </p:cNvPr>
          <p:cNvSpPr txBox="1"/>
          <p:nvPr/>
        </p:nvSpPr>
        <p:spPr>
          <a:xfrm>
            <a:off x="2395566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CFD3E-6E9B-3945-8727-5D10173BBC20}"/>
              </a:ext>
            </a:extLst>
          </p:cNvPr>
          <p:cNvSpPr txBox="1"/>
          <p:nvPr/>
        </p:nvSpPr>
        <p:spPr>
          <a:xfrm>
            <a:off x="3258688" y="4908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59DB5F-B159-C84F-88BC-0726753F51EF}"/>
              </a:ext>
            </a:extLst>
          </p:cNvPr>
          <p:cNvSpPr txBox="1"/>
          <p:nvPr/>
        </p:nvSpPr>
        <p:spPr>
          <a:xfrm>
            <a:off x="468501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555055-7B61-434D-8E09-A9387DE6B3A4}"/>
              </a:ext>
            </a:extLst>
          </p:cNvPr>
          <p:cNvSpPr txBox="1"/>
          <p:nvPr/>
        </p:nvSpPr>
        <p:spPr>
          <a:xfrm>
            <a:off x="544454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B1FB2-84F6-E94B-B246-7455C2ABB412}"/>
              </a:ext>
            </a:extLst>
          </p:cNvPr>
          <p:cNvSpPr txBox="1"/>
          <p:nvPr/>
        </p:nvSpPr>
        <p:spPr>
          <a:xfrm>
            <a:off x="7108347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371B80-4611-B64B-B8DD-C90C996CF723}"/>
              </a:ext>
            </a:extLst>
          </p:cNvPr>
          <p:cNvSpPr txBox="1"/>
          <p:nvPr/>
        </p:nvSpPr>
        <p:spPr>
          <a:xfrm>
            <a:off x="7412268" y="2849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C255E5-0C3C-4843-A546-D4782FF32B98}"/>
              </a:ext>
            </a:extLst>
          </p:cNvPr>
          <p:cNvSpPr txBox="1"/>
          <p:nvPr/>
        </p:nvSpPr>
        <p:spPr>
          <a:xfrm>
            <a:off x="430571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3505AC-5A6D-0A48-AB8C-AF1E045592B9}"/>
              </a:ext>
            </a:extLst>
          </p:cNvPr>
          <p:cNvSpPr txBox="1"/>
          <p:nvPr/>
        </p:nvSpPr>
        <p:spPr>
          <a:xfrm>
            <a:off x="848526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2717F-4730-0248-BC96-78E7253659D5}"/>
              </a:ext>
            </a:extLst>
          </p:cNvPr>
          <p:cNvSpPr txBox="1"/>
          <p:nvPr/>
        </p:nvSpPr>
        <p:spPr>
          <a:xfrm>
            <a:off x="1098417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99284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Remove minimum element Minheap 5 consecutive 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6E3295-D6F5-2048-A6F7-AC5107C01F15}"/>
              </a:ext>
            </a:extLst>
          </p:cNvPr>
          <p:cNvSpPr txBox="1"/>
          <p:nvPr/>
        </p:nvSpPr>
        <p:spPr>
          <a:xfrm>
            <a:off x="3677392" y="283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18D90A-8230-AB45-A289-A9A91AEA2467}"/>
              </a:ext>
            </a:extLst>
          </p:cNvPr>
          <p:cNvSpPr txBox="1"/>
          <p:nvPr/>
        </p:nvSpPr>
        <p:spPr>
          <a:xfrm>
            <a:off x="6581185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994394-E6D5-9846-8EF3-CD932D55F449}"/>
              </a:ext>
            </a:extLst>
          </p:cNvPr>
          <p:cNvSpPr txBox="1"/>
          <p:nvPr/>
        </p:nvSpPr>
        <p:spPr>
          <a:xfrm>
            <a:off x="6179139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929BE-A59C-8A4C-BACC-FF9A171C1EB9}"/>
              </a:ext>
            </a:extLst>
          </p:cNvPr>
          <p:cNvSpPr txBox="1"/>
          <p:nvPr/>
        </p:nvSpPr>
        <p:spPr>
          <a:xfrm>
            <a:off x="1601515" y="165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04B80B-BE12-4F42-96BE-25383C725B09}"/>
              </a:ext>
            </a:extLst>
          </p:cNvPr>
          <p:cNvSpPr txBox="1"/>
          <p:nvPr/>
        </p:nvSpPr>
        <p:spPr>
          <a:xfrm>
            <a:off x="5179531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37EF0-A102-3E40-896A-E075639BC9DC}"/>
              </a:ext>
            </a:extLst>
          </p:cNvPr>
          <p:cNvSpPr txBox="1"/>
          <p:nvPr/>
        </p:nvSpPr>
        <p:spPr>
          <a:xfrm>
            <a:off x="2735717" y="38496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4CDB5-4039-E24A-8F02-E37098E30F2C}"/>
              </a:ext>
            </a:extLst>
          </p:cNvPr>
          <p:cNvSpPr txBox="1"/>
          <p:nvPr/>
        </p:nvSpPr>
        <p:spPr>
          <a:xfrm>
            <a:off x="2395566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CFD3E-6E9B-3945-8727-5D10173BBC20}"/>
              </a:ext>
            </a:extLst>
          </p:cNvPr>
          <p:cNvSpPr txBox="1"/>
          <p:nvPr/>
        </p:nvSpPr>
        <p:spPr>
          <a:xfrm>
            <a:off x="3258688" y="4908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59DB5F-B159-C84F-88BC-0726753F51EF}"/>
              </a:ext>
            </a:extLst>
          </p:cNvPr>
          <p:cNvSpPr txBox="1"/>
          <p:nvPr/>
        </p:nvSpPr>
        <p:spPr>
          <a:xfrm>
            <a:off x="468501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555055-7B61-434D-8E09-A9387DE6B3A4}"/>
              </a:ext>
            </a:extLst>
          </p:cNvPr>
          <p:cNvSpPr txBox="1"/>
          <p:nvPr/>
        </p:nvSpPr>
        <p:spPr>
          <a:xfrm>
            <a:off x="544454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B1FB2-84F6-E94B-B246-7455C2ABB412}"/>
              </a:ext>
            </a:extLst>
          </p:cNvPr>
          <p:cNvSpPr txBox="1"/>
          <p:nvPr/>
        </p:nvSpPr>
        <p:spPr>
          <a:xfrm>
            <a:off x="8414389" y="3853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371B80-4611-B64B-B8DD-C90C996CF723}"/>
              </a:ext>
            </a:extLst>
          </p:cNvPr>
          <p:cNvSpPr txBox="1"/>
          <p:nvPr/>
        </p:nvSpPr>
        <p:spPr>
          <a:xfrm>
            <a:off x="5598235" y="1726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C255E5-0C3C-4843-A546-D4782FF32B98}"/>
              </a:ext>
            </a:extLst>
          </p:cNvPr>
          <p:cNvSpPr txBox="1"/>
          <p:nvPr/>
        </p:nvSpPr>
        <p:spPr>
          <a:xfrm>
            <a:off x="430571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3505AC-5A6D-0A48-AB8C-AF1E045592B9}"/>
              </a:ext>
            </a:extLst>
          </p:cNvPr>
          <p:cNvSpPr txBox="1"/>
          <p:nvPr/>
        </p:nvSpPr>
        <p:spPr>
          <a:xfrm>
            <a:off x="7454940" y="27330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2717F-4730-0248-BC96-78E7253659D5}"/>
              </a:ext>
            </a:extLst>
          </p:cNvPr>
          <p:cNvSpPr txBox="1"/>
          <p:nvPr/>
        </p:nvSpPr>
        <p:spPr>
          <a:xfrm>
            <a:off x="1098417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8319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3788710" y="28847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7498751" y="2802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28295" y="1888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80477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3658555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Remove minimum element Minheap 5 consecutive 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6E3295-D6F5-2048-A6F7-AC5107C01F15}"/>
              </a:ext>
            </a:extLst>
          </p:cNvPr>
          <p:cNvSpPr txBox="1"/>
          <p:nvPr/>
        </p:nvSpPr>
        <p:spPr>
          <a:xfrm>
            <a:off x="3677392" y="283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18D90A-8230-AB45-A289-A9A91AEA2467}"/>
              </a:ext>
            </a:extLst>
          </p:cNvPr>
          <p:cNvSpPr txBox="1"/>
          <p:nvPr/>
        </p:nvSpPr>
        <p:spPr>
          <a:xfrm>
            <a:off x="7501399" y="283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994394-E6D5-9846-8EF3-CD932D55F449}"/>
              </a:ext>
            </a:extLst>
          </p:cNvPr>
          <p:cNvSpPr txBox="1"/>
          <p:nvPr/>
        </p:nvSpPr>
        <p:spPr>
          <a:xfrm>
            <a:off x="6502265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929BE-A59C-8A4C-BACC-FF9A171C1EB9}"/>
              </a:ext>
            </a:extLst>
          </p:cNvPr>
          <p:cNvSpPr txBox="1"/>
          <p:nvPr/>
        </p:nvSpPr>
        <p:spPr>
          <a:xfrm>
            <a:off x="1601515" y="165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04B80B-BE12-4F42-96BE-25383C725B09}"/>
              </a:ext>
            </a:extLst>
          </p:cNvPr>
          <p:cNvSpPr txBox="1"/>
          <p:nvPr/>
        </p:nvSpPr>
        <p:spPr>
          <a:xfrm>
            <a:off x="5179531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37EF0-A102-3E40-896A-E075639BC9DC}"/>
              </a:ext>
            </a:extLst>
          </p:cNvPr>
          <p:cNvSpPr txBox="1"/>
          <p:nvPr/>
        </p:nvSpPr>
        <p:spPr>
          <a:xfrm>
            <a:off x="2735717" y="38496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4CDB5-4039-E24A-8F02-E37098E30F2C}"/>
              </a:ext>
            </a:extLst>
          </p:cNvPr>
          <p:cNvSpPr txBox="1"/>
          <p:nvPr/>
        </p:nvSpPr>
        <p:spPr>
          <a:xfrm>
            <a:off x="2395566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CFD3E-6E9B-3945-8727-5D10173BBC20}"/>
              </a:ext>
            </a:extLst>
          </p:cNvPr>
          <p:cNvSpPr txBox="1"/>
          <p:nvPr/>
        </p:nvSpPr>
        <p:spPr>
          <a:xfrm>
            <a:off x="3258688" y="4908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59DB5F-B159-C84F-88BC-0726753F51EF}"/>
              </a:ext>
            </a:extLst>
          </p:cNvPr>
          <p:cNvSpPr txBox="1"/>
          <p:nvPr/>
        </p:nvSpPr>
        <p:spPr>
          <a:xfrm>
            <a:off x="4685013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555055-7B61-434D-8E09-A9387DE6B3A4}"/>
              </a:ext>
            </a:extLst>
          </p:cNvPr>
          <p:cNvSpPr txBox="1"/>
          <p:nvPr/>
        </p:nvSpPr>
        <p:spPr>
          <a:xfrm>
            <a:off x="544454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B1FB2-84F6-E94B-B246-7455C2ABB412}"/>
              </a:ext>
            </a:extLst>
          </p:cNvPr>
          <p:cNvSpPr txBox="1"/>
          <p:nvPr/>
        </p:nvSpPr>
        <p:spPr>
          <a:xfrm>
            <a:off x="8414389" y="3853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371B80-4611-B64B-B8DD-C90C996CF723}"/>
              </a:ext>
            </a:extLst>
          </p:cNvPr>
          <p:cNvSpPr txBox="1"/>
          <p:nvPr/>
        </p:nvSpPr>
        <p:spPr>
          <a:xfrm>
            <a:off x="419496" y="2136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C255E5-0C3C-4843-A546-D4782FF32B98}"/>
              </a:ext>
            </a:extLst>
          </p:cNvPr>
          <p:cNvSpPr txBox="1"/>
          <p:nvPr/>
        </p:nvSpPr>
        <p:spPr>
          <a:xfrm>
            <a:off x="430571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3505AC-5A6D-0A48-AB8C-AF1E045592B9}"/>
              </a:ext>
            </a:extLst>
          </p:cNvPr>
          <p:cNvSpPr txBox="1"/>
          <p:nvPr/>
        </p:nvSpPr>
        <p:spPr>
          <a:xfrm>
            <a:off x="5598235" y="1824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2717F-4730-0248-BC96-78E7253659D5}"/>
              </a:ext>
            </a:extLst>
          </p:cNvPr>
          <p:cNvSpPr txBox="1"/>
          <p:nvPr/>
        </p:nvSpPr>
        <p:spPr>
          <a:xfrm>
            <a:off x="1098417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40089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Remove minimum element Minheap 5 consecutive 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6E3295-D6F5-2048-A6F7-AC5107C01F15}"/>
              </a:ext>
            </a:extLst>
          </p:cNvPr>
          <p:cNvSpPr txBox="1"/>
          <p:nvPr/>
        </p:nvSpPr>
        <p:spPr>
          <a:xfrm>
            <a:off x="5555855" y="1775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18D90A-8230-AB45-A289-A9A91AEA2467}"/>
              </a:ext>
            </a:extLst>
          </p:cNvPr>
          <p:cNvSpPr txBox="1"/>
          <p:nvPr/>
        </p:nvSpPr>
        <p:spPr>
          <a:xfrm>
            <a:off x="7501399" y="283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994394-E6D5-9846-8EF3-CD932D55F449}"/>
              </a:ext>
            </a:extLst>
          </p:cNvPr>
          <p:cNvSpPr txBox="1"/>
          <p:nvPr/>
        </p:nvSpPr>
        <p:spPr>
          <a:xfrm>
            <a:off x="6502265" y="3867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D929BE-A59C-8A4C-BACC-FF9A171C1EB9}"/>
              </a:ext>
            </a:extLst>
          </p:cNvPr>
          <p:cNvSpPr txBox="1"/>
          <p:nvPr/>
        </p:nvSpPr>
        <p:spPr>
          <a:xfrm>
            <a:off x="1601515" y="165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04B80B-BE12-4F42-96BE-25383C725B09}"/>
              </a:ext>
            </a:extLst>
          </p:cNvPr>
          <p:cNvSpPr txBox="1"/>
          <p:nvPr/>
        </p:nvSpPr>
        <p:spPr>
          <a:xfrm>
            <a:off x="4598821" y="3800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37EF0-A102-3E40-896A-E075639BC9DC}"/>
              </a:ext>
            </a:extLst>
          </p:cNvPr>
          <p:cNvSpPr txBox="1"/>
          <p:nvPr/>
        </p:nvSpPr>
        <p:spPr>
          <a:xfrm>
            <a:off x="2735717" y="38496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4CDB5-4039-E24A-8F02-E37098E30F2C}"/>
              </a:ext>
            </a:extLst>
          </p:cNvPr>
          <p:cNvSpPr txBox="1"/>
          <p:nvPr/>
        </p:nvSpPr>
        <p:spPr>
          <a:xfrm>
            <a:off x="2395566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CFD3E-6E9B-3945-8727-5D10173BBC20}"/>
              </a:ext>
            </a:extLst>
          </p:cNvPr>
          <p:cNvSpPr txBox="1"/>
          <p:nvPr/>
        </p:nvSpPr>
        <p:spPr>
          <a:xfrm>
            <a:off x="3258688" y="4908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59DB5F-B159-C84F-88BC-0726753F51EF}"/>
              </a:ext>
            </a:extLst>
          </p:cNvPr>
          <p:cNvSpPr txBox="1"/>
          <p:nvPr/>
        </p:nvSpPr>
        <p:spPr>
          <a:xfrm>
            <a:off x="3720739" y="279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555055-7B61-434D-8E09-A9387DE6B3A4}"/>
              </a:ext>
            </a:extLst>
          </p:cNvPr>
          <p:cNvSpPr txBox="1"/>
          <p:nvPr/>
        </p:nvSpPr>
        <p:spPr>
          <a:xfrm>
            <a:off x="544454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B1FB2-84F6-E94B-B246-7455C2ABB412}"/>
              </a:ext>
            </a:extLst>
          </p:cNvPr>
          <p:cNvSpPr txBox="1"/>
          <p:nvPr/>
        </p:nvSpPr>
        <p:spPr>
          <a:xfrm>
            <a:off x="8414389" y="3853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371B80-4611-B64B-B8DD-C90C996CF723}"/>
              </a:ext>
            </a:extLst>
          </p:cNvPr>
          <p:cNvSpPr txBox="1"/>
          <p:nvPr/>
        </p:nvSpPr>
        <p:spPr>
          <a:xfrm>
            <a:off x="419496" y="2136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C255E5-0C3C-4843-A546-D4782FF32B98}"/>
              </a:ext>
            </a:extLst>
          </p:cNvPr>
          <p:cNvSpPr txBox="1"/>
          <p:nvPr/>
        </p:nvSpPr>
        <p:spPr>
          <a:xfrm>
            <a:off x="4305718" y="4905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3505AC-5A6D-0A48-AB8C-AF1E045592B9}"/>
              </a:ext>
            </a:extLst>
          </p:cNvPr>
          <p:cNvSpPr txBox="1"/>
          <p:nvPr/>
        </p:nvSpPr>
        <p:spPr>
          <a:xfrm>
            <a:off x="1002335" y="2058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92717F-4730-0248-BC96-78E7253659D5}"/>
              </a:ext>
            </a:extLst>
          </p:cNvPr>
          <p:cNvSpPr txBox="1"/>
          <p:nvPr/>
        </p:nvSpPr>
        <p:spPr>
          <a:xfrm>
            <a:off x="1098417" y="1619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689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780935" y="38881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7498751" y="2802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28295" y="1888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640611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326483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77876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780935" y="38881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7498751" y="2802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28295" y="1888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640611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795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484819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115115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6D3E9F-07BD-684C-9CE7-66D1A79D3962}"/>
              </a:ext>
            </a:extLst>
          </p:cNvPr>
          <p:cNvSpPr/>
          <p:nvPr/>
        </p:nvSpPr>
        <p:spPr>
          <a:xfrm>
            <a:off x="5518135" y="176199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E3EB2-A6F3-B841-9D35-8CC4D1E3BA18}"/>
              </a:ext>
            </a:extLst>
          </p:cNvPr>
          <p:cNvSpPr/>
          <p:nvPr/>
        </p:nvSpPr>
        <p:spPr>
          <a:xfrm>
            <a:off x="6470171" y="3825257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011E1E-C8FD-5F47-8F58-7563C1096DBA}"/>
              </a:ext>
            </a:extLst>
          </p:cNvPr>
          <p:cNvSpPr/>
          <p:nvPr/>
        </p:nvSpPr>
        <p:spPr>
          <a:xfrm>
            <a:off x="4566093" y="3825258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091BFC-D70E-D841-93B1-2C28B0265788}"/>
              </a:ext>
            </a:extLst>
          </p:cNvPr>
          <p:cNvSpPr/>
          <p:nvPr/>
        </p:nvSpPr>
        <p:spPr>
          <a:xfrm>
            <a:off x="2662015" y="3829685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33E5D3-D06B-3441-9F0D-FE5DD36E4AAF}"/>
              </a:ext>
            </a:extLst>
          </p:cNvPr>
          <p:cNvSpPr/>
          <p:nvPr/>
        </p:nvSpPr>
        <p:spPr>
          <a:xfrm>
            <a:off x="7418253" y="2795841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526661-DF36-9A40-B3F7-730E164C8FF1}"/>
              </a:ext>
            </a:extLst>
          </p:cNvPr>
          <p:cNvSpPr/>
          <p:nvPr/>
        </p:nvSpPr>
        <p:spPr>
          <a:xfrm>
            <a:off x="3614055" y="2795842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F04BA9-5926-7540-A65A-E1AFF9A48E9D}"/>
              </a:ext>
            </a:extLst>
          </p:cNvPr>
          <p:cNvSpPr/>
          <p:nvPr/>
        </p:nvSpPr>
        <p:spPr>
          <a:xfrm>
            <a:off x="8374253" y="3825256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15E69-4F2D-BC44-8064-8DD7B3459202}"/>
              </a:ext>
            </a:extLst>
          </p:cNvPr>
          <p:cNvSpPr/>
          <p:nvPr/>
        </p:nvSpPr>
        <p:spPr>
          <a:xfrm>
            <a:off x="4176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57B8F5-7256-4445-8025-50FABEEC77CC}"/>
              </a:ext>
            </a:extLst>
          </p:cNvPr>
          <p:cNvSpPr/>
          <p:nvPr/>
        </p:nvSpPr>
        <p:spPr>
          <a:xfrm>
            <a:off x="322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E5D2C0-14D5-A841-A4D1-AEDDA974724B}"/>
              </a:ext>
            </a:extLst>
          </p:cNvPr>
          <p:cNvSpPr/>
          <p:nvPr/>
        </p:nvSpPr>
        <p:spPr>
          <a:xfrm>
            <a:off x="226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D42ADF-89EE-BC4A-97EE-3DF5BB58D72E}"/>
              </a:ext>
            </a:extLst>
          </p:cNvPr>
          <p:cNvSpPr/>
          <p:nvPr/>
        </p:nvSpPr>
        <p:spPr>
          <a:xfrm>
            <a:off x="5132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8FCB4C-DF1A-6F4B-B739-9152D9608224}"/>
              </a:ext>
            </a:extLst>
          </p:cNvPr>
          <p:cNvSpPr/>
          <p:nvPr/>
        </p:nvSpPr>
        <p:spPr>
          <a:xfrm>
            <a:off x="8000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D7D66C-71A3-6844-8CD8-CCF0ED7D0F69}"/>
              </a:ext>
            </a:extLst>
          </p:cNvPr>
          <p:cNvSpPr/>
          <p:nvPr/>
        </p:nvSpPr>
        <p:spPr>
          <a:xfrm>
            <a:off x="7044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CA2969-1606-5747-8529-0135B66C6A21}"/>
              </a:ext>
            </a:extLst>
          </p:cNvPr>
          <p:cNvSpPr/>
          <p:nvPr/>
        </p:nvSpPr>
        <p:spPr>
          <a:xfrm>
            <a:off x="6088766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758208-0E6B-CE4F-8F00-6E92001C7E5A}"/>
              </a:ext>
            </a:extLst>
          </p:cNvPr>
          <p:cNvSpPr/>
          <p:nvPr/>
        </p:nvSpPr>
        <p:spPr>
          <a:xfrm>
            <a:off x="8956768" y="4863529"/>
            <a:ext cx="746975" cy="453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0BF39-92A8-5E4A-8A21-82906A633DC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3987542" y="2215831"/>
            <a:ext cx="190408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44212-BD96-404E-9616-103B3526909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891622" y="2215832"/>
            <a:ext cx="1900118" cy="58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B4E201-7718-F949-98A8-47130DCD19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91740" y="3249673"/>
            <a:ext cx="956000" cy="57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01595F-3610-0548-A01C-74DBFCAD7F5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39581" y="4279090"/>
            <a:ext cx="566673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22D0D-B556-C547-8069-AA6959C7E525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843659" y="4279090"/>
            <a:ext cx="57459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78E1F8-C181-E043-8896-58175ABAD99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843658" y="3249674"/>
            <a:ext cx="948082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771F6C-5EE9-F84B-A7C2-DB758830FC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4550254" y="4279090"/>
            <a:ext cx="389327" cy="58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8EEE7A-5E8E-2F4D-BA80-D7CA1F5DD3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6462254" y="4279090"/>
            <a:ext cx="381405" cy="58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FD8A1C-C57D-5A42-B31D-34B25B7001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47739" y="4279088"/>
            <a:ext cx="582516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30E62D-755C-774B-8953-7620B988389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035502" y="3249674"/>
            <a:ext cx="952040" cy="5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6ED99A-3413-D74C-8E6A-56FE7EEA95F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3987542" y="3249675"/>
            <a:ext cx="952038" cy="57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405389-273E-E941-B691-577C35100A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638254" y="4283518"/>
            <a:ext cx="397249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268BE7-92E2-A54A-84C0-F704C12349B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5503" y="4283518"/>
            <a:ext cx="558751" cy="5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2F5C2-6353-4F49-90FC-0A7EB05ADDE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8374254" y="4279088"/>
            <a:ext cx="373487" cy="58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928999-0712-E940-BCA4-905E50A16A34}"/>
              </a:ext>
            </a:extLst>
          </p:cNvPr>
          <p:cNvSpPr txBox="1"/>
          <p:nvPr/>
        </p:nvSpPr>
        <p:spPr>
          <a:xfrm>
            <a:off x="2780935" y="38881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E60B58-095E-AB49-8B4E-AF7095FB1FDD}"/>
              </a:ext>
            </a:extLst>
          </p:cNvPr>
          <p:cNvSpPr txBox="1"/>
          <p:nvPr/>
        </p:nvSpPr>
        <p:spPr>
          <a:xfrm>
            <a:off x="6482433" y="389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B96FB2-4FDF-9041-8E41-E718153B31A6}"/>
              </a:ext>
            </a:extLst>
          </p:cNvPr>
          <p:cNvSpPr txBox="1"/>
          <p:nvPr/>
        </p:nvSpPr>
        <p:spPr>
          <a:xfrm>
            <a:off x="5628295" y="1888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E6C9CF-5B81-1B47-8BCD-AD7ADE051F28}"/>
              </a:ext>
            </a:extLst>
          </p:cNvPr>
          <p:cNvSpPr txBox="1"/>
          <p:nvPr/>
        </p:nvSpPr>
        <p:spPr>
          <a:xfrm>
            <a:off x="3640611" y="2838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9A91EF-542E-2D45-AA71-115F951C22D5}"/>
              </a:ext>
            </a:extLst>
          </p:cNvPr>
          <p:cNvSpPr txBox="1"/>
          <p:nvPr/>
        </p:nvSpPr>
        <p:spPr>
          <a:xfrm>
            <a:off x="4679594" y="39097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F3DBE6-B53D-FD4F-8218-7584EFC1CE77}"/>
              </a:ext>
            </a:extLst>
          </p:cNvPr>
          <p:cNvSpPr txBox="1"/>
          <p:nvPr/>
        </p:nvSpPr>
        <p:spPr>
          <a:xfrm>
            <a:off x="7456761" y="288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130B3-3EC5-C04F-9BFA-5AD44F11B6CA}"/>
              </a:ext>
            </a:extLst>
          </p:cNvPr>
          <p:cNvSpPr txBox="1"/>
          <p:nvPr/>
        </p:nvSpPr>
        <p:spPr>
          <a:xfrm>
            <a:off x="5369909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27634-7CBD-1C43-B98A-62B6567206D4}"/>
              </a:ext>
            </a:extLst>
          </p:cNvPr>
          <p:cNvSpPr txBox="1"/>
          <p:nvPr/>
        </p:nvSpPr>
        <p:spPr>
          <a:xfrm>
            <a:off x="5891622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D94E25-6E56-8D43-A55A-9D58715EDD66}"/>
              </a:ext>
            </a:extLst>
          </p:cNvPr>
          <p:cNvSpPr txBox="1"/>
          <p:nvPr/>
        </p:nvSpPr>
        <p:spPr>
          <a:xfrm>
            <a:off x="6413335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A17643-708F-AF43-83AF-8EA0CFF8EC9A}"/>
              </a:ext>
            </a:extLst>
          </p:cNvPr>
          <p:cNvSpPr txBox="1"/>
          <p:nvPr/>
        </p:nvSpPr>
        <p:spPr>
          <a:xfrm>
            <a:off x="6935048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1AFA62-37CD-5F4D-942C-1F2EB9FBD877}"/>
              </a:ext>
            </a:extLst>
          </p:cNvPr>
          <p:cNvSpPr txBox="1"/>
          <p:nvPr/>
        </p:nvSpPr>
        <p:spPr>
          <a:xfrm>
            <a:off x="7456761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1B13CD-6A81-4442-B445-852DB7F34392}"/>
              </a:ext>
            </a:extLst>
          </p:cNvPr>
          <p:cNvSpPr txBox="1"/>
          <p:nvPr/>
        </p:nvSpPr>
        <p:spPr>
          <a:xfrm>
            <a:off x="7978474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4B890-AB05-4D44-ACBC-BB656935E19D}"/>
              </a:ext>
            </a:extLst>
          </p:cNvPr>
          <p:cNvSpPr txBox="1"/>
          <p:nvPr/>
        </p:nvSpPr>
        <p:spPr>
          <a:xfrm>
            <a:off x="8500190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46DC9-9EAC-A54D-BD16-56A808B178F0}"/>
              </a:ext>
            </a:extLst>
          </p:cNvPr>
          <p:cNvSpPr txBox="1"/>
          <p:nvPr/>
        </p:nvSpPr>
        <p:spPr>
          <a:xfrm>
            <a:off x="9021906" y="591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3D2820-25F4-4A47-988E-F4CB85F5D236}"/>
              </a:ext>
            </a:extLst>
          </p:cNvPr>
          <p:cNvSpPr txBox="1"/>
          <p:nvPr/>
        </p:nvSpPr>
        <p:spPr>
          <a:xfrm>
            <a:off x="9543622" y="591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5FD5BB75-547B-6D43-89C0-EDDBB01D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In-Class Build a Minheap adding elements in order given, then remove 5</a:t>
            </a:r>
          </a:p>
        </p:txBody>
      </p:sp>
    </p:spTree>
    <p:extLst>
      <p:ext uri="{BB962C8B-B14F-4D97-AF65-F5344CB8AC3E}">
        <p14:creationId xmlns:p14="http://schemas.microsoft.com/office/powerpoint/2010/main" val="272095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2452</Words>
  <Application>Microsoft Office PowerPoint</Application>
  <PresentationFormat>Widescreen</PresentationFormat>
  <Paragraphs>1767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Heap Practice</vt:lpstr>
      <vt:lpstr>PowerPoint Presentation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In-Class Build a Minheap adding elements in order given, then remove 5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HW Build a Minheap adding elements in order given</vt:lpstr>
      <vt:lpstr>Remove minimum element Minheap 5 consecutive times</vt:lpstr>
      <vt:lpstr>Remove minimum element Minheap 5 consecutive times</vt:lpstr>
      <vt:lpstr>Remove minimum element Minheap 5 consecutive times</vt:lpstr>
      <vt:lpstr>Remove minimum element Minheap 5 consecutive times</vt:lpstr>
      <vt:lpstr>Remove minimum element Minheap 5 consecutive times</vt:lpstr>
      <vt:lpstr>Remove minimum element Minheap 5 consecutive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Practice</dc:title>
  <dc:creator>Eugene Rohrbaugh</dc:creator>
  <cp:lastModifiedBy>Matthew Sabo</cp:lastModifiedBy>
  <cp:revision>4</cp:revision>
  <dcterms:created xsi:type="dcterms:W3CDTF">2023-02-14T13:40:58Z</dcterms:created>
  <dcterms:modified xsi:type="dcterms:W3CDTF">2023-02-21T22:20:18Z</dcterms:modified>
</cp:coreProperties>
</file>