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411" r:id="rId4"/>
    <p:sldId id="281" r:id="rId5"/>
    <p:sldId id="379" r:id="rId6"/>
    <p:sldId id="380" r:id="rId7"/>
    <p:sldId id="382" r:id="rId8"/>
    <p:sldId id="383" r:id="rId9"/>
    <p:sldId id="384" r:id="rId10"/>
    <p:sldId id="381" r:id="rId11"/>
    <p:sldId id="375" r:id="rId12"/>
    <p:sldId id="410" r:id="rId13"/>
    <p:sldId id="385" r:id="rId14"/>
    <p:sldId id="386" r:id="rId15"/>
    <p:sldId id="387" r:id="rId16"/>
    <p:sldId id="389" r:id="rId17"/>
    <p:sldId id="390" r:id="rId18"/>
    <p:sldId id="388" r:id="rId19"/>
    <p:sldId id="377" r:id="rId20"/>
    <p:sldId id="391" r:id="rId21"/>
    <p:sldId id="392" r:id="rId22"/>
    <p:sldId id="393" r:id="rId23"/>
    <p:sldId id="394" r:id="rId24"/>
    <p:sldId id="395" r:id="rId25"/>
    <p:sldId id="397" r:id="rId26"/>
    <p:sldId id="398" r:id="rId27"/>
    <p:sldId id="396" r:id="rId28"/>
    <p:sldId id="399" r:id="rId29"/>
    <p:sldId id="409" r:id="rId30"/>
    <p:sldId id="378" r:id="rId31"/>
    <p:sldId id="400" r:id="rId32"/>
    <p:sldId id="401" r:id="rId33"/>
    <p:sldId id="402" r:id="rId34"/>
    <p:sldId id="403" r:id="rId35"/>
    <p:sldId id="404" r:id="rId36"/>
    <p:sldId id="405" r:id="rId37"/>
    <p:sldId id="406" r:id="rId38"/>
    <p:sldId id="408" r:id="rId39"/>
    <p:sldId id="407" r:id="rId40"/>
    <p:sldId id="412" r:id="rId41"/>
    <p:sldId id="270" r:id="rId42"/>
    <p:sldId id="261" r:id="rId43"/>
    <p:sldId id="274" r:id="rId44"/>
    <p:sldId id="275" r:id="rId45"/>
    <p:sldId id="276" r:id="rId46"/>
    <p:sldId id="277" r:id="rId47"/>
    <p:sldId id="278" r:id="rId48"/>
    <p:sldId id="279" r:id="rId49"/>
    <p:sldId id="28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B19F20-F7FA-1346-9DA9-933BEEFFCDF2}">
          <p14:sldIdLst>
            <p14:sldId id="256"/>
            <p14:sldId id="257"/>
          </p14:sldIdLst>
        </p14:section>
        <p14:section name="In-Class 1" id="{1BBDAD68-CD3B-274C-BC7A-ACD219FCEBEB}">
          <p14:sldIdLst>
            <p14:sldId id="411"/>
            <p14:sldId id="281"/>
            <p14:sldId id="379"/>
            <p14:sldId id="380"/>
            <p14:sldId id="382"/>
            <p14:sldId id="383"/>
            <p14:sldId id="384"/>
            <p14:sldId id="381"/>
          </p14:sldIdLst>
        </p14:section>
        <p14:section name="In-Class 2" id="{6DB75A21-887E-1F4B-9F20-121D761FCF75}">
          <p14:sldIdLst>
            <p14:sldId id="375"/>
            <p14:sldId id="410"/>
            <p14:sldId id="385"/>
            <p14:sldId id="386"/>
            <p14:sldId id="387"/>
            <p14:sldId id="389"/>
            <p14:sldId id="390"/>
            <p14:sldId id="388"/>
          </p14:sldIdLst>
        </p14:section>
        <p14:section name="In-Class 3" id="{3FC1D2A6-8E05-7945-9ABF-25A08207EB59}">
          <p14:sldIdLst>
            <p14:sldId id="377"/>
            <p14:sldId id="391"/>
            <p14:sldId id="392"/>
            <p14:sldId id="393"/>
            <p14:sldId id="394"/>
            <p14:sldId id="395"/>
            <p14:sldId id="397"/>
            <p14:sldId id="398"/>
            <p14:sldId id="396"/>
            <p14:sldId id="399"/>
            <p14:sldId id="409"/>
          </p14:sldIdLst>
        </p14:section>
        <p14:section name="In-Class 4" id="{B0BFB679-DA91-924C-B32A-089BA3221C8F}">
          <p14:sldIdLst>
            <p14:sldId id="378"/>
            <p14:sldId id="400"/>
            <p14:sldId id="401"/>
            <p14:sldId id="402"/>
            <p14:sldId id="403"/>
            <p14:sldId id="404"/>
            <p14:sldId id="405"/>
            <p14:sldId id="406"/>
            <p14:sldId id="408"/>
            <p14:sldId id="407"/>
            <p14:sldId id="412"/>
          </p14:sldIdLst>
        </p14:section>
        <p14:section name="Independent Practice Add" id="{22CCBC7A-69DE-284A-B441-65898D07E0CA}">
          <p14:sldIdLst>
            <p14:sldId id="270"/>
          </p14:sldIdLst>
        </p14:section>
        <p14:section name="Independent Practice Remove" id="{39A1E66B-4B6D-184D-8100-BD639212FE5C}">
          <p14:sldIdLst>
            <p14:sldId id="261"/>
            <p14:sldId id="274"/>
            <p14:sldId id="275"/>
            <p14:sldId id="276"/>
            <p14:sldId id="277"/>
          </p14:sldIdLst>
        </p14:section>
        <p14:section name="Independent Practice Rotations" id="{B2507ADE-2A0D-3347-9311-087643A15423}">
          <p14:sldIdLst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1C83F-6E33-4994-B3D7-6E8B464EC26E}" v="11" dt="2023-03-22T03:05:2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/>
    <p:restoredTop sz="96327"/>
  </p:normalViewPr>
  <p:slideViewPr>
    <p:cSldViewPr snapToObjects="1">
      <p:cViewPr varScale="1">
        <p:scale>
          <a:sx n="46" d="100"/>
          <a:sy n="46" d="100"/>
        </p:scale>
        <p:origin x="67" y="7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Sabo" userId="0a9be0c1-9800-49c1-92f6-d8e44c4ef445" providerId="ADAL" clId="{4DC1C83F-6E33-4994-B3D7-6E8B464EC26E}"/>
    <pc:docChg chg="undo redo custSel addSld delSld modSld sldOrd modSection">
      <pc:chgData name="Matthew Sabo" userId="0a9be0c1-9800-49c1-92f6-d8e44c4ef445" providerId="ADAL" clId="{4DC1C83F-6E33-4994-B3D7-6E8B464EC26E}" dt="2023-03-22T03:06:35.883" v="389" actId="14100"/>
      <pc:docMkLst>
        <pc:docMk/>
      </pc:docMkLst>
      <pc:sldChg chg="addSp delSp modSp mod">
        <pc:chgData name="Matthew Sabo" userId="0a9be0c1-9800-49c1-92f6-d8e44c4ef445" providerId="ADAL" clId="{4DC1C83F-6E33-4994-B3D7-6E8B464EC26E}" dt="2023-03-22T02:54:44.412" v="296" actId="1076"/>
        <pc:sldMkLst>
          <pc:docMk/>
          <pc:sldMk cId="2765627905" sldId="274"/>
        </pc:sldMkLst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14" creationId="{38A12729-C4FD-31D1-B7B3-D87250E3CC97}"/>
          </ac:spMkLst>
        </pc:spChg>
        <pc:spChg chg="add mod">
          <ac:chgData name="Matthew Sabo" userId="0a9be0c1-9800-49c1-92f6-d8e44c4ef445" providerId="ADAL" clId="{4DC1C83F-6E33-4994-B3D7-6E8B464EC26E}" dt="2023-03-22T02:54:44.412" v="296" actId="1076"/>
          <ac:spMkLst>
            <pc:docMk/>
            <pc:sldMk cId="2765627905" sldId="274"/>
            <ac:spMk id="22" creationId="{60BBA100-68A2-00F0-54FB-F97DAB42F027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23" creationId="{58D40729-99DF-C5BD-35AE-9CCEBEB3B96F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24" creationId="{5AD62291-DC52-C741-09A9-ADA3E36670C0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25" creationId="{4DE550D4-6936-F937-2FA6-8E4EAE0A5C58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26" creationId="{DA2E80B5-2E4F-DE31-ECA1-4C2D061966BE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27" creationId="{C0E0F85E-8D4A-F9A8-62FF-C9C23D75B939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28" creationId="{0E6DF590-02EC-D4D5-EC16-8D9106BBF902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29" creationId="{ACDBD9F8-C98B-1A4E-CF86-5E0F687E8027}"/>
          </ac:spMkLst>
        </pc:spChg>
        <pc:spChg chg="add mod">
          <ac:chgData name="Matthew Sabo" userId="0a9be0c1-9800-49c1-92f6-d8e44c4ef445" providerId="ADAL" clId="{4DC1C83F-6E33-4994-B3D7-6E8B464EC26E}" dt="2023-03-22T02:54:37.007" v="294" actId="1076"/>
          <ac:spMkLst>
            <pc:docMk/>
            <pc:sldMk cId="2765627905" sldId="274"/>
            <ac:spMk id="30" creationId="{6BBFEAC1-44B0-AFB5-F605-36C8EEAB42D4}"/>
          </ac:spMkLst>
        </pc:sp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31" creationId="{7D1E31A7-E467-10BA-A1F9-72F1184ED3C7}"/>
          </ac:cxnSpMkLst>
        </pc:cxnChg>
        <pc:cxnChg chg="add del mod">
          <ac:chgData name="Matthew Sabo" userId="0a9be0c1-9800-49c1-92f6-d8e44c4ef445" providerId="ADAL" clId="{4DC1C83F-6E33-4994-B3D7-6E8B464EC26E}" dt="2023-03-22T02:54:42.239" v="295" actId="21"/>
          <ac:cxnSpMkLst>
            <pc:docMk/>
            <pc:sldMk cId="2765627905" sldId="274"/>
            <ac:cxnSpMk id="32" creationId="{C38FC9DD-9C4B-65E6-1F5C-6054A6238455}"/>
          </ac:cxnSpMkLst>
        </pc:cxn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33" creationId="{8010E56E-201C-704B-33C6-02FFE51AFD12}"/>
          </ac:cxnSpMkLst>
        </pc:cxn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34" creationId="{40E36BEA-F5C5-82DA-995B-44641DDC4902}"/>
          </ac:cxnSpMkLst>
        </pc:cxn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36" creationId="{B3126D2A-248D-3B0C-6BB6-CA3D329E5CBC}"/>
          </ac:cxnSpMkLst>
        </pc:cxn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38" creationId="{EF3A16EC-0EA2-FAC8-2F44-040F26B04BF9}"/>
          </ac:cxnSpMkLst>
        </pc:cxn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39" creationId="{90BB9B80-31B4-F7FA-E7C5-7FC0146D970E}"/>
          </ac:cxnSpMkLst>
        </pc:cxn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40" creationId="{203C11F9-99A7-97C7-4F34-2DF1450176FD}"/>
          </ac:cxnSpMkLst>
        </pc:cxnChg>
        <pc:cxnChg chg="add mod">
          <ac:chgData name="Matthew Sabo" userId="0a9be0c1-9800-49c1-92f6-d8e44c4ef445" providerId="ADAL" clId="{4DC1C83F-6E33-4994-B3D7-6E8B464EC26E}" dt="2023-03-22T02:54:37.007" v="294" actId="1076"/>
          <ac:cxnSpMkLst>
            <pc:docMk/>
            <pc:sldMk cId="2765627905" sldId="274"/>
            <ac:cxnSpMk id="41" creationId="{5570FA6D-4275-2831-69A9-DE17BFE7898A}"/>
          </ac:cxnSpMkLst>
        </pc:cxnChg>
      </pc:sldChg>
      <pc:sldChg chg="addSp delSp modSp mod">
        <pc:chgData name="Matthew Sabo" userId="0a9be0c1-9800-49c1-92f6-d8e44c4ef445" providerId="ADAL" clId="{4DC1C83F-6E33-4994-B3D7-6E8B464EC26E}" dt="2023-03-22T02:55:14.163" v="303" actId="14100"/>
        <pc:sldMkLst>
          <pc:docMk/>
          <pc:sldMk cId="1807092140" sldId="275"/>
        </pc:sldMkLst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14" creationId="{D6ED7823-49A1-485A-D671-AB1363CAA1E2}"/>
          </ac:spMkLst>
        </pc:spChg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22" creationId="{F9A88098-A265-9092-A6C8-BA481336C471}"/>
          </ac:spMkLst>
        </pc:spChg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23" creationId="{5D13CFBE-01C3-3E2C-EE37-FD5CF19D3641}"/>
          </ac:spMkLst>
        </pc:spChg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24" creationId="{55EFBE8B-4EC7-661C-DD9A-1DEC6FD74515}"/>
          </ac:spMkLst>
        </pc:spChg>
        <pc:spChg chg="add mod">
          <ac:chgData name="Matthew Sabo" userId="0a9be0c1-9800-49c1-92f6-d8e44c4ef445" providerId="ADAL" clId="{4DC1C83F-6E33-4994-B3D7-6E8B464EC26E}" dt="2023-03-22T02:55:10.545" v="302" actId="1076"/>
          <ac:spMkLst>
            <pc:docMk/>
            <pc:sldMk cId="1807092140" sldId="275"/>
            <ac:spMk id="25" creationId="{867DCBC2-481D-A008-1AC0-DDF78869F87A}"/>
          </ac:spMkLst>
        </pc:spChg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26" creationId="{C2BDE7AD-1660-4162-19E6-C8413E31D2A3}"/>
          </ac:spMkLst>
        </pc:spChg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27" creationId="{0A672EF3-4DB4-5C85-0CC8-EBD6B6C88510}"/>
          </ac:spMkLst>
        </pc:spChg>
        <pc:spChg chg="add mod">
          <ac:chgData name="Matthew Sabo" userId="0a9be0c1-9800-49c1-92f6-d8e44c4ef445" providerId="ADAL" clId="{4DC1C83F-6E33-4994-B3D7-6E8B464EC26E}" dt="2023-03-22T02:55:07.472" v="301" actId="1076"/>
          <ac:spMkLst>
            <pc:docMk/>
            <pc:sldMk cId="1807092140" sldId="275"/>
            <ac:spMk id="28" creationId="{CFDA8CD1-F68D-AE4C-24F5-B383CBA3D83B}"/>
          </ac:spMkLst>
        </pc:spChg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29" creationId="{61120877-3160-A3A4-14F1-3D765A3C3ADF}"/>
          </ac:spMkLst>
        </pc:spChg>
        <pc:spChg chg="add mod">
          <ac:chgData name="Matthew Sabo" userId="0a9be0c1-9800-49c1-92f6-d8e44c4ef445" providerId="ADAL" clId="{4DC1C83F-6E33-4994-B3D7-6E8B464EC26E}" dt="2023-03-22T02:54:55.389" v="298" actId="1076"/>
          <ac:spMkLst>
            <pc:docMk/>
            <pc:sldMk cId="1807092140" sldId="275"/>
            <ac:spMk id="30" creationId="{3119E20F-B3B5-1EE2-FBB7-EC8A62FB81BA}"/>
          </ac:spMkLst>
        </pc:spChg>
        <pc:cxnChg chg="add mod">
          <ac:chgData name="Matthew Sabo" userId="0a9be0c1-9800-49c1-92f6-d8e44c4ef445" providerId="ADAL" clId="{4DC1C83F-6E33-4994-B3D7-6E8B464EC26E}" dt="2023-03-22T02:54:55.389" v="298" actId="1076"/>
          <ac:cxnSpMkLst>
            <pc:docMk/>
            <pc:sldMk cId="1807092140" sldId="275"/>
            <ac:cxnSpMk id="31" creationId="{6C52102A-2DF4-B09F-4285-E764AB0A1330}"/>
          </ac:cxnSpMkLst>
        </pc:cxnChg>
        <pc:cxnChg chg="add mod">
          <ac:chgData name="Matthew Sabo" userId="0a9be0c1-9800-49c1-92f6-d8e44c4ef445" providerId="ADAL" clId="{4DC1C83F-6E33-4994-B3D7-6E8B464EC26E}" dt="2023-03-22T02:54:55.389" v="298" actId="1076"/>
          <ac:cxnSpMkLst>
            <pc:docMk/>
            <pc:sldMk cId="1807092140" sldId="275"/>
            <ac:cxnSpMk id="32" creationId="{CF4A66AF-164A-BF52-A952-6FC9EA41CFC6}"/>
          </ac:cxnSpMkLst>
        </pc:cxnChg>
        <pc:cxnChg chg="add mod">
          <ac:chgData name="Matthew Sabo" userId="0a9be0c1-9800-49c1-92f6-d8e44c4ef445" providerId="ADAL" clId="{4DC1C83F-6E33-4994-B3D7-6E8B464EC26E}" dt="2023-03-22T02:54:55.389" v="298" actId="1076"/>
          <ac:cxnSpMkLst>
            <pc:docMk/>
            <pc:sldMk cId="1807092140" sldId="275"/>
            <ac:cxnSpMk id="33" creationId="{848590C2-348D-968A-0932-4F3AFBF31490}"/>
          </ac:cxnSpMkLst>
        </pc:cxnChg>
        <pc:cxnChg chg="add mod">
          <ac:chgData name="Matthew Sabo" userId="0a9be0c1-9800-49c1-92f6-d8e44c4ef445" providerId="ADAL" clId="{4DC1C83F-6E33-4994-B3D7-6E8B464EC26E}" dt="2023-03-22T02:55:14.163" v="303" actId="14100"/>
          <ac:cxnSpMkLst>
            <pc:docMk/>
            <pc:sldMk cId="1807092140" sldId="275"/>
            <ac:cxnSpMk id="34" creationId="{FADB740B-DFC7-2898-0B37-ADB71F3B3D5B}"/>
          </ac:cxnSpMkLst>
        </pc:cxnChg>
        <pc:cxnChg chg="add mod">
          <ac:chgData name="Matthew Sabo" userId="0a9be0c1-9800-49c1-92f6-d8e44c4ef445" providerId="ADAL" clId="{4DC1C83F-6E33-4994-B3D7-6E8B464EC26E}" dt="2023-03-22T02:54:55.389" v="298" actId="1076"/>
          <ac:cxnSpMkLst>
            <pc:docMk/>
            <pc:sldMk cId="1807092140" sldId="275"/>
            <ac:cxnSpMk id="36" creationId="{4F617A4E-AC43-C83E-1DAB-440FAA6AB662}"/>
          </ac:cxnSpMkLst>
        </pc:cxnChg>
        <pc:cxnChg chg="add mod">
          <ac:chgData name="Matthew Sabo" userId="0a9be0c1-9800-49c1-92f6-d8e44c4ef445" providerId="ADAL" clId="{4DC1C83F-6E33-4994-B3D7-6E8B464EC26E}" dt="2023-03-22T02:54:55.389" v="298" actId="1076"/>
          <ac:cxnSpMkLst>
            <pc:docMk/>
            <pc:sldMk cId="1807092140" sldId="275"/>
            <ac:cxnSpMk id="38" creationId="{1CCC462D-5DAB-CFD9-12EC-32434CEE838B}"/>
          </ac:cxnSpMkLst>
        </pc:cxnChg>
        <pc:cxnChg chg="add mod">
          <ac:chgData name="Matthew Sabo" userId="0a9be0c1-9800-49c1-92f6-d8e44c4ef445" providerId="ADAL" clId="{4DC1C83F-6E33-4994-B3D7-6E8B464EC26E}" dt="2023-03-22T02:54:55.389" v="298" actId="1076"/>
          <ac:cxnSpMkLst>
            <pc:docMk/>
            <pc:sldMk cId="1807092140" sldId="275"/>
            <ac:cxnSpMk id="39" creationId="{07DE1B91-D97F-80F3-8E03-9453072741D2}"/>
          </ac:cxnSpMkLst>
        </pc:cxnChg>
        <pc:cxnChg chg="add mod">
          <ac:chgData name="Matthew Sabo" userId="0a9be0c1-9800-49c1-92f6-d8e44c4ef445" providerId="ADAL" clId="{4DC1C83F-6E33-4994-B3D7-6E8B464EC26E}" dt="2023-03-22T02:54:55.389" v="298" actId="1076"/>
          <ac:cxnSpMkLst>
            <pc:docMk/>
            <pc:sldMk cId="1807092140" sldId="275"/>
            <ac:cxnSpMk id="40" creationId="{05990FED-BF44-0360-E644-FCA67294CFE7}"/>
          </ac:cxnSpMkLst>
        </pc:cxnChg>
        <pc:cxnChg chg="add del mod">
          <ac:chgData name="Matthew Sabo" userId="0a9be0c1-9800-49c1-92f6-d8e44c4ef445" providerId="ADAL" clId="{4DC1C83F-6E33-4994-B3D7-6E8B464EC26E}" dt="2023-03-22T02:55:05.830" v="300" actId="21"/>
          <ac:cxnSpMkLst>
            <pc:docMk/>
            <pc:sldMk cId="1807092140" sldId="275"/>
            <ac:cxnSpMk id="41" creationId="{53C8E561-0FB2-3601-0E0B-E47E28061777}"/>
          </ac:cxnSpMkLst>
        </pc:cxnChg>
      </pc:sldChg>
      <pc:sldChg chg="addSp delSp modSp mod">
        <pc:chgData name="Matthew Sabo" userId="0a9be0c1-9800-49c1-92f6-d8e44c4ef445" providerId="ADAL" clId="{4DC1C83F-6E33-4994-B3D7-6E8B464EC26E}" dt="2023-03-22T02:56:01.055" v="314" actId="14100"/>
        <pc:sldMkLst>
          <pc:docMk/>
          <pc:sldMk cId="1200171565" sldId="276"/>
        </pc:sldMkLst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14" creationId="{21D980DD-DA53-000F-D1D1-E5D142762B82}"/>
          </ac:spMkLst>
        </pc:spChg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22" creationId="{F77E36F0-75A6-8BF6-1E37-141D3E52FE17}"/>
          </ac:spMkLst>
        </pc:spChg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23" creationId="{CEEBA1A6-8853-1ADB-E185-F0B69667FD36}"/>
          </ac:spMkLst>
        </pc:spChg>
        <pc:spChg chg="add mod">
          <ac:chgData name="Matthew Sabo" userId="0a9be0c1-9800-49c1-92f6-d8e44c4ef445" providerId="ADAL" clId="{4DC1C83F-6E33-4994-B3D7-6E8B464EC26E}" dt="2023-03-22T02:55:47.848" v="309" actId="1076"/>
          <ac:spMkLst>
            <pc:docMk/>
            <pc:sldMk cId="1200171565" sldId="276"/>
            <ac:spMk id="24" creationId="{699AED9E-74F3-1D56-DB19-D720FE9284F6}"/>
          </ac:spMkLst>
        </pc:spChg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25" creationId="{CA2DBAE5-E02F-5939-67E8-2EA4CBA904EA}"/>
          </ac:spMkLst>
        </pc:spChg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26" creationId="{8E0A987C-907B-74DF-2D4A-C19EAB19BB59}"/>
          </ac:spMkLst>
        </pc:spChg>
        <pc:spChg chg="add mod">
          <ac:chgData name="Matthew Sabo" userId="0a9be0c1-9800-49c1-92f6-d8e44c4ef445" providerId="ADAL" clId="{4DC1C83F-6E33-4994-B3D7-6E8B464EC26E}" dt="2023-03-22T02:55:52.757" v="311" actId="1076"/>
          <ac:spMkLst>
            <pc:docMk/>
            <pc:sldMk cId="1200171565" sldId="276"/>
            <ac:spMk id="27" creationId="{D083147E-316A-06E0-F7D7-B47A247CFCEB}"/>
          </ac:spMkLst>
        </pc:spChg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28" creationId="{4247D710-12D6-9D8D-543C-75E09A073170}"/>
          </ac:spMkLst>
        </pc:spChg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29" creationId="{EECF8F13-3A9C-28B6-647F-B5479FCA8C90}"/>
          </ac:spMkLst>
        </pc:spChg>
        <pc:spChg chg="add mod">
          <ac:chgData name="Matthew Sabo" userId="0a9be0c1-9800-49c1-92f6-d8e44c4ef445" providerId="ADAL" clId="{4DC1C83F-6E33-4994-B3D7-6E8B464EC26E}" dt="2023-03-22T02:55:35.088" v="305" actId="1076"/>
          <ac:spMkLst>
            <pc:docMk/>
            <pc:sldMk cId="1200171565" sldId="276"/>
            <ac:spMk id="30" creationId="{9B88042C-33FC-98D5-0223-BD76BE9A91F3}"/>
          </ac:spMkLst>
        </pc:spChg>
        <pc:cxnChg chg="add mod">
          <ac:chgData name="Matthew Sabo" userId="0a9be0c1-9800-49c1-92f6-d8e44c4ef445" providerId="ADAL" clId="{4DC1C83F-6E33-4994-B3D7-6E8B464EC26E}" dt="2023-03-22T02:55:56.052" v="312" actId="14100"/>
          <ac:cxnSpMkLst>
            <pc:docMk/>
            <pc:sldMk cId="1200171565" sldId="276"/>
            <ac:cxnSpMk id="31" creationId="{1FF1130A-7BB3-644C-8714-F9008AA8A933}"/>
          </ac:cxnSpMkLst>
        </pc:cxnChg>
        <pc:cxnChg chg="add mod">
          <ac:chgData name="Matthew Sabo" userId="0a9be0c1-9800-49c1-92f6-d8e44c4ef445" providerId="ADAL" clId="{4DC1C83F-6E33-4994-B3D7-6E8B464EC26E}" dt="2023-03-22T02:56:01.055" v="314" actId="14100"/>
          <ac:cxnSpMkLst>
            <pc:docMk/>
            <pc:sldMk cId="1200171565" sldId="276"/>
            <ac:cxnSpMk id="32" creationId="{1AB99CA8-C8D1-017F-BB5B-9F8625BC790D}"/>
          </ac:cxnSpMkLst>
        </pc:cxnChg>
        <pc:cxnChg chg="add mod">
          <ac:chgData name="Matthew Sabo" userId="0a9be0c1-9800-49c1-92f6-d8e44c4ef445" providerId="ADAL" clId="{4DC1C83F-6E33-4994-B3D7-6E8B464EC26E}" dt="2023-03-22T02:55:58.826" v="313" actId="14100"/>
          <ac:cxnSpMkLst>
            <pc:docMk/>
            <pc:sldMk cId="1200171565" sldId="276"/>
            <ac:cxnSpMk id="33" creationId="{FE7E1677-11F6-F313-B80C-D4CE6B4EC9A8}"/>
          </ac:cxnSpMkLst>
        </pc:cxnChg>
        <pc:cxnChg chg="add mod">
          <ac:chgData name="Matthew Sabo" userId="0a9be0c1-9800-49c1-92f6-d8e44c4ef445" providerId="ADAL" clId="{4DC1C83F-6E33-4994-B3D7-6E8B464EC26E}" dt="2023-03-22T02:55:35.088" v="305" actId="1076"/>
          <ac:cxnSpMkLst>
            <pc:docMk/>
            <pc:sldMk cId="1200171565" sldId="276"/>
            <ac:cxnSpMk id="34" creationId="{DB294CCC-3848-D8B8-53B1-C6AA56F1F3BD}"/>
          </ac:cxnSpMkLst>
        </pc:cxnChg>
        <pc:cxnChg chg="add mod">
          <ac:chgData name="Matthew Sabo" userId="0a9be0c1-9800-49c1-92f6-d8e44c4ef445" providerId="ADAL" clId="{4DC1C83F-6E33-4994-B3D7-6E8B464EC26E}" dt="2023-03-22T02:55:35.088" v="305" actId="1076"/>
          <ac:cxnSpMkLst>
            <pc:docMk/>
            <pc:sldMk cId="1200171565" sldId="276"/>
            <ac:cxnSpMk id="36" creationId="{A211892A-5569-925E-B7F6-01204FE2701F}"/>
          </ac:cxnSpMkLst>
        </pc:cxnChg>
        <pc:cxnChg chg="add del mod">
          <ac:chgData name="Matthew Sabo" userId="0a9be0c1-9800-49c1-92f6-d8e44c4ef445" providerId="ADAL" clId="{4DC1C83F-6E33-4994-B3D7-6E8B464EC26E}" dt="2023-03-22T02:55:50.866" v="310" actId="21"/>
          <ac:cxnSpMkLst>
            <pc:docMk/>
            <pc:sldMk cId="1200171565" sldId="276"/>
            <ac:cxnSpMk id="38" creationId="{0E3F461D-75CB-495F-63CC-77D6B75938E1}"/>
          </ac:cxnSpMkLst>
        </pc:cxnChg>
        <pc:cxnChg chg="add mod">
          <ac:chgData name="Matthew Sabo" userId="0a9be0c1-9800-49c1-92f6-d8e44c4ef445" providerId="ADAL" clId="{4DC1C83F-6E33-4994-B3D7-6E8B464EC26E}" dt="2023-03-22T02:55:35.088" v="305" actId="1076"/>
          <ac:cxnSpMkLst>
            <pc:docMk/>
            <pc:sldMk cId="1200171565" sldId="276"/>
            <ac:cxnSpMk id="39" creationId="{F3E42480-C10F-A496-18CB-ACF134827905}"/>
          </ac:cxnSpMkLst>
        </pc:cxnChg>
        <pc:cxnChg chg="add mod">
          <ac:chgData name="Matthew Sabo" userId="0a9be0c1-9800-49c1-92f6-d8e44c4ef445" providerId="ADAL" clId="{4DC1C83F-6E33-4994-B3D7-6E8B464EC26E}" dt="2023-03-22T02:55:35.088" v="305" actId="1076"/>
          <ac:cxnSpMkLst>
            <pc:docMk/>
            <pc:sldMk cId="1200171565" sldId="276"/>
            <ac:cxnSpMk id="40" creationId="{74A59339-CA55-7B68-5C02-457EFF26E9F8}"/>
          </ac:cxnSpMkLst>
        </pc:cxnChg>
        <pc:cxnChg chg="add mod">
          <ac:chgData name="Matthew Sabo" userId="0a9be0c1-9800-49c1-92f6-d8e44c4ef445" providerId="ADAL" clId="{4DC1C83F-6E33-4994-B3D7-6E8B464EC26E}" dt="2023-03-22T02:55:35.088" v="305" actId="1076"/>
          <ac:cxnSpMkLst>
            <pc:docMk/>
            <pc:sldMk cId="1200171565" sldId="276"/>
            <ac:cxnSpMk id="41" creationId="{8F2650D8-B8C0-971A-0B1A-EE9628FBA954}"/>
          </ac:cxnSpMkLst>
        </pc:cxnChg>
      </pc:sldChg>
      <pc:sldChg chg="addSp delSp modSp mod">
        <pc:chgData name="Matthew Sabo" userId="0a9be0c1-9800-49c1-92f6-d8e44c4ef445" providerId="ADAL" clId="{4DC1C83F-6E33-4994-B3D7-6E8B464EC26E}" dt="2023-03-22T02:56:59.852" v="325" actId="14100"/>
        <pc:sldMkLst>
          <pc:docMk/>
          <pc:sldMk cId="2116762522" sldId="277"/>
        </pc:sldMkLst>
        <pc:spChg chg="add mod">
          <ac:chgData name="Matthew Sabo" userId="0a9be0c1-9800-49c1-92f6-d8e44c4ef445" providerId="ADAL" clId="{4DC1C83F-6E33-4994-B3D7-6E8B464EC26E}" dt="2023-03-22T02:56:39.595" v="319" actId="1076"/>
          <ac:spMkLst>
            <pc:docMk/>
            <pc:sldMk cId="2116762522" sldId="277"/>
            <ac:spMk id="14" creationId="{BD19107C-A719-299B-7119-7EB74BC7A693}"/>
          </ac:spMkLst>
        </pc:spChg>
        <pc:spChg chg="add mod">
          <ac:chgData name="Matthew Sabo" userId="0a9be0c1-9800-49c1-92f6-d8e44c4ef445" providerId="ADAL" clId="{4DC1C83F-6E33-4994-B3D7-6E8B464EC26E}" dt="2023-03-22T02:56:24.336" v="316" actId="1076"/>
          <ac:spMkLst>
            <pc:docMk/>
            <pc:sldMk cId="2116762522" sldId="277"/>
            <ac:spMk id="22" creationId="{04E08776-8ECC-098D-BB70-EF53A3876A20}"/>
          </ac:spMkLst>
        </pc:spChg>
        <pc:spChg chg="add mod">
          <ac:chgData name="Matthew Sabo" userId="0a9be0c1-9800-49c1-92f6-d8e44c4ef445" providerId="ADAL" clId="{4DC1C83F-6E33-4994-B3D7-6E8B464EC26E}" dt="2023-03-22T02:56:24.336" v="316" actId="1076"/>
          <ac:spMkLst>
            <pc:docMk/>
            <pc:sldMk cId="2116762522" sldId="277"/>
            <ac:spMk id="23" creationId="{8292BED6-169A-8A0A-E142-8F30988D1902}"/>
          </ac:spMkLst>
        </pc:spChg>
        <pc:spChg chg="add mod">
          <ac:chgData name="Matthew Sabo" userId="0a9be0c1-9800-49c1-92f6-d8e44c4ef445" providerId="ADAL" clId="{4DC1C83F-6E33-4994-B3D7-6E8B464EC26E}" dt="2023-03-22T02:56:24.336" v="316" actId="1076"/>
          <ac:spMkLst>
            <pc:docMk/>
            <pc:sldMk cId="2116762522" sldId="277"/>
            <ac:spMk id="24" creationId="{040825DC-3C49-89A0-5BEB-7AA1D5D4FB5B}"/>
          </ac:spMkLst>
        </pc:spChg>
        <pc:spChg chg="add mod">
          <ac:chgData name="Matthew Sabo" userId="0a9be0c1-9800-49c1-92f6-d8e44c4ef445" providerId="ADAL" clId="{4DC1C83F-6E33-4994-B3D7-6E8B464EC26E}" dt="2023-03-22T02:56:54.971" v="323" actId="1076"/>
          <ac:spMkLst>
            <pc:docMk/>
            <pc:sldMk cId="2116762522" sldId="277"/>
            <ac:spMk id="25" creationId="{75CF5686-1FBE-0B70-256F-84EFF2B6ED1C}"/>
          </ac:spMkLst>
        </pc:spChg>
        <pc:spChg chg="add mod">
          <ac:chgData name="Matthew Sabo" userId="0a9be0c1-9800-49c1-92f6-d8e44c4ef445" providerId="ADAL" clId="{4DC1C83F-6E33-4994-B3D7-6E8B464EC26E}" dt="2023-03-22T02:56:24.336" v="316" actId="1076"/>
          <ac:spMkLst>
            <pc:docMk/>
            <pc:sldMk cId="2116762522" sldId="277"/>
            <ac:spMk id="26" creationId="{7A75E66C-CA79-FDD5-37AC-51321857A7C2}"/>
          </ac:spMkLst>
        </pc:spChg>
        <pc:spChg chg="add mod">
          <ac:chgData name="Matthew Sabo" userId="0a9be0c1-9800-49c1-92f6-d8e44c4ef445" providerId="ADAL" clId="{4DC1C83F-6E33-4994-B3D7-6E8B464EC26E}" dt="2023-03-22T02:56:24.336" v="316" actId="1076"/>
          <ac:spMkLst>
            <pc:docMk/>
            <pc:sldMk cId="2116762522" sldId="277"/>
            <ac:spMk id="27" creationId="{EDB7A2A9-B823-0469-9A5C-B7C6F5D21FDB}"/>
          </ac:spMkLst>
        </pc:spChg>
        <pc:spChg chg="add mod">
          <ac:chgData name="Matthew Sabo" userId="0a9be0c1-9800-49c1-92f6-d8e44c4ef445" providerId="ADAL" clId="{4DC1C83F-6E33-4994-B3D7-6E8B464EC26E}" dt="2023-03-22T02:56:50.927" v="322" actId="1076"/>
          <ac:spMkLst>
            <pc:docMk/>
            <pc:sldMk cId="2116762522" sldId="277"/>
            <ac:spMk id="28" creationId="{568EE1A5-D849-8527-5B58-1289ABCBA6CE}"/>
          </ac:spMkLst>
        </pc:spChg>
        <pc:spChg chg="add mod">
          <ac:chgData name="Matthew Sabo" userId="0a9be0c1-9800-49c1-92f6-d8e44c4ef445" providerId="ADAL" clId="{4DC1C83F-6E33-4994-B3D7-6E8B464EC26E}" dt="2023-03-22T02:56:24.336" v="316" actId="1076"/>
          <ac:spMkLst>
            <pc:docMk/>
            <pc:sldMk cId="2116762522" sldId="277"/>
            <ac:spMk id="29" creationId="{D2DBF8A0-EDCB-C934-DA71-BB614AE298F9}"/>
          </ac:spMkLst>
        </pc:spChg>
        <pc:spChg chg="add mod">
          <ac:chgData name="Matthew Sabo" userId="0a9be0c1-9800-49c1-92f6-d8e44c4ef445" providerId="ADAL" clId="{4DC1C83F-6E33-4994-B3D7-6E8B464EC26E}" dt="2023-03-22T02:56:24.336" v="316" actId="1076"/>
          <ac:spMkLst>
            <pc:docMk/>
            <pc:sldMk cId="2116762522" sldId="277"/>
            <ac:spMk id="30" creationId="{FBC62123-6998-8FC1-CE53-86A84BE40EE0}"/>
          </ac:spMkLst>
        </pc:spChg>
        <pc:cxnChg chg="add mod">
          <ac:chgData name="Matthew Sabo" userId="0a9be0c1-9800-49c1-92f6-d8e44c4ef445" providerId="ADAL" clId="{4DC1C83F-6E33-4994-B3D7-6E8B464EC26E}" dt="2023-03-22T02:56:59.852" v="325" actId="14100"/>
          <ac:cxnSpMkLst>
            <pc:docMk/>
            <pc:sldMk cId="2116762522" sldId="277"/>
            <ac:cxnSpMk id="31" creationId="{D797FA35-67FC-FC22-84FD-0F44E5AEAE59}"/>
          </ac:cxnSpMkLst>
        </pc:cxnChg>
        <pc:cxnChg chg="add mod">
          <ac:chgData name="Matthew Sabo" userId="0a9be0c1-9800-49c1-92f6-d8e44c4ef445" providerId="ADAL" clId="{4DC1C83F-6E33-4994-B3D7-6E8B464EC26E}" dt="2023-03-22T02:56:24.336" v="316" actId="1076"/>
          <ac:cxnSpMkLst>
            <pc:docMk/>
            <pc:sldMk cId="2116762522" sldId="277"/>
            <ac:cxnSpMk id="32" creationId="{037B2408-A1D9-437E-E13D-0E0E04EDE69F}"/>
          </ac:cxnSpMkLst>
        </pc:cxnChg>
        <pc:cxnChg chg="add mod">
          <ac:chgData name="Matthew Sabo" userId="0a9be0c1-9800-49c1-92f6-d8e44c4ef445" providerId="ADAL" clId="{4DC1C83F-6E33-4994-B3D7-6E8B464EC26E}" dt="2023-03-22T02:56:24.336" v="316" actId="1076"/>
          <ac:cxnSpMkLst>
            <pc:docMk/>
            <pc:sldMk cId="2116762522" sldId="277"/>
            <ac:cxnSpMk id="33" creationId="{9B55D663-1D01-B9F3-990F-8CBAB32D8DB5}"/>
          </ac:cxnSpMkLst>
        </pc:cxnChg>
        <pc:cxnChg chg="add mod">
          <ac:chgData name="Matthew Sabo" userId="0a9be0c1-9800-49c1-92f6-d8e44c4ef445" providerId="ADAL" clId="{4DC1C83F-6E33-4994-B3D7-6E8B464EC26E}" dt="2023-03-22T02:56:54.971" v="323" actId="1076"/>
          <ac:cxnSpMkLst>
            <pc:docMk/>
            <pc:sldMk cId="2116762522" sldId="277"/>
            <ac:cxnSpMk id="34" creationId="{42A7F2E6-3814-74DD-1603-50E9E3273B58}"/>
          </ac:cxnSpMkLst>
        </pc:cxnChg>
        <pc:cxnChg chg="add mod">
          <ac:chgData name="Matthew Sabo" userId="0a9be0c1-9800-49c1-92f6-d8e44c4ef445" providerId="ADAL" clId="{4DC1C83F-6E33-4994-B3D7-6E8B464EC26E}" dt="2023-03-22T02:56:24.336" v="316" actId="1076"/>
          <ac:cxnSpMkLst>
            <pc:docMk/>
            <pc:sldMk cId="2116762522" sldId="277"/>
            <ac:cxnSpMk id="36" creationId="{F7AA1E3D-4F5F-EDFE-DC0D-7505860A4059}"/>
          </ac:cxnSpMkLst>
        </pc:cxnChg>
        <pc:cxnChg chg="add mod">
          <ac:chgData name="Matthew Sabo" userId="0a9be0c1-9800-49c1-92f6-d8e44c4ef445" providerId="ADAL" clId="{4DC1C83F-6E33-4994-B3D7-6E8B464EC26E}" dt="2023-03-22T02:56:24.336" v="316" actId="1076"/>
          <ac:cxnSpMkLst>
            <pc:docMk/>
            <pc:sldMk cId="2116762522" sldId="277"/>
            <ac:cxnSpMk id="38" creationId="{337784BF-4E47-267C-D7C8-DD05A625AC13}"/>
          </ac:cxnSpMkLst>
        </pc:cxnChg>
        <pc:cxnChg chg="add mod">
          <ac:chgData name="Matthew Sabo" userId="0a9be0c1-9800-49c1-92f6-d8e44c4ef445" providerId="ADAL" clId="{4DC1C83F-6E33-4994-B3D7-6E8B464EC26E}" dt="2023-03-22T02:56:57.206" v="324" actId="14100"/>
          <ac:cxnSpMkLst>
            <pc:docMk/>
            <pc:sldMk cId="2116762522" sldId="277"/>
            <ac:cxnSpMk id="39" creationId="{C4FD27B7-73BB-73BD-25AE-B558763BFFF4}"/>
          </ac:cxnSpMkLst>
        </pc:cxnChg>
        <pc:cxnChg chg="add mod">
          <ac:chgData name="Matthew Sabo" userId="0a9be0c1-9800-49c1-92f6-d8e44c4ef445" providerId="ADAL" clId="{4DC1C83F-6E33-4994-B3D7-6E8B464EC26E}" dt="2023-03-22T02:56:24.336" v="316" actId="1076"/>
          <ac:cxnSpMkLst>
            <pc:docMk/>
            <pc:sldMk cId="2116762522" sldId="277"/>
            <ac:cxnSpMk id="40" creationId="{907A8BBE-2531-D32B-08A9-75D2ACE2D6CF}"/>
          </ac:cxnSpMkLst>
        </pc:cxnChg>
        <pc:cxnChg chg="add del mod">
          <ac:chgData name="Matthew Sabo" userId="0a9be0c1-9800-49c1-92f6-d8e44c4ef445" providerId="ADAL" clId="{4DC1C83F-6E33-4994-B3D7-6E8B464EC26E}" dt="2023-03-22T02:56:43.669" v="320" actId="21"/>
          <ac:cxnSpMkLst>
            <pc:docMk/>
            <pc:sldMk cId="2116762522" sldId="277"/>
            <ac:cxnSpMk id="41" creationId="{524AAA21-59A9-817B-893D-8FA8AF9862FA}"/>
          </ac:cxnSpMkLst>
        </pc:cxnChg>
      </pc:sldChg>
      <pc:sldChg chg="addSp delSp modSp mod">
        <pc:chgData name="Matthew Sabo" userId="0a9be0c1-9800-49c1-92f6-d8e44c4ef445" providerId="ADAL" clId="{4DC1C83F-6E33-4994-B3D7-6E8B464EC26E}" dt="2023-03-22T03:00:52.517" v="344" actId="208"/>
        <pc:sldMkLst>
          <pc:docMk/>
          <pc:sldMk cId="676230475" sldId="278"/>
        </pc:sldMkLst>
        <pc:spChg chg="add mod">
          <ac:chgData name="Matthew Sabo" userId="0a9be0c1-9800-49c1-92f6-d8e44c4ef445" providerId="ADAL" clId="{4DC1C83F-6E33-4994-B3D7-6E8B464EC26E}" dt="2023-03-22T02:59:07.530" v="327" actId="1076"/>
          <ac:spMkLst>
            <pc:docMk/>
            <pc:sldMk cId="676230475" sldId="278"/>
            <ac:spMk id="5" creationId="{AAE9CA03-EDB3-FE05-7383-C3FC400BBF2A}"/>
          </ac:spMkLst>
        </pc:spChg>
        <pc:spChg chg="add mod">
          <ac:chgData name="Matthew Sabo" userId="0a9be0c1-9800-49c1-92f6-d8e44c4ef445" providerId="ADAL" clId="{4DC1C83F-6E33-4994-B3D7-6E8B464EC26E}" dt="2023-03-22T03:00:07.671" v="336" actId="1076"/>
          <ac:spMkLst>
            <pc:docMk/>
            <pc:sldMk cId="676230475" sldId="278"/>
            <ac:spMk id="10" creationId="{65AA10AE-2995-476C-DFDD-11212DF396D5}"/>
          </ac:spMkLst>
        </pc:spChg>
        <pc:spChg chg="add mod">
          <ac:chgData name="Matthew Sabo" userId="0a9be0c1-9800-49c1-92f6-d8e44c4ef445" providerId="ADAL" clId="{4DC1C83F-6E33-4994-B3D7-6E8B464EC26E}" dt="2023-03-22T02:59:07.530" v="327" actId="1076"/>
          <ac:spMkLst>
            <pc:docMk/>
            <pc:sldMk cId="676230475" sldId="278"/>
            <ac:spMk id="12" creationId="{B5A0E57B-BE18-E5AB-16E3-0263CF076121}"/>
          </ac:spMkLst>
        </pc:spChg>
        <pc:spChg chg="add mod">
          <ac:chgData name="Matthew Sabo" userId="0a9be0c1-9800-49c1-92f6-d8e44c4ef445" providerId="ADAL" clId="{4DC1C83F-6E33-4994-B3D7-6E8B464EC26E}" dt="2023-03-22T03:00:04.954" v="335" actId="1076"/>
          <ac:spMkLst>
            <pc:docMk/>
            <pc:sldMk cId="676230475" sldId="278"/>
            <ac:spMk id="14" creationId="{21F79D8A-7DA7-A1C8-1AB0-D9A63A14E5E0}"/>
          </ac:spMkLst>
        </pc:spChg>
        <pc:spChg chg="add mod">
          <ac:chgData name="Matthew Sabo" userId="0a9be0c1-9800-49c1-92f6-d8e44c4ef445" providerId="ADAL" clId="{4DC1C83F-6E33-4994-B3D7-6E8B464EC26E}" dt="2023-03-22T02:59:44.821" v="332" actId="1076"/>
          <ac:spMkLst>
            <pc:docMk/>
            <pc:sldMk cId="676230475" sldId="278"/>
            <ac:spMk id="17" creationId="{35A77950-9762-5DE7-0E3E-AD5BC6B3AC48}"/>
          </ac:spMkLst>
        </pc:spChg>
        <pc:spChg chg="add mod">
          <ac:chgData name="Matthew Sabo" userId="0a9be0c1-9800-49c1-92f6-d8e44c4ef445" providerId="ADAL" clId="{4DC1C83F-6E33-4994-B3D7-6E8B464EC26E}" dt="2023-03-22T02:59:44.821" v="332" actId="1076"/>
          <ac:spMkLst>
            <pc:docMk/>
            <pc:sldMk cId="676230475" sldId="278"/>
            <ac:spMk id="19" creationId="{8C267C5D-CC9F-A146-93A0-09F333FD5DE2}"/>
          </ac:spMkLst>
        </pc:spChg>
        <pc:spChg chg="add mod">
          <ac:chgData name="Matthew Sabo" userId="0a9be0c1-9800-49c1-92f6-d8e44c4ef445" providerId="ADAL" clId="{4DC1C83F-6E33-4994-B3D7-6E8B464EC26E}" dt="2023-03-22T03:00:04.954" v="335" actId="1076"/>
          <ac:spMkLst>
            <pc:docMk/>
            <pc:sldMk cId="676230475" sldId="278"/>
            <ac:spMk id="20" creationId="{97A6866C-8CF7-558A-A62D-FDFD45512AB0}"/>
          </ac:spMkLst>
        </pc:spChg>
        <pc:cxnChg chg="add mod">
          <ac:chgData name="Matthew Sabo" userId="0a9be0c1-9800-49c1-92f6-d8e44c4ef445" providerId="ADAL" clId="{4DC1C83F-6E33-4994-B3D7-6E8B464EC26E}" dt="2023-03-22T02:59:07.530" v="327" actId="1076"/>
          <ac:cxnSpMkLst>
            <pc:docMk/>
            <pc:sldMk cId="676230475" sldId="278"/>
            <ac:cxnSpMk id="22" creationId="{A6603B86-1A00-7102-5581-EF75AA635A11}"/>
          </ac:cxnSpMkLst>
        </pc:cxnChg>
        <pc:cxnChg chg="add mod">
          <ac:chgData name="Matthew Sabo" userId="0a9be0c1-9800-49c1-92f6-d8e44c4ef445" providerId="ADAL" clId="{4DC1C83F-6E33-4994-B3D7-6E8B464EC26E}" dt="2023-03-22T02:59:44.821" v="332" actId="1076"/>
          <ac:cxnSpMkLst>
            <pc:docMk/>
            <pc:sldMk cId="676230475" sldId="278"/>
            <ac:cxnSpMk id="23" creationId="{CF68EAA2-9F82-665E-E982-EDC850D088F5}"/>
          </ac:cxnSpMkLst>
        </pc:cxnChg>
        <pc:cxnChg chg="add del mod">
          <ac:chgData name="Matthew Sabo" userId="0a9be0c1-9800-49c1-92f6-d8e44c4ef445" providerId="ADAL" clId="{4DC1C83F-6E33-4994-B3D7-6E8B464EC26E}" dt="2023-03-22T02:59:34.039" v="331" actId="21"/>
          <ac:cxnSpMkLst>
            <pc:docMk/>
            <pc:sldMk cId="676230475" sldId="278"/>
            <ac:cxnSpMk id="24" creationId="{66CDD32D-D1AB-E8CC-F2E4-536E56C7FB3C}"/>
          </ac:cxnSpMkLst>
        </pc:cxnChg>
        <pc:cxnChg chg="add mod">
          <ac:chgData name="Matthew Sabo" userId="0a9be0c1-9800-49c1-92f6-d8e44c4ef445" providerId="ADAL" clId="{4DC1C83F-6E33-4994-B3D7-6E8B464EC26E}" dt="2023-03-22T03:00:41.643" v="342" actId="208"/>
          <ac:cxnSpMkLst>
            <pc:docMk/>
            <pc:sldMk cId="676230475" sldId="278"/>
            <ac:cxnSpMk id="25" creationId="{BE9AA451-D029-89CA-9784-E0DDF2684965}"/>
          </ac:cxnSpMkLst>
        </pc:cxnChg>
        <pc:cxnChg chg="add mod">
          <ac:chgData name="Matthew Sabo" userId="0a9be0c1-9800-49c1-92f6-d8e44c4ef445" providerId="ADAL" clId="{4DC1C83F-6E33-4994-B3D7-6E8B464EC26E}" dt="2023-03-22T03:00:46.715" v="343" actId="208"/>
          <ac:cxnSpMkLst>
            <pc:docMk/>
            <pc:sldMk cId="676230475" sldId="278"/>
            <ac:cxnSpMk id="26" creationId="{C741C764-C46C-67EB-10AD-C4E36BDE92DF}"/>
          </ac:cxnSpMkLst>
        </pc:cxnChg>
        <pc:cxnChg chg="add mod">
          <ac:chgData name="Matthew Sabo" userId="0a9be0c1-9800-49c1-92f6-d8e44c4ef445" providerId="ADAL" clId="{4DC1C83F-6E33-4994-B3D7-6E8B464EC26E}" dt="2023-03-22T03:00:04.954" v="335" actId="1076"/>
          <ac:cxnSpMkLst>
            <pc:docMk/>
            <pc:sldMk cId="676230475" sldId="278"/>
            <ac:cxnSpMk id="27" creationId="{DB7C56A0-6B14-CF9B-3C5D-6C61119BB8E5}"/>
          </ac:cxnSpMkLst>
        </pc:cxnChg>
        <pc:cxnChg chg="add mod">
          <ac:chgData name="Matthew Sabo" userId="0a9be0c1-9800-49c1-92f6-d8e44c4ef445" providerId="ADAL" clId="{4DC1C83F-6E33-4994-B3D7-6E8B464EC26E}" dt="2023-03-22T03:00:52.517" v="344" actId="208"/>
          <ac:cxnSpMkLst>
            <pc:docMk/>
            <pc:sldMk cId="676230475" sldId="278"/>
            <ac:cxnSpMk id="33" creationId="{498F5D4B-70B8-A78D-87BC-60C6FCF87DF0}"/>
          </ac:cxnSpMkLst>
        </pc:cxnChg>
      </pc:sldChg>
      <pc:sldChg chg="addSp modSp mod">
        <pc:chgData name="Matthew Sabo" userId="0a9be0c1-9800-49c1-92f6-d8e44c4ef445" providerId="ADAL" clId="{4DC1C83F-6E33-4994-B3D7-6E8B464EC26E}" dt="2023-03-22T03:02:50.983" v="356" actId="208"/>
        <pc:sldMkLst>
          <pc:docMk/>
          <pc:sldMk cId="68657298" sldId="279"/>
        </pc:sldMkLst>
        <pc:spChg chg="mod">
          <ac:chgData name="Matthew Sabo" userId="0a9be0c1-9800-49c1-92f6-d8e44c4ef445" providerId="ADAL" clId="{4DC1C83F-6E33-4994-B3D7-6E8B464EC26E}" dt="2023-03-22T03:01:00.467" v="346" actId="1076"/>
          <ac:spMkLst>
            <pc:docMk/>
            <pc:sldMk cId="68657298" sldId="279"/>
            <ac:spMk id="4" creationId="{A2B70657-14E1-D54D-845D-33B9D894A133}"/>
          </ac:spMkLst>
        </pc:spChg>
        <pc:spChg chg="add mod">
          <ac:chgData name="Matthew Sabo" userId="0a9be0c1-9800-49c1-92f6-d8e44c4ef445" providerId="ADAL" clId="{4DC1C83F-6E33-4994-B3D7-6E8B464EC26E}" dt="2023-03-22T03:01:08.182" v="348" actId="1076"/>
          <ac:spMkLst>
            <pc:docMk/>
            <pc:sldMk cId="68657298" sldId="279"/>
            <ac:spMk id="5" creationId="{FAEA407E-1351-30DD-88FA-BD88DC14D963}"/>
          </ac:spMkLst>
        </pc:spChg>
        <pc:spChg chg="add mod">
          <ac:chgData name="Matthew Sabo" userId="0a9be0c1-9800-49c1-92f6-d8e44c4ef445" providerId="ADAL" clId="{4DC1C83F-6E33-4994-B3D7-6E8B464EC26E}" dt="2023-03-22T03:02:18.355" v="349" actId="1076"/>
          <ac:spMkLst>
            <pc:docMk/>
            <pc:sldMk cId="68657298" sldId="279"/>
            <ac:spMk id="10" creationId="{3F0AF18E-0D7F-1C65-1601-9799E775ACF3}"/>
          </ac:spMkLst>
        </pc:spChg>
        <pc:spChg chg="add mod">
          <ac:chgData name="Matthew Sabo" userId="0a9be0c1-9800-49c1-92f6-d8e44c4ef445" providerId="ADAL" clId="{4DC1C83F-6E33-4994-B3D7-6E8B464EC26E}" dt="2023-03-22T03:01:08.182" v="348" actId="1076"/>
          <ac:spMkLst>
            <pc:docMk/>
            <pc:sldMk cId="68657298" sldId="279"/>
            <ac:spMk id="12" creationId="{C99C837F-295A-E9B9-475C-58FFEE5A5119}"/>
          </ac:spMkLst>
        </pc:spChg>
        <pc:spChg chg="add mod">
          <ac:chgData name="Matthew Sabo" userId="0a9be0c1-9800-49c1-92f6-d8e44c4ef445" providerId="ADAL" clId="{4DC1C83F-6E33-4994-B3D7-6E8B464EC26E}" dt="2023-03-22T03:02:31.209" v="351" actId="1076"/>
          <ac:spMkLst>
            <pc:docMk/>
            <pc:sldMk cId="68657298" sldId="279"/>
            <ac:spMk id="14" creationId="{896FC00C-69AB-7DB0-2C70-EF6E0B13CFB8}"/>
          </ac:spMkLst>
        </pc:spChg>
        <pc:spChg chg="add mod">
          <ac:chgData name="Matthew Sabo" userId="0a9be0c1-9800-49c1-92f6-d8e44c4ef445" providerId="ADAL" clId="{4DC1C83F-6E33-4994-B3D7-6E8B464EC26E}" dt="2023-03-22T03:02:31.209" v="351" actId="1076"/>
          <ac:spMkLst>
            <pc:docMk/>
            <pc:sldMk cId="68657298" sldId="279"/>
            <ac:spMk id="17" creationId="{C1994354-C07E-454B-AF42-688F3FBA0E40}"/>
          </ac:spMkLst>
        </pc:spChg>
        <pc:spChg chg="add mod">
          <ac:chgData name="Matthew Sabo" userId="0a9be0c1-9800-49c1-92f6-d8e44c4ef445" providerId="ADAL" clId="{4DC1C83F-6E33-4994-B3D7-6E8B464EC26E}" dt="2023-03-22T03:02:31.209" v="351" actId="1076"/>
          <ac:spMkLst>
            <pc:docMk/>
            <pc:sldMk cId="68657298" sldId="279"/>
            <ac:spMk id="19" creationId="{64A1970B-E3D0-04C8-BC60-76D7861802C2}"/>
          </ac:spMkLst>
        </pc:spChg>
        <pc:spChg chg="add mod">
          <ac:chgData name="Matthew Sabo" userId="0a9be0c1-9800-49c1-92f6-d8e44c4ef445" providerId="ADAL" clId="{4DC1C83F-6E33-4994-B3D7-6E8B464EC26E}" dt="2023-03-22T03:02:31.209" v="351" actId="1076"/>
          <ac:spMkLst>
            <pc:docMk/>
            <pc:sldMk cId="68657298" sldId="279"/>
            <ac:spMk id="20" creationId="{99A89367-F40A-0BC5-442C-8972BC61AFDF}"/>
          </ac:spMkLst>
        </pc:spChg>
        <pc:cxnChg chg="add mod">
          <ac:chgData name="Matthew Sabo" userId="0a9be0c1-9800-49c1-92f6-d8e44c4ef445" providerId="ADAL" clId="{4DC1C83F-6E33-4994-B3D7-6E8B464EC26E}" dt="2023-03-22T03:01:08.182" v="348" actId="1076"/>
          <ac:cxnSpMkLst>
            <pc:docMk/>
            <pc:sldMk cId="68657298" sldId="279"/>
            <ac:cxnSpMk id="22" creationId="{3F5F2690-455B-CAB1-AA7E-E98CEBE67098}"/>
          </ac:cxnSpMkLst>
        </pc:cxnChg>
        <pc:cxnChg chg="add mod">
          <ac:chgData name="Matthew Sabo" userId="0a9be0c1-9800-49c1-92f6-d8e44c4ef445" providerId="ADAL" clId="{4DC1C83F-6E33-4994-B3D7-6E8B464EC26E}" dt="2023-03-22T03:02:31.209" v="351" actId="1076"/>
          <ac:cxnSpMkLst>
            <pc:docMk/>
            <pc:sldMk cId="68657298" sldId="279"/>
            <ac:cxnSpMk id="23" creationId="{D6637D3D-EECE-9F10-150B-E57AC48AE8D2}"/>
          </ac:cxnSpMkLst>
        </pc:cxnChg>
        <pc:cxnChg chg="add mod">
          <ac:chgData name="Matthew Sabo" userId="0a9be0c1-9800-49c1-92f6-d8e44c4ef445" providerId="ADAL" clId="{4DC1C83F-6E33-4994-B3D7-6E8B464EC26E}" dt="2023-03-22T03:02:50.983" v="356" actId="208"/>
          <ac:cxnSpMkLst>
            <pc:docMk/>
            <pc:sldMk cId="68657298" sldId="279"/>
            <ac:cxnSpMk id="24" creationId="{E7C2A13F-D596-D6FD-8A59-E316DABD9CC9}"/>
          </ac:cxnSpMkLst>
        </pc:cxnChg>
        <pc:cxnChg chg="add mod">
          <ac:chgData name="Matthew Sabo" userId="0a9be0c1-9800-49c1-92f6-d8e44c4ef445" providerId="ADAL" clId="{4DC1C83F-6E33-4994-B3D7-6E8B464EC26E}" dt="2023-03-22T03:02:44.073" v="355" actId="208"/>
          <ac:cxnSpMkLst>
            <pc:docMk/>
            <pc:sldMk cId="68657298" sldId="279"/>
            <ac:cxnSpMk id="25" creationId="{B46AF574-0CC0-4E4B-ABBB-8DE648B8BABE}"/>
          </ac:cxnSpMkLst>
        </pc:cxnChg>
        <pc:cxnChg chg="add mod">
          <ac:chgData name="Matthew Sabo" userId="0a9be0c1-9800-49c1-92f6-d8e44c4ef445" providerId="ADAL" clId="{4DC1C83F-6E33-4994-B3D7-6E8B464EC26E}" dt="2023-03-22T03:02:31.209" v="351" actId="1076"/>
          <ac:cxnSpMkLst>
            <pc:docMk/>
            <pc:sldMk cId="68657298" sldId="279"/>
            <ac:cxnSpMk id="26" creationId="{B83D1D8A-5985-745B-74DB-9AF1B5362D3A}"/>
          </ac:cxnSpMkLst>
        </pc:cxnChg>
        <pc:cxnChg chg="add mod">
          <ac:chgData name="Matthew Sabo" userId="0a9be0c1-9800-49c1-92f6-d8e44c4ef445" providerId="ADAL" clId="{4DC1C83F-6E33-4994-B3D7-6E8B464EC26E}" dt="2023-03-22T03:02:31.209" v="351" actId="1076"/>
          <ac:cxnSpMkLst>
            <pc:docMk/>
            <pc:sldMk cId="68657298" sldId="279"/>
            <ac:cxnSpMk id="27" creationId="{535B6935-CD46-3F9C-E47A-140B41F43B05}"/>
          </ac:cxnSpMkLst>
        </pc:cxnChg>
      </pc:sldChg>
      <pc:sldChg chg="addSp modSp mod">
        <pc:chgData name="Matthew Sabo" userId="0a9be0c1-9800-49c1-92f6-d8e44c4ef445" providerId="ADAL" clId="{4DC1C83F-6E33-4994-B3D7-6E8B464EC26E}" dt="2023-03-22T03:06:35.883" v="389" actId="14100"/>
        <pc:sldMkLst>
          <pc:docMk/>
          <pc:sldMk cId="454978904" sldId="280"/>
        </pc:sldMkLst>
        <pc:spChg chg="mod">
          <ac:chgData name="Matthew Sabo" userId="0a9be0c1-9800-49c1-92f6-d8e44c4ef445" providerId="ADAL" clId="{4DC1C83F-6E33-4994-B3D7-6E8B464EC26E}" dt="2023-03-22T03:05:16.959" v="374" actId="1076"/>
          <ac:spMkLst>
            <pc:docMk/>
            <pc:sldMk cId="454978904" sldId="280"/>
            <ac:spMk id="4" creationId="{A2B70657-14E1-D54D-845D-33B9D894A133}"/>
          </ac:spMkLst>
        </pc:spChg>
        <pc:spChg chg="add mod">
          <ac:chgData name="Matthew Sabo" userId="0a9be0c1-9800-49c1-92f6-d8e44c4ef445" providerId="ADAL" clId="{4DC1C83F-6E33-4994-B3D7-6E8B464EC26E}" dt="2023-03-22T03:03:52.212" v="358" actId="1076"/>
          <ac:spMkLst>
            <pc:docMk/>
            <pc:sldMk cId="454978904" sldId="280"/>
            <ac:spMk id="5" creationId="{2B0F3F27-2118-BF9F-026D-75960D38CEEA}"/>
          </ac:spMkLst>
        </pc:spChg>
        <pc:spChg chg="add mod">
          <ac:chgData name="Matthew Sabo" userId="0a9be0c1-9800-49c1-92f6-d8e44c4ef445" providerId="ADAL" clId="{4DC1C83F-6E33-4994-B3D7-6E8B464EC26E}" dt="2023-03-22T03:05:10.818" v="372" actId="1076"/>
          <ac:spMkLst>
            <pc:docMk/>
            <pc:sldMk cId="454978904" sldId="280"/>
            <ac:spMk id="10" creationId="{C6FC0B72-E8C7-8481-53AD-0ACBE33BBF05}"/>
          </ac:spMkLst>
        </pc:spChg>
        <pc:spChg chg="add mod">
          <ac:chgData name="Matthew Sabo" userId="0a9be0c1-9800-49c1-92f6-d8e44c4ef445" providerId="ADAL" clId="{4DC1C83F-6E33-4994-B3D7-6E8B464EC26E}" dt="2023-03-22T03:05:14.848" v="373" actId="1076"/>
          <ac:spMkLst>
            <pc:docMk/>
            <pc:sldMk cId="454978904" sldId="280"/>
            <ac:spMk id="12" creationId="{8DF67BF6-CFB0-9277-D736-D6538C8C7F2C}"/>
          </ac:spMkLst>
        </pc:spChg>
        <pc:spChg chg="add mod">
          <ac:chgData name="Matthew Sabo" userId="0a9be0c1-9800-49c1-92f6-d8e44c4ef445" providerId="ADAL" clId="{4DC1C83F-6E33-4994-B3D7-6E8B464EC26E}" dt="2023-03-22T03:03:52.212" v="358" actId="1076"/>
          <ac:spMkLst>
            <pc:docMk/>
            <pc:sldMk cId="454978904" sldId="280"/>
            <ac:spMk id="14" creationId="{25320702-7E06-8BB9-7EEA-E99872E1E952}"/>
          </ac:spMkLst>
        </pc:spChg>
        <pc:spChg chg="add mod">
          <ac:chgData name="Matthew Sabo" userId="0a9be0c1-9800-49c1-92f6-d8e44c4ef445" providerId="ADAL" clId="{4DC1C83F-6E33-4994-B3D7-6E8B464EC26E}" dt="2023-03-22T03:04:29.791" v="364" actId="1076"/>
          <ac:spMkLst>
            <pc:docMk/>
            <pc:sldMk cId="454978904" sldId="280"/>
            <ac:spMk id="17" creationId="{1ED5632A-4E22-95C9-9C66-3C93597E7C84}"/>
          </ac:spMkLst>
        </pc:spChg>
        <pc:spChg chg="add mod">
          <ac:chgData name="Matthew Sabo" userId="0a9be0c1-9800-49c1-92f6-d8e44c4ef445" providerId="ADAL" clId="{4DC1C83F-6E33-4994-B3D7-6E8B464EC26E}" dt="2023-03-22T03:04:26.204" v="363" actId="1076"/>
          <ac:spMkLst>
            <pc:docMk/>
            <pc:sldMk cId="454978904" sldId="280"/>
            <ac:spMk id="19" creationId="{B87108BC-2936-91A2-8851-418C6335A826}"/>
          </ac:spMkLst>
        </pc:spChg>
        <pc:spChg chg="add mod">
          <ac:chgData name="Matthew Sabo" userId="0a9be0c1-9800-49c1-92f6-d8e44c4ef445" providerId="ADAL" clId="{4DC1C83F-6E33-4994-B3D7-6E8B464EC26E}" dt="2023-03-22T03:03:52.212" v="358" actId="1076"/>
          <ac:spMkLst>
            <pc:docMk/>
            <pc:sldMk cId="454978904" sldId="280"/>
            <ac:spMk id="20" creationId="{F3CB230A-4ECB-CB24-0144-F3A1E891830F}"/>
          </ac:spMkLst>
        </pc:spChg>
        <pc:spChg chg="add mod">
          <ac:chgData name="Matthew Sabo" userId="0a9be0c1-9800-49c1-92f6-d8e44c4ef445" providerId="ADAL" clId="{4DC1C83F-6E33-4994-B3D7-6E8B464EC26E}" dt="2023-03-22T03:05:53.252" v="382" actId="1076"/>
          <ac:spMkLst>
            <pc:docMk/>
            <pc:sldMk cId="454978904" sldId="280"/>
            <ac:spMk id="51" creationId="{19A5A2EA-2AEC-BA77-D8D9-FDDA34D1C1EA}"/>
          </ac:spMkLst>
        </pc:spChg>
        <pc:spChg chg="add mod">
          <ac:chgData name="Matthew Sabo" userId="0a9be0c1-9800-49c1-92f6-d8e44c4ef445" providerId="ADAL" clId="{4DC1C83F-6E33-4994-B3D7-6E8B464EC26E}" dt="2023-03-22T03:06:27.114" v="388" actId="1076"/>
          <ac:spMkLst>
            <pc:docMk/>
            <pc:sldMk cId="454978904" sldId="280"/>
            <ac:spMk id="52" creationId="{4E26D9F3-7A95-2AF9-687C-8253C564E716}"/>
          </ac:spMkLst>
        </pc:spChg>
        <pc:spChg chg="add mod">
          <ac:chgData name="Matthew Sabo" userId="0a9be0c1-9800-49c1-92f6-d8e44c4ef445" providerId="ADAL" clId="{4DC1C83F-6E33-4994-B3D7-6E8B464EC26E}" dt="2023-03-22T03:05:43.574" v="378" actId="1076"/>
          <ac:spMkLst>
            <pc:docMk/>
            <pc:sldMk cId="454978904" sldId="280"/>
            <ac:spMk id="53" creationId="{AF227A5B-8309-AC6E-EF0F-71098DB7A4DA}"/>
          </ac:spMkLst>
        </pc:spChg>
        <pc:spChg chg="add mod">
          <ac:chgData name="Matthew Sabo" userId="0a9be0c1-9800-49c1-92f6-d8e44c4ef445" providerId="ADAL" clId="{4DC1C83F-6E33-4994-B3D7-6E8B464EC26E}" dt="2023-03-22T03:06:27.114" v="388" actId="1076"/>
          <ac:spMkLst>
            <pc:docMk/>
            <pc:sldMk cId="454978904" sldId="280"/>
            <ac:spMk id="54" creationId="{9A17013E-9F65-44FD-7169-D90D88DDB1F5}"/>
          </ac:spMkLst>
        </pc:spChg>
        <pc:spChg chg="add mod">
          <ac:chgData name="Matthew Sabo" userId="0a9be0c1-9800-49c1-92f6-d8e44c4ef445" providerId="ADAL" clId="{4DC1C83F-6E33-4994-B3D7-6E8B464EC26E}" dt="2023-03-22T03:06:00.425" v="384" actId="1076"/>
          <ac:spMkLst>
            <pc:docMk/>
            <pc:sldMk cId="454978904" sldId="280"/>
            <ac:spMk id="55" creationId="{4C1BFBCE-CFCF-3F2C-090F-F641FA85D64C}"/>
          </ac:spMkLst>
        </pc:spChg>
        <pc:spChg chg="add mod">
          <ac:chgData name="Matthew Sabo" userId="0a9be0c1-9800-49c1-92f6-d8e44c4ef445" providerId="ADAL" clId="{4DC1C83F-6E33-4994-B3D7-6E8B464EC26E}" dt="2023-03-22T03:05:48.129" v="380" actId="1076"/>
          <ac:spMkLst>
            <pc:docMk/>
            <pc:sldMk cId="454978904" sldId="280"/>
            <ac:spMk id="56" creationId="{94538FE0-93F2-BB4B-186E-1AFF42611B4E}"/>
          </ac:spMkLst>
        </pc:spChg>
        <pc:spChg chg="add mod">
          <ac:chgData name="Matthew Sabo" userId="0a9be0c1-9800-49c1-92f6-d8e44c4ef445" providerId="ADAL" clId="{4DC1C83F-6E33-4994-B3D7-6E8B464EC26E}" dt="2023-03-22T03:06:27.114" v="388" actId="1076"/>
          <ac:spMkLst>
            <pc:docMk/>
            <pc:sldMk cId="454978904" sldId="280"/>
            <ac:spMk id="57" creationId="{A95849EE-C6EE-F0E7-399D-EF0267DA1A11}"/>
          </ac:spMkLst>
        </pc:spChg>
        <pc:cxnChg chg="add mod">
          <ac:chgData name="Matthew Sabo" userId="0a9be0c1-9800-49c1-92f6-d8e44c4ef445" providerId="ADAL" clId="{4DC1C83F-6E33-4994-B3D7-6E8B464EC26E}" dt="2023-03-22T03:05:14.848" v="373" actId="1076"/>
          <ac:cxnSpMkLst>
            <pc:docMk/>
            <pc:sldMk cId="454978904" sldId="280"/>
            <ac:cxnSpMk id="22" creationId="{E9ABC48A-2457-58D2-3E61-DFF215A09263}"/>
          </ac:cxnSpMkLst>
        </pc:cxnChg>
        <pc:cxnChg chg="add mod">
          <ac:chgData name="Matthew Sabo" userId="0a9be0c1-9800-49c1-92f6-d8e44c4ef445" providerId="ADAL" clId="{4DC1C83F-6E33-4994-B3D7-6E8B464EC26E}" dt="2023-03-22T03:04:29.791" v="364" actId="1076"/>
          <ac:cxnSpMkLst>
            <pc:docMk/>
            <pc:sldMk cId="454978904" sldId="280"/>
            <ac:cxnSpMk id="23" creationId="{0A48556B-FBB6-3CEA-891E-57E9380AB363}"/>
          </ac:cxnSpMkLst>
        </pc:cxnChg>
        <pc:cxnChg chg="add mod">
          <ac:chgData name="Matthew Sabo" userId="0a9be0c1-9800-49c1-92f6-d8e44c4ef445" providerId="ADAL" clId="{4DC1C83F-6E33-4994-B3D7-6E8B464EC26E}" dt="2023-03-22T03:05:10.818" v="372" actId="1076"/>
          <ac:cxnSpMkLst>
            <pc:docMk/>
            <pc:sldMk cId="454978904" sldId="280"/>
            <ac:cxnSpMk id="24" creationId="{CAB2D080-79FB-6AA0-2ED6-2E807471775C}"/>
          </ac:cxnSpMkLst>
        </pc:cxnChg>
        <pc:cxnChg chg="add mod">
          <ac:chgData name="Matthew Sabo" userId="0a9be0c1-9800-49c1-92f6-d8e44c4ef445" providerId="ADAL" clId="{4DC1C83F-6E33-4994-B3D7-6E8B464EC26E}" dt="2023-03-22T03:05:03.011" v="370" actId="208"/>
          <ac:cxnSpMkLst>
            <pc:docMk/>
            <pc:sldMk cId="454978904" sldId="280"/>
            <ac:cxnSpMk id="25" creationId="{7F8DF4B8-5F15-B06B-7EDC-06CDA3D2F568}"/>
          </ac:cxnSpMkLst>
        </pc:cxnChg>
        <pc:cxnChg chg="add mod">
          <ac:chgData name="Matthew Sabo" userId="0a9be0c1-9800-49c1-92f6-d8e44c4ef445" providerId="ADAL" clId="{4DC1C83F-6E33-4994-B3D7-6E8B464EC26E}" dt="2023-03-22T03:05:10.818" v="372" actId="1076"/>
          <ac:cxnSpMkLst>
            <pc:docMk/>
            <pc:sldMk cId="454978904" sldId="280"/>
            <ac:cxnSpMk id="26" creationId="{359D65D2-726E-FC9B-FD7A-BEEE3B5CA970}"/>
          </ac:cxnSpMkLst>
        </pc:cxnChg>
        <pc:cxnChg chg="add mod">
          <ac:chgData name="Matthew Sabo" userId="0a9be0c1-9800-49c1-92f6-d8e44c4ef445" providerId="ADAL" clId="{4DC1C83F-6E33-4994-B3D7-6E8B464EC26E}" dt="2023-03-22T03:03:52.212" v="358" actId="1076"/>
          <ac:cxnSpMkLst>
            <pc:docMk/>
            <pc:sldMk cId="454978904" sldId="280"/>
            <ac:cxnSpMk id="27" creationId="{2DBEEB67-C860-BBE0-2FEB-2AD4A942C295}"/>
          </ac:cxnSpMkLst>
        </pc:cxnChg>
        <pc:cxnChg chg="add mod">
          <ac:chgData name="Matthew Sabo" userId="0a9be0c1-9800-49c1-92f6-d8e44c4ef445" providerId="ADAL" clId="{4DC1C83F-6E33-4994-B3D7-6E8B464EC26E}" dt="2023-03-22T03:05:53.252" v="382" actId="1076"/>
          <ac:cxnSpMkLst>
            <pc:docMk/>
            <pc:sldMk cId="454978904" sldId="280"/>
            <ac:cxnSpMk id="58" creationId="{5D18A14B-520E-38BF-BCEC-0C68583AB821}"/>
          </ac:cxnSpMkLst>
        </pc:cxnChg>
        <pc:cxnChg chg="add mod">
          <ac:chgData name="Matthew Sabo" userId="0a9be0c1-9800-49c1-92f6-d8e44c4ef445" providerId="ADAL" clId="{4DC1C83F-6E33-4994-B3D7-6E8B464EC26E}" dt="2023-03-22T03:06:00.425" v="384" actId="1076"/>
          <ac:cxnSpMkLst>
            <pc:docMk/>
            <pc:sldMk cId="454978904" sldId="280"/>
            <ac:cxnSpMk id="59" creationId="{13B36145-E247-D6AF-E529-25656F798D92}"/>
          </ac:cxnSpMkLst>
        </pc:cxnChg>
        <pc:cxnChg chg="add mod">
          <ac:chgData name="Matthew Sabo" userId="0a9be0c1-9800-49c1-92f6-d8e44c4ef445" providerId="ADAL" clId="{4DC1C83F-6E33-4994-B3D7-6E8B464EC26E}" dt="2023-03-22T03:06:35.883" v="389" actId="14100"/>
          <ac:cxnSpMkLst>
            <pc:docMk/>
            <pc:sldMk cId="454978904" sldId="280"/>
            <ac:cxnSpMk id="60" creationId="{E73FA5DE-CC94-EA18-17F2-D3580F079B68}"/>
          </ac:cxnSpMkLst>
        </pc:cxnChg>
        <pc:cxnChg chg="add mod">
          <ac:chgData name="Matthew Sabo" userId="0a9be0c1-9800-49c1-92f6-d8e44c4ef445" providerId="ADAL" clId="{4DC1C83F-6E33-4994-B3D7-6E8B464EC26E}" dt="2023-03-22T03:06:08.935" v="386" actId="14100"/>
          <ac:cxnSpMkLst>
            <pc:docMk/>
            <pc:sldMk cId="454978904" sldId="280"/>
            <ac:cxnSpMk id="61" creationId="{C0EA6AC5-D602-0395-BC27-CD2F915E4BAC}"/>
          </ac:cxnSpMkLst>
        </pc:cxnChg>
        <pc:cxnChg chg="add mod">
          <ac:chgData name="Matthew Sabo" userId="0a9be0c1-9800-49c1-92f6-d8e44c4ef445" providerId="ADAL" clId="{4DC1C83F-6E33-4994-B3D7-6E8B464EC26E}" dt="2023-03-22T03:06:27.114" v="388" actId="1076"/>
          <ac:cxnSpMkLst>
            <pc:docMk/>
            <pc:sldMk cId="454978904" sldId="280"/>
            <ac:cxnSpMk id="62" creationId="{FA84CE89-AC3E-88A5-2212-90D604462512}"/>
          </ac:cxnSpMkLst>
        </pc:cxnChg>
        <pc:cxnChg chg="add mod">
          <ac:chgData name="Matthew Sabo" userId="0a9be0c1-9800-49c1-92f6-d8e44c4ef445" providerId="ADAL" clId="{4DC1C83F-6E33-4994-B3D7-6E8B464EC26E}" dt="2023-03-22T03:06:27.114" v="388" actId="1076"/>
          <ac:cxnSpMkLst>
            <pc:docMk/>
            <pc:sldMk cId="454978904" sldId="280"/>
            <ac:cxnSpMk id="63" creationId="{2B9B068D-15C9-3161-DF5D-A7B5A44E525D}"/>
          </ac:cxnSpMkLst>
        </pc:cxnChg>
      </pc:sldChg>
      <pc:sldChg chg="modSp mod">
        <pc:chgData name="Matthew Sabo" userId="0a9be0c1-9800-49c1-92f6-d8e44c4ef445" providerId="ADAL" clId="{4DC1C83F-6E33-4994-B3D7-6E8B464EC26E}" dt="2023-03-07T16:18:40.865" v="202" actId="1076"/>
        <pc:sldMkLst>
          <pc:docMk/>
          <pc:sldMk cId="2541101741" sldId="375"/>
        </pc:sldMkLst>
        <pc:spChg chg="mod">
          <ac:chgData name="Matthew Sabo" userId="0a9be0c1-9800-49c1-92f6-d8e44c4ef445" providerId="ADAL" clId="{4DC1C83F-6E33-4994-B3D7-6E8B464EC26E}" dt="2023-03-07T16:18:40.865" v="202" actId="1076"/>
          <ac:spMkLst>
            <pc:docMk/>
            <pc:sldMk cId="2541101741" sldId="375"/>
            <ac:spMk id="9" creationId="{DF1A6120-0D83-A34B-89F1-0D455B983DDF}"/>
          </ac:spMkLst>
        </pc:spChg>
      </pc:sldChg>
      <pc:sldChg chg="modSp mod">
        <pc:chgData name="Matthew Sabo" userId="0a9be0c1-9800-49c1-92f6-d8e44c4ef445" providerId="ADAL" clId="{4DC1C83F-6E33-4994-B3D7-6E8B464EC26E}" dt="2023-03-07T16:07:26.554" v="1" actId="1076"/>
        <pc:sldMkLst>
          <pc:docMk/>
          <pc:sldMk cId="1004598060" sldId="377"/>
        </pc:sldMkLst>
        <pc:spChg chg="mod">
          <ac:chgData name="Matthew Sabo" userId="0a9be0c1-9800-49c1-92f6-d8e44c4ef445" providerId="ADAL" clId="{4DC1C83F-6E33-4994-B3D7-6E8B464EC26E}" dt="2023-03-07T16:07:26.554" v="1" actId="1076"/>
          <ac:spMkLst>
            <pc:docMk/>
            <pc:sldMk cId="1004598060" sldId="377"/>
            <ac:spMk id="9" creationId="{DF1A6120-0D83-A34B-89F1-0D455B983DDF}"/>
          </ac:spMkLst>
        </pc:spChg>
      </pc:sldChg>
      <pc:sldChg chg="modSp add mod">
        <pc:chgData name="Matthew Sabo" userId="0a9be0c1-9800-49c1-92f6-d8e44c4ef445" providerId="ADAL" clId="{4DC1C83F-6E33-4994-B3D7-6E8B464EC26E}" dt="2023-03-07T16:07:31.287" v="3" actId="1076"/>
        <pc:sldMkLst>
          <pc:docMk/>
          <pc:sldMk cId="625056239" sldId="391"/>
        </pc:sldMkLst>
        <pc:spChg chg="mod">
          <ac:chgData name="Matthew Sabo" userId="0a9be0c1-9800-49c1-92f6-d8e44c4ef445" providerId="ADAL" clId="{4DC1C83F-6E33-4994-B3D7-6E8B464EC26E}" dt="2023-03-07T16:07:31.287" v="3" actId="1076"/>
          <ac:spMkLst>
            <pc:docMk/>
            <pc:sldMk cId="625056239" sldId="391"/>
            <ac:spMk id="9" creationId="{DF1A6120-0D83-A34B-89F1-0D455B983DDF}"/>
          </ac:spMkLst>
        </pc:spChg>
      </pc:sldChg>
      <pc:sldChg chg="modSp add mod">
        <pc:chgData name="Matthew Sabo" userId="0a9be0c1-9800-49c1-92f6-d8e44c4ef445" providerId="ADAL" clId="{4DC1C83F-6E33-4994-B3D7-6E8B464EC26E}" dt="2023-03-07T16:07:47.752" v="9" actId="1076"/>
        <pc:sldMkLst>
          <pc:docMk/>
          <pc:sldMk cId="2718792411" sldId="392"/>
        </pc:sldMkLst>
        <pc:spChg chg="mod">
          <ac:chgData name="Matthew Sabo" userId="0a9be0c1-9800-49c1-92f6-d8e44c4ef445" providerId="ADAL" clId="{4DC1C83F-6E33-4994-B3D7-6E8B464EC26E}" dt="2023-03-07T16:07:47.752" v="9" actId="1076"/>
          <ac:spMkLst>
            <pc:docMk/>
            <pc:sldMk cId="2718792411" sldId="392"/>
            <ac:spMk id="8" creationId="{1BFCA13E-2D59-B448-9A0E-D9A575AAC3C5}"/>
          </ac:spMkLst>
        </pc:spChg>
        <pc:cxnChg chg="mod">
          <ac:chgData name="Matthew Sabo" userId="0a9be0c1-9800-49c1-92f6-d8e44c4ef445" providerId="ADAL" clId="{4DC1C83F-6E33-4994-B3D7-6E8B464EC26E}" dt="2023-03-07T16:07:47.752" v="9" actId="1076"/>
          <ac:cxnSpMkLst>
            <pc:docMk/>
            <pc:sldMk cId="2718792411" sldId="392"/>
            <ac:cxnSpMk id="39" creationId="{8C8A5A5A-5176-124F-BE0C-F71C2EAE4B7E}"/>
          </ac:cxnSpMkLst>
        </pc:cxnChg>
      </pc:sldChg>
      <pc:sldChg chg="modSp add mod">
        <pc:chgData name="Matthew Sabo" userId="0a9be0c1-9800-49c1-92f6-d8e44c4ef445" providerId="ADAL" clId="{4DC1C83F-6E33-4994-B3D7-6E8B464EC26E}" dt="2023-03-07T16:08:17.687" v="16" actId="1076"/>
        <pc:sldMkLst>
          <pc:docMk/>
          <pc:sldMk cId="775811530" sldId="393"/>
        </pc:sldMkLst>
        <pc:spChg chg="mod">
          <ac:chgData name="Matthew Sabo" userId="0a9be0c1-9800-49c1-92f6-d8e44c4ef445" providerId="ADAL" clId="{4DC1C83F-6E33-4994-B3D7-6E8B464EC26E}" dt="2023-03-07T16:08:17.687" v="16" actId="1076"/>
          <ac:spMkLst>
            <pc:docMk/>
            <pc:sldMk cId="775811530" sldId="393"/>
            <ac:spMk id="7" creationId="{4B3B6364-7761-344C-A7EE-165910498116}"/>
          </ac:spMkLst>
        </pc:spChg>
        <pc:cxnChg chg="mod">
          <ac:chgData name="Matthew Sabo" userId="0a9be0c1-9800-49c1-92f6-d8e44c4ef445" providerId="ADAL" clId="{4DC1C83F-6E33-4994-B3D7-6E8B464EC26E}" dt="2023-03-07T16:08:17.687" v="16" actId="1076"/>
          <ac:cxnSpMkLst>
            <pc:docMk/>
            <pc:sldMk cId="775811530" sldId="393"/>
            <ac:cxnSpMk id="40" creationId="{33FDB949-0CE4-E247-B853-5884659989A1}"/>
          </ac:cxnSpMkLst>
        </pc:cxnChg>
      </pc:sldChg>
      <pc:sldChg chg="modSp add mod">
        <pc:chgData name="Matthew Sabo" userId="0a9be0c1-9800-49c1-92f6-d8e44c4ef445" providerId="ADAL" clId="{4DC1C83F-6E33-4994-B3D7-6E8B464EC26E}" dt="2023-03-07T16:08:33.669" v="21" actId="14100"/>
        <pc:sldMkLst>
          <pc:docMk/>
          <pc:sldMk cId="1111347232" sldId="394"/>
        </pc:sldMkLst>
        <pc:spChg chg="mod">
          <ac:chgData name="Matthew Sabo" userId="0a9be0c1-9800-49c1-92f6-d8e44c4ef445" providerId="ADAL" clId="{4DC1C83F-6E33-4994-B3D7-6E8B464EC26E}" dt="2023-03-07T16:08:26.577" v="18" actId="1076"/>
          <ac:spMkLst>
            <pc:docMk/>
            <pc:sldMk cId="1111347232" sldId="394"/>
            <ac:spMk id="6" creationId="{98F9FE6C-2B6B-8B40-968F-23E379366A43}"/>
          </ac:spMkLst>
        </pc:spChg>
        <pc:cxnChg chg="mod">
          <ac:chgData name="Matthew Sabo" userId="0a9be0c1-9800-49c1-92f6-d8e44c4ef445" providerId="ADAL" clId="{4DC1C83F-6E33-4994-B3D7-6E8B464EC26E}" dt="2023-03-07T16:08:33.669" v="21" actId="14100"/>
          <ac:cxnSpMkLst>
            <pc:docMk/>
            <pc:sldMk cId="1111347232" sldId="394"/>
            <ac:cxnSpMk id="41" creationId="{102C4042-776A-DF4A-894E-7234B19E163A}"/>
          </ac:cxnSpMkLst>
        </pc:cxnChg>
      </pc:sldChg>
      <pc:sldChg chg="modSp add mod">
        <pc:chgData name="Matthew Sabo" userId="0a9be0c1-9800-49c1-92f6-d8e44c4ef445" providerId="ADAL" clId="{4DC1C83F-6E33-4994-B3D7-6E8B464EC26E}" dt="2023-03-07T16:08:47.550" v="26" actId="14100"/>
        <pc:sldMkLst>
          <pc:docMk/>
          <pc:sldMk cId="4217755104" sldId="395"/>
        </pc:sldMkLst>
        <pc:spChg chg="mod">
          <ac:chgData name="Matthew Sabo" userId="0a9be0c1-9800-49c1-92f6-d8e44c4ef445" providerId="ADAL" clId="{4DC1C83F-6E33-4994-B3D7-6E8B464EC26E}" dt="2023-03-07T16:08:42.567" v="23" actId="1076"/>
          <ac:spMkLst>
            <pc:docMk/>
            <pc:sldMk cId="4217755104" sldId="395"/>
            <ac:spMk id="5" creationId="{AE90C7B2-27AD-9640-8DA6-9C8975CBBFBB}"/>
          </ac:spMkLst>
        </pc:spChg>
        <pc:cxnChg chg="mod">
          <ac:chgData name="Matthew Sabo" userId="0a9be0c1-9800-49c1-92f6-d8e44c4ef445" providerId="ADAL" clId="{4DC1C83F-6E33-4994-B3D7-6E8B464EC26E}" dt="2023-03-07T16:08:47.550" v="26" actId="14100"/>
          <ac:cxnSpMkLst>
            <pc:docMk/>
            <pc:sldMk cId="4217755104" sldId="395"/>
            <ac:cxnSpMk id="43" creationId="{5D9839BD-B127-4447-AFC1-2ED3FCFD2380}"/>
          </ac:cxnSpMkLst>
        </pc:cxnChg>
      </pc:sldChg>
      <pc:sldChg chg="modSp add mod">
        <pc:chgData name="Matthew Sabo" userId="0a9be0c1-9800-49c1-92f6-d8e44c4ef445" providerId="ADAL" clId="{4DC1C83F-6E33-4994-B3D7-6E8B464EC26E}" dt="2023-03-07T16:09:40.085" v="41" actId="14100"/>
        <pc:sldMkLst>
          <pc:docMk/>
          <pc:sldMk cId="397663009" sldId="396"/>
        </pc:sldMkLst>
        <pc:spChg chg="mod">
          <ac:chgData name="Matthew Sabo" userId="0a9be0c1-9800-49c1-92f6-d8e44c4ef445" providerId="ADAL" clId="{4DC1C83F-6E33-4994-B3D7-6E8B464EC26E}" dt="2023-03-07T16:09:34.387" v="38" actId="1076"/>
          <ac:spMkLst>
            <pc:docMk/>
            <pc:sldMk cId="397663009" sldId="396"/>
            <ac:spMk id="27" creationId="{62CF151A-CF5F-9849-97DB-B50096BEF057}"/>
          </ac:spMkLst>
        </pc:spChg>
        <pc:spChg chg="mod">
          <ac:chgData name="Matthew Sabo" userId="0a9be0c1-9800-49c1-92f6-d8e44c4ef445" providerId="ADAL" clId="{4DC1C83F-6E33-4994-B3D7-6E8B464EC26E}" dt="2023-03-07T16:09:26.347" v="34" actId="1076"/>
          <ac:spMkLst>
            <pc:docMk/>
            <pc:sldMk cId="397663009" sldId="396"/>
            <ac:spMk id="28" creationId="{B030C520-B8CA-4842-9DF3-67BC92B30F8C}"/>
          </ac:spMkLst>
        </pc:spChg>
        <pc:spChg chg="mod">
          <ac:chgData name="Matthew Sabo" userId="0a9be0c1-9800-49c1-92f6-d8e44c4ef445" providerId="ADAL" clId="{4DC1C83F-6E33-4994-B3D7-6E8B464EC26E}" dt="2023-03-07T16:09:03.402" v="29" actId="1076"/>
          <ac:spMkLst>
            <pc:docMk/>
            <pc:sldMk cId="397663009" sldId="396"/>
            <ac:spMk id="29" creationId="{F5A16867-79C9-E04F-AA07-AF23847EBBCF}"/>
          </ac:spMkLst>
        </pc:spChg>
        <pc:cxnChg chg="mod">
          <ac:chgData name="Matthew Sabo" userId="0a9be0c1-9800-49c1-92f6-d8e44c4ef445" providerId="ADAL" clId="{4DC1C83F-6E33-4994-B3D7-6E8B464EC26E}" dt="2023-03-07T16:09:31.047" v="37" actId="14100"/>
          <ac:cxnSpMkLst>
            <pc:docMk/>
            <pc:sldMk cId="397663009" sldId="396"/>
            <ac:cxnSpMk id="11" creationId="{10CC38C5-966D-D344-A96A-2D85252DB052}"/>
          </ac:cxnSpMkLst>
        </pc:cxnChg>
        <pc:cxnChg chg="mod">
          <ac:chgData name="Matthew Sabo" userId="0a9be0c1-9800-49c1-92f6-d8e44c4ef445" providerId="ADAL" clId="{4DC1C83F-6E33-4994-B3D7-6E8B464EC26E}" dt="2023-03-07T16:09:40.085" v="41" actId="14100"/>
          <ac:cxnSpMkLst>
            <pc:docMk/>
            <pc:sldMk cId="397663009" sldId="396"/>
            <ac:cxnSpMk id="12" creationId="{45E674C8-5AEC-9044-8543-2242A909A440}"/>
          </ac:cxnSpMkLst>
        </pc:cxnChg>
        <pc:cxnChg chg="mod">
          <ac:chgData name="Matthew Sabo" userId="0a9be0c1-9800-49c1-92f6-d8e44c4ef445" providerId="ADAL" clId="{4DC1C83F-6E33-4994-B3D7-6E8B464EC26E}" dt="2023-03-07T16:09:09.027" v="32" actId="14100"/>
          <ac:cxnSpMkLst>
            <pc:docMk/>
            <pc:sldMk cId="397663009" sldId="396"/>
            <ac:cxnSpMk id="42" creationId="{FBFAE40E-F26F-B242-A05C-DB74B4321756}"/>
          </ac:cxnSpMkLst>
        </pc:cxnChg>
      </pc:sldChg>
      <pc:sldChg chg="modSp add mod">
        <pc:chgData name="Matthew Sabo" userId="0a9be0c1-9800-49c1-92f6-d8e44c4ef445" providerId="ADAL" clId="{4DC1C83F-6E33-4994-B3D7-6E8B464EC26E}" dt="2023-03-07T16:09:55.167" v="46" actId="14100"/>
        <pc:sldMkLst>
          <pc:docMk/>
          <pc:sldMk cId="908189490" sldId="397"/>
        </pc:sldMkLst>
        <pc:spChg chg="mod">
          <ac:chgData name="Matthew Sabo" userId="0a9be0c1-9800-49c1-92f6-d8e44c4ef445" providerId="ADAL" clId="{4DC1C83F-6E33-4994-B3D7-6E8B464EC26E}" dt="2023-03-07T16:09:50.137" v="43" actId="1076"/>
          <ac:spMkLst>
            <pc:docMk/>
            <pc:sldMk cId="908189490" sldId="397"/>
            <ac:spMk id="29" creationId="{F5A16867-79C9-E04F-AA07-AF23847EBBCF}"/>
          </ac:spMkLst>
        </pc:spChg>
        <pc:cxnChg chg="mod">
          <ac:chgData name="Matthew Sabo" userId="0a9be0c1-9800-49c1-92f6-d8e44c4ef445" providerId="ADAL" clId="{4DC1C83F-6E33-4994-B3D7-6E8B464EC26E}" dt="2023-03-07T16:09:55.167" v="46" actId="14100"/>
          <ac:cxnSpMkLst>
            <pc:docMk/>
            <pc:sldMk cId="908189490" sldId="397"/>
            <ac:cxnSpMk id="42" creationId="{FBFAE40E-F26F-B242-A05C-DB74B4321756}"/>
          </ac:cxnSpMkLst>
        </pc:cxnChg>
      </pc:sldChg>
      <pc:sldChg chg="modSp add mod">
        <pc:chgData name="Matthew Sabo" userId="0a9be0c1-9800-49c1-92f6-d8e44c4ef445" providerId="ADAL" clId="{4DC1C83F-6E33-4994-B3D7-6E8B464EC26E}" dt="2023-03-07T16:10:16.887" v="54" actId="1076"/>
        <pc:sldMkLst>
          <pc:docMk/>
          <pc:sldMk cId="2216197619" sldId="398"/>
        </pc:sldMkLst>
        <pc:spChg chg="mod">
          <ac:chgData name="Matthew Sabo" userId="0a9be0c1-9800-49c1-92f6-d8e44c4ef445" providerId="ADAL" clId="{4DC1C83F-6E33-4994-B3D7-6E8B464EC26E}" dt="2023-03-07T16:10:13.469" v="52" actId="1076"/>
          <ac:spMkLst>
            <pc:docMk/>
            <pc:sldMk cId="2216197619" sldId="398"/>
            <ac:spMk id="8" creationId="{1BFCA13E-2D59-B448-9A0E-D9A575AAC3C5}"/>
          </ac:spMkLst>
        </pc:spChg>
        <pc:spChg chg="mod">
          <ac:chgData name="Matthew Sabo" userId="0a9be0c1-9800-49c1-92f6-d8e44c4ef445" providerId="ADAL" clId="{4DC1C83F-6E33-4994-B3D7-6E8B464EC26E}" dt="2023-03-07T16:10:16.887" v="54" actId="1076"/>
          <ac:spMkLst>
            <pc:docMk/>
            <pc:sldMk cId="2216197619" sldId="398"/>
            <ac:spMk id="28" creationId="{B030C520-B8CA-4842-9DF3-67BC92B30F8C}"/>
          </ac:spMkLst>
        </pc:spChg>
        <pc:spChg chg="mod">
          <ac:chgData name="Matthew Sabo" userId="0a9be0c1-9800-49c1-92f6-d8e44c4ef445" providerId="ADAL" clId="{4DC1C83F-6E33-4994-B3D7-6E8B464EC26E}" dt="2023-03-07T16:10:15.212" v="53" actId="1076"/>
          <ac:spMkLst>
            <pc:docMk/>
            <pc:sldMk cId="2216197619" sldId="398"/>
            <ac:spMk id="29" creationId="{F5A16867-79C9-E04F-AA07-AF23847EBBCF}"/>
          </ac:spMkLst>
        </pc:spChg>
        <pc:cxnChg chg="mod">
          <ac:chgData name="Matthew Sabo" userId="0a9be0c1-9800-49c1-92f6-d8e44c4ef445" providerId="ADAL" clId="{4DC1C83F-6E33-4994-B3D7-6E8B464EC26E}" dt="2023-03-07T16:10:16.887" v="54" actId="1076"/>
          <ac:cxnSpMkLst>
            <pc:docMk/>
            <pc:sldMk cId="2216197619" sldId="398"/>
            <ac:cxnSpMk id="11" creationId="{10CC38C5-966D-D344-A96A-2D85252DB052}"/>
          </ac:cxnSpMkLst>
        </pc:cxnChg>
        <pc:cxnChg chg="mod">
          <ac:chgData name="Matthew Sabo" userId="0a9be0c1-9800-49c1-92f6-d8e44c4ef445" providerId="ADAL" clId="{4DC1C83F-6E33-4994-B3D7-6E8B464EC26E}" dt="2023-03-07T16:10:13.469" v="52" actId="1076"/>
          <ac:cxnSpMkLst>
            <pc:docMk/>
            <pc:sldMk cId="2216197619" sldId="398"/>
            <ac:cxnSpMk id="39" creationId="{8C8A5A5A-5176-124F-BE0C-F71C2EAE4B7E}"/>
          </ac:cxnSpMkLst>
        </pc:cxnChg>
        <pc:cxnChg chg="mod">
          <ac:chgData name="Matthew Sabo" userId="0a9be0c1-9800-49c1-92f6-d8e44c4ef445" providerId="ADAL" clId="{4DC1C83F-6E33-4994-B3D7-6E8B464EC26E}" dt="2023-03-07T16:10:15.212" v="53" actId="1076"/>
          <ac:cxnSpMkLst>
            <pc:docMk/>
            <pc:sldMk cId="2216197619" sldId="398"/>
            <ac:cxnSpMk id="42" creationId="{FBFAE40E-F26F-B242-A05C-DB74B4321756}"/>
          </ac:cxnSpMkLst>
        </pc:cxnChg>
      </pc:sldChg>
      <pc:sldChg chg="add">
        <pc:chgData name="Matthew Sabo" userId="0a9be0c1-9800-49c1-92f6-d8e44c4ef445" providerId="ADAL" clId="{4DC1C83F-6E33-4994-B3D7-6E8B464EC26E}" dt="2023-03-07T16:10:34.798" v="55" actId="2890"/>
        <pc:sldMkLst>
          <pc:docMk/>
          <pc:sldMk cId="3449546101" sldId="399"/>
        </pc:sldMkLst>
      </pc:sldChg>
      <pc:sldChg chg="modSp add mod">
        <pc:chgData name="Matthew Sabo" userId="0a9be0c1-9800-49c1-92f6-d8e44c4ef445" providerId="ADAL" clId="{4DC1C83F-6E33-4994-B3D7-6E8B464EC26E}" dt="2023-03-07T16:11:23.467" v="57" actId="1076"/>
        <pc:sldMkLst>
          <pc:docMk/>
          <pc:sldMk cId="3554075063" sldId="400"/>
        </pc:sldMkLst>
        <pc:spChg chg="mod">
          <ac:chgData name="Matthew Sabo" userId="0a9be0c1-9800-49c1-92f6-d8e44c4ef445" providerId="ADAL" clId="{4DC1C83F-6E33-4994-B3D7-6E8B464EC26E}" dt="2023-03-07T16:11:23.467" v="57" actId="1076"/>
          <ac:spMkLst>
            <pc:docMk/>
            <pc:sldMk cId="3554075063" sldId="400"/>
            <ac:spMk id="9" creationId="{DF1A6120-0D83-A34B-89F1-0D455B983DDF}"/>
          </ac:spMkLst>
        </pc:spChg>
      </pc:sldChg>
      <pc:sldChg chg="modSp add mod">
        <pc:chgData name="Matthew Sabo" userId="0a9be0c1-9800-49c1-92f6-d8e44c4ef445" providerId="ADAL" clId="{4DC1C83F-6E33-4994-B3D7-6E8B464EC26E}" dt="2023-03-07T16:11:35.267" v="62" actId="14100"/>
        <pc:sldMkLst>
          <pc:docMk/>
          <pc:sldMk cId="1138311075" sldId="401"/>
        </pc:sldMkLst>
        <pc:spChg chg="mod">
          <ac:chgData name="Matthew Sabo" userId="0a9be0c1-9800-49c1-92f6-d8e44c4ef445" providerId="ADAL" clId="{4DC1C83F-6E33-4994-B3D7-6E8B464EC26E}" dt="2023-03-07T16:11:30.066" v="59" actId="1076"/>
          <ac:spMkLst>
            <pc:docMk/>
            <pc:sldMk cId="1138311075" sldId="401"/>
            <ac:spMk id="8" creationId="{1BFCA13E-2D59-B448-9A0E-D9A575AAC3C5}"/>
          </ac:spMkLst>
        </pc:spChg>
        <pc:cxnChg chg="mod">
          <ac:chgData name="Matthew Sabo" userId="0a9be0c1-9800-49c1-92f6-d8e44c4ef445" providerId="ADAL" clId="{4DC1C83F-6E33-4994-B3D7-6E8B464EC26E}" dt="2023-03-07T16:11:35.267" v="62" actId="14100"/>
          <ac:cxnSpMkLst>
            <pc:docMk/>
            <pc:sldMk cId="1138311075" sldId="401"/>
            <ac:cxnSpMk id="39" creationId="{8C8A5A5A-5176-124F-BE0C-F71C2EAE4B7E}"/>
          </ac:cxnSpMkLst>
        </pc:cxnChg>
      </pc:sldChg>
      <pc:sldChg chg="modSp add mod">
        <pc:chgData name="Matthew Sabo" userId="0a9be0c1-9800-49c1-92f6-d8e44c4ef445" providerId="ADAL" clId="{4DC1C83F-6E33-4994-B3D7-6E8B464EC26E}" dt="2023-03-07T16:11:48.997" v="67" actId="14100"/>
        <pc:sldMkLst>
          <pc:docMk/>
          <pc:sldMk cId="3883907432" sldId="402"/>
        </pc:sldMkLst>
        <pc:spChg chg="mod">
          <ac:chgData name="Matthew Sabo" userId="0a9be0c1-9800-49c1-92f6-d8e44c4ef445" providerId="ADAL" clId="{4DC1C83F-6E33-4994-B3D7-6E8B464EC26E}" dt="2023-03-07T16:11:42.419" v="64" actId="1076"/>
          <ac:spMkLst>
            <pc:docMk/>
            <pc:sldMk cId="3883907432" sldId="402"/>
            <ac:spMk id="7" creationId="{4B3B6364-7761-344C-A7EE-165910498116}"/>
          </ac:spMkLst>
        </pc:spChg>
        <pc:cxnChg chg="mod">
          <ac:chgData name="Matthew Sabo" userId="0a9be0c1-9800-49c1-92f6-d8e44c4ef445" providerId="ADAL" clId="{4DC1C83F-6E33-4994-B3D7-6E8B464EC26E}" dt="2023-03-07T16:11:48.997" v="67" actId="14100"/>
          <ac:cxnSpMkLst>
            <pc:docMk/>
            <pc:sldMk cId="3883907432" sldId="402"/>
            <ac:cxnSpMk id="40" creationId="{33FDB949-0CE4-E247-B853-5884659989A1}"/>
          </ac:cxnSpMkLst>
        </pc:cxnChg>
      </pc:sldChg>
      <pc:sldChg chg="modSp add mod">
        <pc:chgData name="Matthew Sabo" userId="0a9be0c1-9800-49c1-92f6-d8e44c4ef445" providerId="ADAL" clId="{4DC1C83F-6E33-4994-B3D7-6E8B464EC26E}" dt="2023-03-07T16:12:08.388" v="74" actId="1076"/>
        <pc:sldMkLst>
          <pc:docMk/>
          <pc:sldMk cId="362121455" sldId="403"/>
        </pc:sldMkLst>
        <pc:spChg chg="mod">
          <ac:chgData name="Matthew Sabo" userId="0a9be0c1-9800-49c1-92f6-d8e44c4ef445" providerId="ADAL" clId="{4DC1C83F-6E33-4994-B3D7-6E8B464EC26E}" dt="2023-03-07T16:12:08.388" v="74" actId="1076"/>
          <ac:spMkLst>
            <pc:docMk/>
            <pc:sldMk cId="362121455" sldId="403"/>
            <ac:spMk id="5" creationId="{AE90C7B2-27AD-9640-8DA6-9C8975CBBFBB}"/>
          </ac:spMkLst>
        </pc:spChg>
        <pc:spChg chg="mod">
          <ac:chgData name="Matthew Sabo" userId="0a9be0c1-9800-49c1-92f6-d8e44c4ef445" providerId="ADAL" clId="{4DC1C83F-6E33-4994-B3D7-6E8B464EC26E}" dt="2023-03-07T16:12:02.477" v="73" actId="1076"/>
          <ac:spMkLst>
            <pc:docMk/>
            <pc:sldMk cId="362121455" sldId="403"/>
            <ac:spMk id="6" creationId="{98F9FE6C-2B6B-8B40-968F-23E379366A43}"/>
          </ac:spMkLst>
        </pc:spChg>
        <pc:cxnChg chg="mod">
          <ac:chgData name="Matthew Sabo" userId="0a9be0c1-9800-49c1-92f6-d8e44c4ef445" providerId="ADAL" clId="{4DC1C83F-6E33-4994-B3D7-6E8B464EC26E}" dt="2023-03-07T16:12:02.477" v="73" actId="1076"/>
          <ac:cxnSpMkLst>
            <pc:docMk/>
            <pc:sldMk cId="362121455" sldId="403"/>
            <ac:cxnSpMk id="42" creationId="{FBFAE40E-F26F-B242-A05C-DB74B4321756}"/>
          </ac:cxnSpMkLst>
        </pc:cxnChg>
      </pc:sldChg>
      <pc:sldChg chg="modSp add mod">
        <pc:chgData name="Matthew Sabo" userId="0a9be0c1-9800-49c1-92f6-d8e44c4ef445" providerId="ADAL" clId="{4DC1C83F-6E33-4994-B3D7-6E8B464EC26E}" dt="2023-03-07T16:12:22.189" v="80" actId="1076"/>
        <pc:sldMkLst>
          <pc:docMk/>
          <pc:sldMk cId="2455185391" sldId="404"/>
        </pc:sldMkLst>
        <pc:spChg chg="mod">
          <ac:chgData name="Matthew Sabo" userId="0a9be0c1-9800-49c1-92f6-d8e44c4ef445" providerId="ADAL" clId="{4DC1C83F-6E33-4994-B3D7-6E8B464EC26E}" dt="2023-03-07T16:12:22.189" v="80" actId="1076"/>
          <ac:spMkLst>
            <pc:docMk/>
            <pc:sldMk cId="2455185391" sldId="404"/>
            <ac:spMk id="5" creationId="{AE90C7B2-27AD-9640-8DA6-9C8975CBBFBB}"/>
          </ac:spMkLst>
        </pc:spChg>
        <pc:cxnChg chg="mod">
          <ac:chgData name="Matthew Sabo" userId="0a9be0c1-9800-49c1-92f6-d8e44c4ef445" providerId="ADAL" clId="{4DC1C83F-6E33-4994-B3D7-6E8B464EC26E}" dt="2023-03-07T16:12:22.189" v="80" actId="1076"/>
          <ac:cxnSpMkLst>
            <pc:docMk/>
            <pc:sldMk cId="2455185391" sldId="404"/>
            <ac:cxnSpMk id="41" creationId="{102C4042-776A-DF4A-894E-7234B19E163A}"/>
          </ac:cxnSpMkLst>
        </pc:cxnChg>
      </pc:sldChg>
      <pc:sldChg chg="modSp add mod">
        <pc:chgData name="Matthew Sabo" userId="0a9be0c1-9800-49c1-92f6-d8e44c4ef445" providerId="ADAL" clId="{4DC1C83F-6E33-4994-B3D7-6E8B464EC26E}" dt="2023-03-07T16:12:36.666" v="86" actId="1076"/>
        <pc:sldMkLst>
          <pc:docMk/>
          <pc:sldMk cId="1384645513" sldId="405"/>
        </pc:sldMkLst>
        <pc:spChg chg="mod">
          <ac:chgData name="Matthew Sabo" userId="0a9be0c1-9800-49c1-92f6-d8e44c4ef445" providerId="ADAL" clId="{4DC1C83F-6E33-4994-B3D7-6E8B464EC26E}" dt="2023-03-07T16:12:36.666" v="86" actId="1076"/>
          <ac:spMkLst>
            <pc:docMk/>
            <pc:sldMk cId="1384645513" sldId="405"/>
            <ac:spMk id="29" creationId="{F5A16867-79C9-E04F-AA07-AF23847EBBCF}"/>
          </ac:spMkLst>
        </pc:spChg>
        <pc:cxnChg chg="mod">
          <ac:chgData name="Matthew Sabo" userId="0a9be0c1-9800-49c1-92f6-d8e44c4ef445" providerId="ADAL" clId="{4DC1C83F-6E33-4994-B3D7-6E8B464EC26E}" dt="2023-03-07T16:12:36.666" v="86" actId="1076"/>
          <ac:cxnSpMkLst>
            <pc:docMk/>
            <pc:sldMk cId="1384645513" sldId="405"/>
            <ac:cxnSpMk id="43" creationId="{5D9839BD-B127-4447-AFC1-2ED3FCFD2380}"/>
          </ac:cxnSpMkLst>
        </pc:cxnChg>
      </pc:sldChg>
      <pc:sldChg chg="modSp add mod">
        <pc:chgData name="Matthew Sabo" userId="0a9be0c1-9800-49c1-92f6-d8e44c4ef445" providerId="ADAL" clId="{4DC1C83F-6E33-4994-B3D7-6E8B464EC26E}" dt="2023-03-07T16:12:55.523" v="91" actId="14100"/>
        <pc:sldMkLst>
          <pc:docMk/>
          <pc:sldMk cId="2307187387" sldId="406"/>
        </pc:sldMkLst>
        <pc:spChg chg="mod">
          <ac:chgData name="Matthew Sabo" userId="0a9be0c1-9800-49c1-92f6-d8e44c4ef445" providerId="ADAL" clId="{4DC1C83F-6E33-4994-B3D7-6E8B464EC26E}" dt="2023-03-07T16:12:50.409" v="88" actId="1076"/>
          <ac:spMkLst>
            <pc:docMk/>
            <pc:sldMk cId="2307187387" sldId="406"/>
            <ac:spMk id="28" creationId="{B030C520-B8CA-4842-9DF3-67BC92B30F8C}"/>
          </ac:spMkLst>
        </pc:spChg>
        <pc:cxnChg chg="mod">
          <ac:chgData name="Matthew Sabo" userId="0a9be0c1-9800-49c1-92f6-d8e44c4ef445" providerId="ADAL" clId="{4DC1C83F-6E33-4994-B3D7-6E8B464EC26E}" dt="2023-03-07T16:12:55.523" v="91" actId="14100"/>
          <ac:cxnSpMkLst>
            <pc:docMk/>
            <pc:sldMk cId="2307187387" sldId="406"/>
            <ac:cxnSpMk id="11" creationId="{10CC38C5-966D-D344-A96A-2D85252DB052}"/>
          </ac:cxnSpMkLst>
        </pc:cxnChg>
      </pc:sldChg>
      <pc:sldChg chg="modSp add mod">
        <pc:chgData name="Matthew Sabo" userId="0a9be0c1-9800-49c1-92f6-d8e44c4ef445" providerId="ADAL" clId="{4DC1C83F-6E33-4994-B3D7-6E8B464EC26E}" dt="2023-03-07T16:13:44.317" v="103" actId="1076"/>
        <pc:sldMkLst>
          <pc:docMk/>
          <pc:sldMk cId="3725547393" sldId="407"/>
        </pc:sldMkLst>
        <pc:spChg chg="mod">
          <ac:chgData name="Matthew Sabo" userId="0a9be0c1-9800-49c1-92f6-d8e44c4ef445" providerId="ADAL" clId="{4DC1C83F-6E33-4994-B3D7-6E8B464EC26E}" dt="2023-03-07T16:13:44.317" v="103" actId="1076"/>
          <ac:spMkLst>
            <pc:docMk/>
            <pc:sldMk cId="3725547393" sldId="407"/>
            <ac:spMk id="3" creationId="{2CC99DB5-8CD0-B76D-03AD-6998B25A0724}"/>
          </ac:spMkLst>
        </pc:spChg>
        <pc:spChg chg="mod">
          <ac:chgData name="Matthew Sabo" userId="0a9be0c1-9800-49c1-92f6-d8e44c4ef445" providerId="ADAL" clId="{4DC1C83F-6E33-4994-B3D7-6E8B464EC26E}" dt="2023-03-07T16:13:18.486" v="97" actId="1076"/>
          <ac:spMkLst>
            <pc:docMk/>
            <pc:sldMk cId="3725547393" sldId="407"/>
            <ac:spMk id="27" creationId="{62CF151A-CF5F-9849-97DB-B50096BEF057}"/>
          </ac:spMkLst>
        </pc:spChg>
        <pc:cxnChg chg="mod">
          <ac:chgData name="Matthew Sabo" userId="0a9be0c1-9800-49c1-92f6-d8e44c4ef445" providerId="ADAL" clId="{4DC1C83F-6E33-4994-B3D7-6E8B464EC26E}" dt="2023-03-07T16:13:18.486" v="97" actId="1076"/>
          <ac:cxnSpMkLst>
            <pc:docMk/>
            <pc:sldMk cId="3725547393" sldId="407"/>
            <ac:cxnSpMk id="12" creationId="{45E674C8-5AEC-9044-8543-2242A909A440}"/>
          </ac:cxnSpMkLst>
        </pc:cxnChg>
        <pc:cxnChg chg="mod">
          <ac:chgData name="Matthew Sabo" userId="0a9be0c1-9800-49c1-92f6-d8e44c4ef445" providerId="ADAL" clId="{4DC1C83F-6E33-4994-B3D7-6E8B464EC26E}" dt="2023-03-07T16:13:44.317" v="103" actId="1076"/>
          <ac:cxnSpMkLst>
            <pc:docMk/>
            <pc:sldMk cId="3725547393" sldId="407"/>
            <ac:cxnSpMk id="13" creationId="{98C8DF58-EE6C-CD4E-B827-963FD0F98439}"/>
          </ac:cxnSpMkLst>
        </pc:cxnChg>
      </pc:sldChg>
      <pc:sldChg chg="add ord">
        <pc:chgData name="Matthew Sabo" userId="0a9be0c1-9800-49c1-92f6-d8e44c4ef445" providerId="ADAL" clId="{4DC1C83F-6E33-4994-B3D7-6E8B464EC26E}" dt="2023-03-07T16:19:32.845" v="209"/>
        <pc:sldMkLst>
          <pc:docMk/>
          <pc:sldMk cId="1404997763" sldId="408"/>
        </pc:sldMkLst>
      </pc:sldChg>
      <pc:sldChg chg="addSp modSp add mod">
        <pc:chgData name="Matthew Sabo" userId="0a9be0c1-9800-49c1-92f6-d8e44c4ef445" providerId="ADAL" clId="{4DC1C83F-6E33-4994-B3D7-6E8B464EC26E}" dt="2023-03-07T16:18:12.772" v="197" actId="20577"/>
        <pc:sldMkLst>
          <pc:docMk/>
          <pc:sldMk cId="4122156127" sldId="409"/>
        </pc:sldMkLst>
        <pc:spChg chg="add mod">
          <ac:chgData name="Matthew Sabo" userId="0a9be0c1-9800-49c1-92f6-d8e44c4ef445" providerId="ADAL" clId="{4DC1C83F-6E33-4994-B3D7-6E8B464EC26E}" dt="2023-03-07T16:18:12.772" v="197" actId="20577"/>
          <ac:spMkLst>
            <pc:docMk/>
            <pc:sldMk cId="4122156127" sldId="409"/>
            <ac:spMk id="10" creationId="{DDE9B2DB-B4CE-6FF4-385E-A0A5F0CB6D3B}"/>
          </ac:spMkLst>
        </pc:spChg>
      </pc:sldChg>
      <pc:sldChg chg="add del">
        <pc:chgData name="Matthew Sabo" userId="0a9be0c1-9800-49c1-92f6-d8e44c4ef445" providerId="ADAL" clId="{4DC1C83F-6E33-4994-B3D7-6E8B464EC26E}" dt="2023-03-07T16:18:32.100" v="200" actId="2890"/>
        <pc:sldMkLst>
          <pc:docMk/>
          <pc:sldMk cId="1140558971" sldId="410"/>
        </pc:sldMkLst>
      </pc:sldChg>
      <pc:sldChg chg="modSp add mod ord">
        <pc:chgData name="Matthew Sabo" userId="0a9be0c1-9800-49c1-92f6-d8e44c4ef445" providerId="ADAL" clId="{4DC1C83F-6E33-4994-B3D7-6E8B464EC26E}" dt="2023-03-07T16:19:12.065" v="207"/>
        <pc:sldMkLst>
          <pc:docMk/>
          <pc:sldMk cId="3177518635" sldId="411"/>
        </pc:sldMkLst>
        <pc:spChg chg="mod">
          <ac:chgData name="Matthew Sabo" userId="0a9be0c1-9800-49c1-92f6-d8e44c4ef445" providerId="ADAL" clId="{4DC1C83F-6E33-4994-B3D7-6E8B464EC26E}" dt="2023-03-07T16:19:08.045" v="205" actId="1076"/>
          <ac:spMkLst>
            <pc:docMk/>
            <pc:sldMk cId="3177518635" sldId="411"/>
            <ac:spMk id="9" creationId="{DF1A6120-0D83-A34B-89F1-0D455B983DDF}"/>
          </ac:spMkLst>
        </pc:spChg>
      </pc:sldChg>
      <pc:sldChg chg="addSp modSp add mod">
        <pc:chgData name="Matthew Sabo" userId="0a9be0c1-9800-49c1-92f6-d8e44c4ef445" providerId="ADAL" clId="{4DC1C83F-6E33-4994-B3D7-6E8B464EC26E}" dt="2023-03-07T16:21:12.605" v="292" actId="20577"/>
        <pc:sldMkLst>
          <pc:docMk/>
          <pc:sldMk cId="2880519701" sldId="412"/>
        </pc:sldMkLst>
        <pc:spChg chg="add mod">
          <ac:chgData name="Matthew Sabo" userId="0a9be0c1-9800-49c1-92f6-d8e44c4ef445" providerId="ADAL" clId="{4DC1C83F-6E33-4994-B3D7-6E8B464EC26E}" dt="2023-03-07T16:21:12.605" v="292" actId="20577"/>
          <ac:spMkLst>
            <pc:docMk/>
            <pc:sldMk cId="2880519701" sldId="412"/>
            <ac:spMk id="16" creationId="{8B3146E1-1BE7-03E6-6AB9-A610F8AAB3D5}"/>
          </ac:spMkLst>
        </pc:spChg>
      </pc:sldChg>
    </pc:docChg>
  </pc:docChgLst>
  <pc:docChgLst>
    <pc:chgData name="Matthew" userId="0a9be0c1-9800-49c1-92f6-d8e44c4ef445" providerId="ADAL" clId="{2080872F-FAC2-4F26-86BD-FAEF15B5D332}"/>
    <pc:docChg chg="modSld">
      <pc:chgData name="Matthew" userId="0a9be0c1-9800-49c1-92f6-d8e44c4ef445" providerId="ADAL" clId="{2080872F-FAC2-4F26-86BD-FAEF15B5D332}" dt="2023-03-07T16:43:08.848" v="58" actId="1076"/>
      <pc:docMkLst>
        <pc:docMk/>
      </pc:docMkLst>
      <pc:sldChg chg="modSp mod">
        <pc:chgData name="Matthew" userId="0a9be0c1-9800-49c1-92f6-d8e44c4ef445" providerId="ADAL" clId="{2080872F-FAC2-4F26-86BD-FAEF15B5D332}" dt="2023-03-07T16:42:01.573" v="27" actId="20577"/>
        <pc:sldMkLst>
          <pc:docMk/>
          <pc:sldMk cId="4122156127" sldId="409"/>
        </pc:sldMkLst>
        <pc:spChg chg="mod">
          <ac:chgData name="Matthew" userId="0a9be0c1-9800-49c1-92f6-d8e44c4ef445" providerId="ADAL" clId="{2080872F-FAC2-4F26-86BD-FAEF15B5D332}" dt="2023-03-07T16:42:01.573" v="27" actId="20577"/>
          <ac:spMkLst>
            <pc:docMk/>
            <pc:sldMk cId="4122156127" sldId="409"/>
            <ac:spMk id="10" creationId="{DDE9B2DB-B4CE-6FF4-385E-A0A5F0CB6D3B}"/>
          </ac:spMkLst>
        </pc:spChg>
      </pc:sldChg>
      <pc:sldChg chg="modSp mod">
        <pc:chgData name="Matthew" userId="0a9be0c1-9800-49c1-92f6-d8e44c4ef445" providerId="ADAL" clId="{2080872F-FAC2-4F26-86BD-FAEF15B5D332}" dt="2023-03-07T16:43:08.848" v="58" actId="1076"/>
        <pc:sldMkLst>
          <pc:docMk/>
          <pc:sldMk cId="2880519701" sldId="412"/>
        </pc:sldMkLst>
        <pc:spChg chg="mod">
          <ac:chgData name="Matthew" userId="0a9be0c1-9800-49c1-92f6-d8e44c4ef445" providerId="ADAL" clId="{2080872F-FAC2-4F26-86BD-FAEF15B5D332}" dt="2023-03-07T16:43:03.136" v="57" actId="20577"/>
          <ac:spMkLst>
            <pc:docMk/>
            <pc:sldMk cId="2880519701" sldId="412"/>
            <ac:spMk id="16" creationId="{8B3146E1-1BE7-03E6-6AB9-A610F8AAB3D5}"/>
          </ac:spMkLst>
        </pc:spChg>
        <pc:spChg chg="mod">
          <ac:chgData name="Matthew" userId="0a9be0c1-9800-49c1-92f6-d8e44c4ef445" providerId="ADAL" clId="{2080872F-FAC2-4F26-86BD-FAEF15B5D332}" dt="2023-03-07T16:43:08.848" v="58" actId="1076"/>
          <ac:spMkLst>
            <pc:docMk/>
            <pc:sldMk cId="2880519701" sldId="412"/>
            <ac:spMk id="28" creationId="{B030C520-B8CA-4842-9DF3-67BC92B30F8C}"/>
          </ac:spMkLst>
        </pc:spChg>
        <pc:cxnChg chg="mod">
          <ac:chgData name="Matthew" userId="0a9be0c1-9800-49c1-92f6-d8e44c4ef445" providerId="ADAL" clId="{2080872F-FAC2-4F26-86BD-FAEF15B5D332}" dt="2023-03-07T16:43:08.848" v="58" actId="1076"/>
          <ac:cxnSpMkLst>
            <pc:docMk/>
            <pc:sldMk cId="2880519701" sldId="412"/>
            <ac:cxnSpMk id="11" creationId="{10CC38C5-966D-D344-A96A-2D85252DB05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E965-C4DA-0D4D-831D-D0C21B167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49A4-8523-EB42-80F2-DACB7FB64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9D545-F306-1E4F-8818-9E34A31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8BCD-4746-3D46-AF46-E232635C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AA07-2792-7945-BD52-7BF8EBAA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2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7BAC-956E-504B-BCC9-707599D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03FD4-9A70-5E4D-842F-370593B55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6A40-BBAB-6A42-9145-5A3822C8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61D2-166E-7742-9479-22F5E81D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5F01-650E-3144-B089-0C50ED50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CCAC4-CF12-914F-80D8-CE89D9A9C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7EB47-47A4-3749-B9E1-DD603DAB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F31A0-770C-E449-BF7C-D937F8E99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12B4-16CB-C84E-92B2-075A12BE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1CB9-F79C-2844-9934-CD339CDE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CBA6-D263-5448-816E-6061405D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08A5-8EAA-CC47-B33C-4AFB0A3C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10FBF-7939-6A4C-8EB5-D8C15E3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DDC7-16D8-F443-A997-837C14F7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65F9-8047-5247-A347-CE9C9C4C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B332-4B03-1E42-BB66-7F12BFA5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320E6-75B4-3549-8CD4-7DBB5399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73733-EAF6-5B4A-9D23-0F7497A1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AC33-0157-F546-A6D4-28FDE49A5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49D05-53E2-2A44-B0B1-35E7D2DD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1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79A0-4EE5-3944-B17D-3DACC36E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3364-0535-9246-B869-95C98C4E0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ABE1A-28D7-004D-8BA0-FA9C2870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3CD6C-6005-344A-A167-7EB8451E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BD34-EA27-924B-8CFB-45963F6F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4EA54-1641-0746-BE52-E5A823D3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7A93-72D0-B549-8D41-96A0A99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1AFF-08C1-534F-9E38-D0B25CDE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40DBD-F02B-2542-828E-E882F425B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F9F74-5B72-3445-B69B-65C96D23F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D2EBF-E256-8E4C-B527-D51CBE090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0225-586C-1647-AFFC-9EB3F8BA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BF638-CC9B-7C4D-9C96-316E4A71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AFE35-2B17-9347-8B7A-ECA5F543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7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83D0-2D60-8042-A26A-F7A2598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20B8C-2C0D-A34D-BA96-D7C67A6F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91FC5-57B7-884D-A8A6-157A3523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BB552-DEA6-0242-A453-C8757929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7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ECC7D-B8F3-E446-A427-7F61321C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B78EE-5D5D-D84C-85F4-61AAA2C9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389E-0DF3-7149-83A4-BA223FA6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EE10-30B4-2E4B-89E9-4A9AF49F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ED7B-7468-7043-94C4-3DB64871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4EEFE-DEB5-A04B-8415-4CA5278B2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01136-BE8A-0A4A-BE1C-7A8400A5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72B8-92D4-9948-807D-3028A627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CB09B-D0C9-454D-B315-9703BD53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F53-C6AC-4E4E-BB15-25FFE183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A3E55-C277-8042-8EBE-5225C76C9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3246B-610F-314F-9BCB-CBED4917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0904-47A6-CA40-B792-585C1301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43510-5D50-BF47-9AE1-05E29C2C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F2880-0C73-6043-B087-7A04BABB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F4DA-4D29-C747-97CE-DAD83FDC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46791-D6C4-EE42-916E-4D515A745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E861-B722-2C40-B7B8-712659D5C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9E571-906F-2748-BA1D-40A86D5AD286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F9E2-D9D9-ED49-8E5C-37F22D0FA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BECFC-CDA5-274B-9340-1EFD35C37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7FE1-86D1-A749-8FE3-98E281BE4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36A-9334-DF4A-8E43-D3E28B865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57A0-8812-2144-B21B-444B7BD70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 with add(E) and remove(E)</a:t>
            </a:r>
          </a:p>
        </p:txBody>
      </p:sp>
    </p:spTree>
    <p:extLst>
      <p:ext uri="{BB962C8B-B14F-4D97-AF65-F5344CB8AC3E}">
        <p14:creationId xmlns:p14="http://schemas.microsoft.com/office/powerpoint/2010/main" val="31281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6877248" y="350639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408521" y="254144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37170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77296" y="1676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4618932" y="2883932"/>
            <a:ext cx="543420" cy="6293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6192242" y="348369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409580" y="351330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345038" y="2910776"/>
            <a:ext cx="272835" cy="5729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886648" y="2045732"/>
            <a:ext cx="731225" cy="495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162352" y="2045732"/>
            <a:ext cx="724296" cy="495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617873" y="2910776"/>
            <a:ext cx="468727" cy="5956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2883932"/>
            <a:ext cx="418704" cy="64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0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40258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01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761131" y="1828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5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7432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761131" y="1828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198132"/>
            <a:ext cx="808131" cy="545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3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8895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566417" y="37652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7432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761131" y="1828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3112532"/>
            <a:ext cx="613417" cy="65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198132"/>
            <a:ext cx="808131" cy="545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9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610946" y="278667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566417" y="37652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7432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761131" y="1828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3112532"/>
            <a:ext cx="613417" cy="65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198132"/>
            <a:ext cx="808131" cy="545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970483" y="2198132"/>
            <a:ext cx="849815" cy="5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45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987933" y="4799768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610946" y="278667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566417" y="37652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7432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761131" y="1828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3112532"/>
            <a:ext cx="613417" cy="65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198132"/>
            <a:ext cx="808131" cy="545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970483" y="2198132"/>
            <a:ext cx="849815" cy="5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197285" y="4134543"/>
            <a:ext cx="578484" cy="665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1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987933" y="475149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610946" y="278667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566417" y="37652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7432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761131" y="1828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517467" y="55817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3112532"/>
            <a:ext cx="613417" cy="65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198132"/>
            <a:ext cx="808131" cy="545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970483" y="2198132"/>
            <a:ext cx="849815" cy="5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4726819" y="5120826"/>
            <a:ext cx="470466" cy="4608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197285" y="4134543"/>
            <a:ext cx="578484" cy="616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6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019778" y="463653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610946" y="278667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566417" y="37652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7432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761131" y="1828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5229130" y="5005864"/>
            <a:ext cx="476885" cy="57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5496663" y="55817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499850" y="55817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3112532"/>
            <a:ext cx="613417" cy="6526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198132"/>
            <a:ext cx="808131" cy="5450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970483" y="2198132"/>
            <a:ext cx="849815" cy="5885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4709202" y="5005864"/>
            <a:ext cx="519928" cy="5758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5229130" y="4134543"/>
            <a:ext cx="546639" cy="5019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1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2940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100459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5AE90-4A5D-8B4A-A878-88696A20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F85E5-1CAC-CA45-8657-69ED9BBE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node:</a:t>
            </a:r>
          </a:p>
          <a:p>
            <a:pPr lvl="1"/>
            <a:r>
              <a:rPr lang="en-US" dirty="0"/>
              <a:t>left subtree holds values &lt; node</a:t>
            </a:r>
          </a:p>
          <a:p>
            <a:pPr lvl="1"/>
            <a:r>
              <a:rPr lang="en-US" dirty="0"/>
              <a:t>right subtree holds values &gt; node</a:t>
            </a:r>
          </a:p>
          <a:p>
            <a:endParaRPr lang="en-US" dirty="0"/>
          </a:p>
          <a:p>
            <a:r>
              <a:rPr lang="en-US" dirty="0"/>
              <a:t>To insert:</a:t>
            </a:r>
          </a:p>
          <a:p>
            <a:pPr lvl="1"/>
            <a:r>
              <a:rPr lang="en-US" dirty="0"/>
              <a:t>start at root, compare to target</a:t>
            </a:r>
          </a:p>
          <a:p>
            <a:pPr lvl="1"/>
            <a:r>
              <a:rPr lang="en-US" dirty="0"/>
              <a:t>descend right or left based on comparison</a:t>
            </a:r>
          </a:p>
          <a:p>
            <a:pPr lvl="1"/>
            <a:r>
              <a:rPr lang="en-US" dirty="0"/>
              <a:t>when you reach an empty spot, add new element there</a:t>
            </a:r>
          </a:p>
        </p:txBody>
      </p:sp>
    </p:spTree>
    <p:extLst>
      <p:ext uri="{BB962C8B-B14F-4D97-AF65-F5344CB8AC3E}">
        <p14:creationId xmlns:p14="http://schemas.microsoft.com/office/powerpoint/2010/main" val="496831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62505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2718792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77581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37303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68780" y="2916198"/>
            <a:ext cx="513610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111134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800600" y="449637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37303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68780" y="2916198"/>
            <a:ext cx="513610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009952" y="3896429"/>
            <a:ext cx="572438" cy="599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421775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800600" y="449637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37303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650074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68780" y="2916198"/>
            <a:ext cx="513610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6710100" y="2916198"/>
            <a:ext cx="433452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009952" y="3896429"/>
            <a:ext cx="572438" cy="599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90818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800600" y="449637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37303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7361111" y="261170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6752974" y="3909116"/>
            <a:ext cx="311066" cy="7434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6543622" y="465252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6854688" y="3539784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474463" cy="6648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68780" y="2916198"/>
            <a:ext cx="513610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7064040" y="2981041"/>
            <a:ext cx="506423" cy="5587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009952" y="3896429"/>
            <a:ext cx="572438" cy="599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2216197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800600" y="449637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37303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6285105" y="3896429"/>
            <a:ext cx="429911" cy="634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4443473" y="2916198"/>
            <a:ext cx="625307" cy="564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234121" y="348069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6075753" y="453079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650566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68780" y="2916198"/>
            <a:ext cx="513610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6715016" y="2916198"/>
            <a:ext cx="428536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009952" y="3896429"/>
            <a:ext cx="572438" cy="599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39766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800600" y="449637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37303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6285105" y="3896429"/>
            <a:ext cx="429911" cy="634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4443473" y="2916198"/>
            <a:ext cx="625307" cy="564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234121" y="348069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6075753" y="453079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650566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68780" y="2916198"/>
            <a:ext cx="513610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6715016" y="2916198"/>
            <a:ext cx="428536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009952" y="3896429"/>
            <a:ext cx="572438" cy="599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</p:spTree>
    <p:extLst>
      <p:ext uri="{BB962C8B-B14F-4D97-AF65-F5344CB8AC3E}">
        <p14:creationId xmlns:p14="http://schemas.microsoft.com/office/powerpoint/2010/main" val="3449546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4800600" y="4496379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5373038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4859428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934200" y="25468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577511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6285105" y="3896429"/>
            <a:ext cx="429911" cy="634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flipH="1">
            <a:off x="4443473" y="2916198"/>
            <a:ext cx="625307" cy="564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234121" y="348069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6075753" y="4530792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650566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46843"/>
            <a:ext cx="1047552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5068780" y="1946843"/>
            <a:ext cx="1027220" cy="6000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5068780" y="2916198"/>
            <a:ext cx="513610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6715016" y="2916198"/>
            <a:ext cx="428536" cy="6108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5009952" y="3896429"/>
            <a:ext cx="572438" cy="599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2E6B15-4EE2-E3EC-9DCE-0F18F91495CD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4234B-710A-1A61-A7F0-1EC69AF4F94A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9B2DB-B4CE-6FF4-385E-A0A5F0CB6D3B}"/>
              </a:ext>
            </a:extLst>
          </p:cNvPr>
          <p:cNvSpPr txBox="1"/>
          <p:nvPr/>
        </p:nvSpPr>
        <p:spPr>
          <a:xfrm>
            <a:off x="599354" y="1472630"/>
            <a:ext cx="2472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40: </a:t>
            </a:r>
          </a:p>
          <a:p>
            <a:r>
              <a:rPr lang="en-US" dirty="0"/>
              <a:t>63&gt;40</a:t>
            </a:r>
          </a:p>
          <a:p>
            <a:r>
              <a:rPr lang="en-US" dirty="0"/>
              <a:t>27&lt;40</a:t>
            </a:r>
          </a:p>
          <a:p>
            <a:r>
              <a:rPr lang="en-US" dirty="0"/>
              <a:t>50&gt;40</a:t>
            </a:r>
          </a:p>
          <a:p>
            <a:r>
              <a:rPr lang="en-US" dirty="0"/>
              <a:t>40</a:t>
            </a:r>
          </a:p>
          <a:p>
            <a:endParaRPr lang="en-US" dirty="0"/>
          </a:p>
          <a:p>
            <a:r>
              <a:rPr lang="en-US" dirty="0"/>
              <a:t>Search for 72:</a:t>
            </a:r>
          </a:p>
          <a:p>
            <a:r>
              <a:rPr lang="en-US" dirty="0"/>
              <a:t>63&lt;72</a:t>
            </a:r>
          </a:p>
          <a:p>
            <a:r>
              <a:rPr lang="en-US" dirty="0"/>
              <a:t>78&gt;72</a:t>
            </a:r>
          </a:p>
          <a:p>
            <a:r>
              <a:rPr lang="en-US" dirty="0"/>
              <a:t>75&gt;72</a:t>
            </a:r>
          </a:p>
          <a:p>
            <a:r>
              <a:rPr lang="en-US" dirty="0"/>
              <a:t>68</a:t>
            </a:r>
          </a:p>
          <a:p>
            <a:r>
              <a:rPr lang="en-US" dirty="0"/>
              <a:t>72 not in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5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2940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18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2940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3369348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3554075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1138311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3883907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885070" y="6223575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80104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010400" y="3798332"/>
            <a:ext cx="590352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362121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126173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80104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335525" y="1974055"/>
            <a:ext cx="760475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010400" y="3798332"/>
            <a:ext cx="590352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24551853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126173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80104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467637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335525" y="1974055"/>
            <a:ext cx="760475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010400" y="3798332"/>
            <a:ext cx="590352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4676989" y="2807732"/>
            <a:ext cx="658536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1384645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126173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80104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4676989" y="3798332"/>
            <a:ext cx="504612" cy="474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972249" y="4272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467637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335525" y="1974055"/>
            <a:ext cx="760475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010400" y="3798332"/>
            <a:ext cx="590352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4676989" y="2807732"/>
            <a:ext cx="658536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2307187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126173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80104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4676989" y="3798332"/>
            <a:ext cx="504612" cy="474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6591696" y="4826798"/>
            <a:ext cx="418704" cy="65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6382344" y="54814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972249" y="4272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467637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335525" y="1974055"/>
            <a:ext cx="760475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010400" y="3798332"/>
            <a:ext cx="590352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4676989" y="2807732"/>
            <a:ext cx="658536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525933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1404997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126173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80104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4676989" y="3798332"/>
            <a:ext cx="504612" cy="474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6591696" y="4826798"/>
            <a:ext cx="418704" cy="65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4057850" y="3798332"/>
            <a:ext cx="619139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6382344" y="54814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972249" y="42728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467637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335525" y="1974055"/>
            <a:ext cx="760475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010400" y="3798332"/>
            <a:ext cx="590352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4676989" y="2807732"/>
            <a:ext cx="658536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384849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</p:spTree>
    <p:extLst>
      <p:ext uri="{BB962C8B-B14F-4D97-AF65-F5344CB8AC3E}">
        <p14:creationId xmlns:p14="http://schemas.microsoft.com/office/powerpoint/2010/main" val="37255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77296" y="1676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0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5126173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80104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7391400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6629400" y="2438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886648" y="160472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4676989" y="3798332"/>
            <a:ext cx="552260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6591696" y="4826798"/>
            <a:ext cx="418704" cy="654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  <a:stCxn id="29" idx="2"/>
            <a:endCxn id="3" idx="0"/>
          </p:cNvCxnSpPr>
          <p:nvPr/>
        </p:nvCxnSpPr>
        <p:spPr>
          <a:xfrm flipH="1">
            <a:off x="4057850" y="3798332"/>
            <a:ext cx="619139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6382344" y="5481413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5019897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467637" y="34290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096000" y="1974055"/>
            <a:ext cx="742752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6838752" y="2807732"/>
            <a:ext cx="762000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flipH="1">
            <a:off x="5335525" y="1974055"/>
            <a:ext cx="760475" cy="4643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010400" y="3798332"/>
            <a:ext cx="590352" cy="659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flipH="1">
            <a:off x="4676989" y="2807732"/>
            <a:ext cx="658536" cy="6212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CC99DB5-8CD0-B76D-03AD-6998B25A0724}"/>
              </a:ext>
            </a:extLst>
          </p:cNvPr>
          <p:cNvSpPr txBox="1"/>
          <p:nvPr/>
        </p:nvSpPr>
        <p:spPr>
          <a:xfrm>
            <a:off x="3848498" y="445746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00D32-BB7A-B1FA-3AEC-9972F2D68913}"/>
              </a:ext>
            </a:extLst>
          </p:cNvPr>
          <p:cNvSpPr txBox="1"/>
          <p:nvPr/>
        </p:nvSpPr>
        <p:spPr>
          <a:xfrm>
            <a:off x="9538736" y="1426464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91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1F173-2122-84BB-56B4-105AE31C40C1}"/>
              </a:ext>
            </a:extLst>
          </p:cNvPr>
          <p:cNvSpPr txBox="1"/>
          <p:nvPr/>
        </p:nvSpPr>
        <p:spPr>
          <a:xfrm>
            <a:off x="9534730" y="1795796"/>
            <a:ext cx="189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search for 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146E1-1BE7-03E6-6AB9-A610F8AAB3D5}"/>
              </a:ext>
            </a:extLst>
          </p:cNvPr>
          <p:cNvSpPr txBox="1"/>
          <p:nvPr/>
        </p:nvSpPr>
        <p:spPr>
          <a:xfrm>
            <a:off x="629407" y="1795796"/>
            <a:ext cx="2335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91:</a:t>
            </a:r>
          </a:p>
          <a:p>
            <a:r>
              <a:rPr lang="en-US" dirty="0"/>
              <a:t>71&lt;91</a:t>
            </a:r>
          </a:p>
          <a:p>
            <a:r>
              <a:rPr lang="en-US" dirty="0"/>
              <a:t>78&lt;91</a:t>
            </a:r>
          </a:p>
          <a:p>
            <a:r>
              <a:rPr lang="en-US" dirty="0"/>
              <a:t>98&gt;91</a:t>
            </a:r>
          </a:p>
          <a:p>
            <a:r>
              <a:rPr lang="en-US" dirty="0"/>
              <a:t>91</a:t>
            </a:r>
          </a:p>
          <a:p>
            <a:endParaRPr lang="en-US" dirty="0"/>
          </a:p>
          <a:p>
            <a:r>
              <a:rPr lang="en-US" dirty="0"/>
              <a:t>Search for 60:</a:t>
            </a:r>
          </a:p>
          <a:p>
            <a:r>
              <a:rPr lang="en-US" dirty="0"/>
              <a:t>71&gt;60</a:t>
            </a:r>
          </a:p>
          <a:p>
            <a:r>
              <a:rPr lang="en-US" dirty="0"/>
              <a:t>61&gt;60</a:t>
            </a:r>
          </a:p>
          <a:p>
            <a:r>
              <a:rPr lang="en-US" dirty="0"/>
              <a:t>51&lt;60</a:t>
            </a:r>
          </a:p>
          <a:p>
            <a:r>
              <a:rPr lang="en-US" dirty="0"/>
              <a:t>58</a:t>
            </a:r>
          </a:p>
          <a:p>
            <a:r>
              <a:rPr lang="en-US" dirty="0"/>
              <a:t>60 not in list</a:t>
            </a:r>
          </a:p>
        </p:txBody>
      </p:sp>
    </p:spTree>
    <p:extLst>
      <p:ext uri="{BB962C8B-B14F-4D97-AF65-F5344CB8AC3E}">
        <p14:creationId xmlns:p14="http://schemas.microsoft.com/office/powerpoint/2010/main" val="28805197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120763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62940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F33E52-F4DF-904A-A962-F2B327711650}"/>
              </a:ext>
            </a:extLst>
          </p:cNvPr>
          <p:cNvSpPr txBox="1"/>
          <p:nvPr/>
        </p:nvSpPr>
        <p:spPr>
          <a:xfrm>
            <a:off x="525521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F151A-CF5F-9849-97DB-B50096BEF057}"/>
              </a:ext>
            </a:extLst>
          </p:cNvPr>
          <p:cNvSpPr txBox="1"/>
          <p:nvPr/>
        </p:nvSpPr>
        <p:spPr>
          <a:xfrm>
            <a:off x="467698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27B1C8-86BB-9841-892E-D19AC8A7F99E}"/>
              </a:ext>
            </a:extLst>
          </p:cNvPr>
          <p:cNvSpPr txBox="1"/>
          <p:nvPr/>
        </p:nvSpPr>
        <p:spPr>
          <a:xfrm>
            <a:off x="7568114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15631F-7AEA-EC45-A8B2-6CD4CD7FE203}"/>
              </a:ext>
            </a:extLst>
          </p:cNvPr>
          <p:cNvSpPr txBox="1"/>
          <p:nvPr/>
        </p:nvSpPr>
        <p:spPr>
          <a:xfrm>
            <a:off x="698989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62329-40E9-6242-A374-2953D2031A50}"/>
              </a:ext>
            </a:extLst>
          </p:cNvPr>
          <p:cNvSpPr txBox="1"/>
          <p:nvPr/>
        </p:nvSpPr>
        <p:spPr>
          <a:xfrm>
            <a:off x="641166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02BC76-336C-544F-91DF-19737A574D2D}"/>
              </a:ext>
            </a:extLst>
          </p:cNvPr>
          <p:cNvSpPr txBox="1"/>
          <p:nvPr/>
        </p:nvSpPr>
        <p:spPr>
          <a:xfrm>
            <a:off x="583344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75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</p:cNvCxnSpPr>
          <p:nvPr/>
        </p:nvCxnSpPr>
        <p:spPr>
          <a:xfrm>
            <a:off x="967740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575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7C38-21AB-574C-8B9A-69963639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node from a BST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02840-C120-F246-B8BF-76774599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the node to be removed has:</a:t>
            </a:r>
          </a:p>
          <a:p>
            <a:pPr marL="0" indent="0">
              <a:buNone/>
            </a:pP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no children: simply update parent’s link to target node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one child: replace the target node with its child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two children: replace target node with its </a:t>
            </a:r>
            <a:r>
              <a:rPr lang="en-US" i="1" dirty="0"/>
              <a:t>in-order successor</a:t>
            </a:r>
          </a:p>
          <a:p>
            <a:pPr lvl="2">
              <a:spcAft>
                <a:spcPts val="1200"/>
              </a:spcAft>
            </a:pPr>
            <a:r>
              <a:rPr lang="en-US" i="1" dirty="0"/>
              <a:t>if in-order successor has a child, the child then takes its place</a:t>
            </a:r>
          </a:p>
        </p:txBody>
      </p:sp>
    </p:spTree>
    <p:extLst>
      <p:ext uri="{BB962C8B-B14F-4D97-AF65-F5344CB8AC3E}">
        <p14:creationId xmlns:p14="http://schemas.microsoft.com/office/powerpoint/2010/main" val="1206681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0657-14E1-D54D-845D-33B9D894A133}"/>
              </a:ext>
            </a:extLst>
          </p:cNvPr>
          <p:cNvSpPr txBox="1"/>
          <p:nvPr/>
        </p:nvSpPr>
        <p:spPr>
          <a:xfrm>
            <a:off x="4176051" y="899126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Highlight/color links that have changed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2387100" y="340783"/>
            <a:ext cx="741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the highlighted node from the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F646A1-4C31-B241-9CE6-E1DE7D129C97}"/>
              </a:ext>
            </a:extLst>
          </p:cNvPr>
          <p:cNvSpPr/>
          <p:nvPr/>
        </p:nvSpPr>
        <p:spPr>
          <a:xfrm>
            <a:off x="2554629" y="190374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92DF79-4B31-524A-849D-BDA82E7C2FB5}"/>
              </a:ext>
            </a:extLst>
          </p:cNvPr>
          <p:cNvSpPr/>
          <p:nvPr/>
        </p:nvSpPr>
        <p:spPr>
          <a:xfrm>
            <a:off x="419100" y="4235031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F7C89-710C-C742-BCB6-9C9A53B4DEC3}"/>
              </a:ext>
            </a:extLst>
          </p:cNvPr>
          <p:cNvSpPr/>
          <p:nvPr/>
        </p:nvSpPr>
        <p:spPr>
          <a:xfrm>
            <a:off x="4004358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B691C-9600-FA49-A442-2CFBBACE50D7}"/>
              </a:ext>
            </a:extLst>
          </p:cNvPr>
          <p:cNvSpPr/>
          <p:nvPr/>
        </p:nvSpPr>
        <p:spPr>
          <a:xfrm>
            <a:off x="1183029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0FB4E-7E56-BA4B-8B86-6BBB37B7CF75}"/>
              </a:ext>
            </a:extLst>
          </p:cNvPr>
          <p:cNvSpPr/>
          <p:nvPr/>
        </p:nvSpPr>
        <p:spPr>
          <a:xfrm>
            <a:off x="4004358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A1405-12F3-9147-B762-C4F3F7782E51}"/>
              </a:ext>
            </a:extLst>
          </p:cNvPr>
          <p:cNvSpPr/>
          <p:nvPr/>
        </p:nvSpPr>
        <p:spPr>
          <a:xfrm>
            <a:off x="25546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B0AF2-2195-F74F-8366-4EFDAF92FFB1}"/>
              </a:ext>
            </a:extLst>
          </p:cNvPr>
          <p:cNvSpPr/>
          <p:nvPr/>
        </p:nvSpPr>
        <p:spPr>
          <a:xfrm>
            <a:off x="11830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8382DB-1885-9A43-AE2B-AEBFDACACB05}"/>
              </a:ext>
            </a:extLst>
          </p:cNvPr>
          <p:cNvSpPr/>
          <p:nvPr/>
        </p:nvSpPr>
        <p:spPr>
          <a:xfrm>
            <a:off x="3318558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6EE8-74C2-EE45-8131-D7F895633787}"/>
              </a:ext>
            </a:extLst>
          </p:cNvPr>
          <p:cNvSpPr/>
          <p:nvPr/>
        </p:nvSpPr>
        <p:spPr>
          <a:xfrm>
            <a:off x="1868829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B77D0-BB4F-A84D-8363-2BAEA70CD5B3}"/>
              </a:ext>
            </a:extLst>
          </p:cNvPr>
          <p:cNvSpPr/>
          <p:nvPr/>
        </p:nvSpPr>
        <p:spPr>
          <a:xfrm>
            <a:off x="4768287" y="42733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5B60CF-098C-9849-9B78-A17204C201D7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1768396" y="2489113"/>
            <a:ext cx="886666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30633-9ADD-3C41-84BB-A7307133CB4C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762000" y="3581400"/>
            <a:ext cx="521462" cy="65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397D44-C82F-E542-9727-DAF7C308BC49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768396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7E5E3-42E4-3F4B-A1CC-053124C5822D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3661458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C7EAAB-A4B9-C249-BE19-692ABA4EBF5F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589725" y="3581400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3E3A6C-EC19-364C-9633-0AA1EB3CFA4C}"/>
              </a:ext>
            </a:extLst>
          </p:cNvPr>
          <p:cNvCxnSpPr>
            <a:cxnSpLocks/>
            <a:stCxn id="12" idx="4"/>
            <a:endCxn id="10" idx="7"/>
          </p:cNvCxnSpPr>
          <p:nvPr/>
        </p:nvCxnSpPr>
        <p:spPr>
          <a:xfrm flipH="1">
            <a:off x="1768396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DFD4D-B196-7546-AE8D-06E5E4F25788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139996" y="2489113"/>
            <a:ext cx="964795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632463-03D6-1F4B-94AB-EFA62C668D6D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>
            <a:off x="2211729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50E656-19F2-4A41-BBE9-1C14C1BE57E0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3903925" y="4851975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A12729-C4FD-31D1-B7B3-D87250E3CC97}"/>
              </a:ext>
            </a:extLst>
          </p:cNvPr>
          <p:cNvSpPr/>
          <p:nvPr/>
        </p:nvSpPr>
        <p:spPr>
          <a:xfrm>
            <a:off x="8249934" y="156084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BBA100-68A2-00F0-54FB-F97DAB42F027}"/>
              </a:ext>
            </a:extLst>
          </p:cNvPr>
          <p:cNvSpPr/>
          <p:nvPr/>
        </p:nvSpPr>
        <p:spPr>
          <a:xfrm>
            <a:off x="10368551" y="1083792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D40729-99DF-C5BD-35AE-9CCEBEB3B96F}"/>
              </a:ext>
            </a:extLst>
          </p:cNvPr>
          <p:cNvSpPr/>
          <p:nvPr/>
        </p:nvSpPr>
        <p:spPr>
          <a:xfrm>
            <a:off x="9699663" y="26531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D62291-DC52-C741-09A9-ADA3E36670C0}"/>
              </a:ext>
            </a:extLst>
          </p:cNvPr>
          <p:cNvSpPr/>
          <p:nvPr/>
        </p:nvSpPr>
        <p:spPr>
          <a:xfrm>
            <a:off x="6878334" y="26531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E550D4-6936-F937-2FA6-8E4EAE0A5C58}"/>
              </a:ext>
            </a:extLst>
          </p:cNvPr>
          <p:cNvSpPr/>
          <p:nvPr/>
        </p:nvSpPr>
        <p:spPr>
          <a:xfrm>
            <a:off x="9699663" y="53399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2E80B5-2E4F-DE31-ECA1-4C2D061966BE}"/>
              </a:ext>
            </a:extLst>
          </p:cNvPr>
          <p:cNvSpPr/>
          <p:nvPr/>
        </p:nvSpPr>
        <p:spPr>
          <a:xfrm>
            <a:off x="8249934" y="53399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0E0F85E-8D4A-F9A8-62FF-C9C23D75B939}"/>
              </a:ext>
            </a:extLst>
          </p:cNvPr>
          <p:cNvSpPr/>
          <p:nvPr/>
        </p:nvSpPr>
        <p:spPr>
          <a:xfrm>
            <a:off x="6878334" y="53399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6DF590-02EC-D4D5-EC16-8D9106BBF902}"/>
              </a:ext>
            </a:extLst>
          </p:cNvPr>
          <p:cNvSpPr/>
          <p:nvPr/>
        </p:nvSpPr>
        <p:spPr>
          <a:xfrm>
            <a:off x="9013863" y="39237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CDBD9F8-C98B-1A4E-CF86-5E0F687E8027}"/>
              </a:ext>
            </a:extLst>
          </p:cNvPr>
          <p:cNvSpPr/>
          <p:nvPr/>
        </p:nvSpPr>
        <p:spPr>
          <a:xfrm>
            <a:off x="7564134" y="39237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BFEAC1-44B0-AFB5-F605-36C8EEAB42D4}"/>
              </a:ext>
            </a:extLst>
          </p:cNvPr>
          <p:cNvSpPr/>
          <p:nvPr/>
        </p:nvSpPr>
        <p:spPr>
          <a:xfrm>
            <a:off x="10463592" y="39304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1E31A7-E467-10BA-A1F9-72F1184ED3C7}"/>
              </a:ext>
            </a:extLst>
          </p:cNvPr>
          <p:cNvCxnSpPr>
            <a:cxnSpLocks/>
            <a:stCxn id="14" idx="3"/>
            <a:endCxn id="24" idx="7"/>
          </p:cNvCxnSpPr>
          <p:nvPr/>
        </p:nvCxnSpPr>
        <p:spPr>
          <a:xfrm flipH="1">
            <a:off x="7463701" y="2146213"/>
            <a:ext cx="886666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10E56E-201C-704B-33C6-02FFE51AFD12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7463701" y="32385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36BEA-F5C5-82DA-995B-44641DDC4902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9356763" y="32385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126D2A-248D-3B0C-6BB6-CA3D329E5CBC}"/>
              </a:ext>
            </a:extLst>
          </p:cNvPr>
          <p:cNvCxnSpPr>
            <a:cxnSpLocks/>
            <a:stCxn id="23" idx="5"/>
            <a:endCxn id="30" idx="0"/>
          </p:cNvCxnSpPr>
          <p:nvPr/>
        </p:nvCxnSpPr>
        <p:spPr>
          <a:xfrm>
            <a:off x="10285030" y="3238500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A16EC-0EA2-FAC8-2F44-040F26B04BF9}"/>
              </a:ext>
            </a:extLst>
          </p:cNvPr>
          <p:cNvCxnSpPr>
            <a:cxnSpLocks/>
            <a:stCxn id="29" idx="4"/>
            <a:endCxn id="27" idx="7"/>
          </p:cNvCxnSpPr>
          <p:nvPr/>
        </p:nvCxnSpPr>
        <p:spPr>
          <a:xfrm flipH="1">
            <a:off x="7463701" y="46095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BB9B80-31B4-F7FA-E7C5-7FC0146D970E}"/>
              </a:ext>
            </a:extLst>
          </p:cNvPr>
          <p:cNvCxnSpPr>
            <a:cxnSpLocks/>
            <a:stCxn id="14" idx="5"/>
            <a:endCxn id="23" idx="1"/>
          </p:cNvCxnSpPr>
          <p:nvPr/>
        </p:nvCxnSpPr>
        <p:spPr>
          <a:xfrm>
            <a:off x="8835301" y="2146213"/>
            <a:ext cx="964795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3C11F9-99A7-97C7-4F34-2DF1450176FD}"/>
              </a:ext>
            </a:extLst>
          </p:cNvPr>
          <p:cNvCxnSpPr>
            <a:cxnSpLocks/>
            <a:stCxn id="29" idx="4"/>
            <a:endCxn id="26" idx="1"/>
          </p:cNvCxnSpPr>
          <p:nvPr/>
        </p:nvCxnSpPr>
        <p:spPr>
          <a:xfrm>
            <a:off x="7907034" y="46095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570FA6D-4275-2831-69A9-DE17BFE7898A}"/>
              </a:ext>
            </a:extLst>
          </p:cNvPr>
          <p:cNvCxnSpPr>
            <a:cxnSpLocks/>
            <a:stCxn id="28" idx="5"/>
            <a:endCxn id="25" idx="0"/>
          </p:cNvCxnSpPr>
          <p:nvPr/>
        </p:nvCxnSpPr>
        <p:spPr>
          <a:xfrm>
            <a:off x="9599230" y="4509075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27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0657-14E1-D54D-845D-33B9D894A133}"/>
              </a:ext>
            </a:extLst>
          </p:cNvPr>
          <p:cNvSpPr txBox="1"/>
          <p:nvPr/>
        </p:nvSpPr>
        <p:spPr>
          <a:xfrm>
            <a:off x="4176051" y="899126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Highlight/color links that have changed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2387100" y="340783"/>
            <a:ext cx="741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the highlighted node from the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F646A1-4C31-B241-9CE6-E1DE7D129C97}"/>
              </a:ext>
            </a:extLst>
          </p:cNvPr>
          <p:cNvSpPr/>
          <p:nvPr/>
        </p:nvSpPr>
        <p:spPr>
          <a:xfrm>
            <a:off x="2554629" y="190374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92DF79-4B31-524A-849D-BDA82E7C2FB5}"/>
              </a:ext>
            </a:extLst>
          </p:cNvPr>
          <p:cNvSpPr/>
          <p:nvPr/>
        </p:nvSpPr>
        <p:spPr>
          <a:xfrm>
            <a:off x="419100" y="42350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F7C89-710C-C742-BCB6-9C9A53B4DEC3}"/>
              </a:ext>
            </a:extLst>
          </p:cNvPr>
          <p:cNvSpPr/>
          <p:nvPr/>
        </p:nvSpPr>
        <p:spPr>
          <a:xfrm>
            <a:off x="4004358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B691C-9600-FA49-A442-2CFBBACE50D7}"/>
              </a:ext>
            </a:extLst>
          </p:cNvPr>
          <p:cNvSpPr/>
          <p:nvPr/>
        </p:nvSpPr>
        <p:spPr>
          <a:xfrm>
            <a:off x="1183029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0FB4E-7E56-BA4B-8B86-6BBB37B7CF75}"/>
              </a:ext>
            </a:extLst>
          </p:cNvPr>
          <p:cNvSpPr/>
          <p:nvPr/>
        </p:nvSpPr>
        <p:spPr>
          <a:xfrm>
            <a:off x="4004358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A1405-12F3-9147-B762-C4F3F7782E51}"/>
              </a:ext>
            </a:extLst>
          </p:cNvPr>
          <p:cNvSpPr/>
          <p:nvPr/>
        </p:nvSpPr>
        <p:spPr>
          <a:xfrm>
            <a:off x="25546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B0AF2-2195-F74F-8366-4EFDAF92FFB1}"/>
              </a:ext>
            </a:extLst>
          </p:cNvPr>
          <p:cNvSpPr/>
          <p:nvPr/>
        </p:nvSpPr>
        <p:spPr>
          <a:xfrm>
            <a:off x="11830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8382DB-1885-9A43-AE2B-AEBFDACACB05}"/>
              </a:ext>
            </a:extLst>
          </p:cNvPr>
          <p:cNvSpPr/>
          <p:nvPr/>
        </p:nvSpPr>
        <p:spPr>
          <a:xfrm>
            <a:off x="3318558" y="4266608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6EE8-74C2-EE45-8131-D7F895633787}"/>
              </a:ext>
            </a:extLst>
          </p:cNvPr>
          <p:cNvSpPr/>
          <p:nvPr/>
        </p:nvSpPr>
        <p:spPr>
          <a:xfrm>
            <a:off x="1868829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B77D0-BB4F-A84D-8363-2BAEA70CD5B3}"/>
              </a:ext>
            </a:extLst>
          </p:cNvPr>
          <p:cNvSpPr/>
          <p:nvPr/>
        </p:nvSpPr>
        <p:spPr>
          <a:xfrm>
            <a:off x="4768287" y="42733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5B60CF-098C-9849-9B78-A17204C201D7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1768396" y="2489113"/>
            <a:ext cx="886666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30633-9ADD-3C41-84BB-A7307133CB4C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762000" y="3581400"/>
            <a:ext cx="521462" cy="65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397D44-C82F-E542-9727-DAF7C308BC49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768396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7E5E3-42E4-3F4B-A1CC-053124C5822D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3661458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C7EAAB-A4B9-C249-BE19-692ABA4EBF5F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589725" y="3581400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3E3A6C-EC19-364C-9633-0AA1EB3CFA4C}"/>
              </a:ext>
            </a:extLst>
          </p:cNvPr>
          <p:cNvCxnSpPr>
            <a:cxnSpLocks/>
            <a:stCxn id="12" idx="4"/>
            <a:endCxn id="10" idx="7"/>
          </p:cNvCxnSpPr>
          <p:nvPr/>
        </p:nvCxnSpPr>
        <p:spPr>
          <a:xfrm flipH="1">
            <a:off x="1768396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DFD4D-B196-7546-AE8D-06E5E4F25788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139996" y="2489113"/>
            <a:ext cx="964795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632463-03D6-1F4B-94AB-EFA62C668D6D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>
            <a:off x="2211729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50E656-19F2-4A41-BBE9-1C14C1BE57E0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3903925" y="4851975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6ED7823-49A1-485A-D671-AB1363CAA1E2}"/>
              </a:ext>
            </a:extLst>
          </p:cNvPr>
          <p:cNvSpPr/>
          <p:nvPr/>
        </p:nvSpPr>
        <p:spPr>
          <a:xfrm>
            <a:off x="8530542" y="171324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A88098-A265-9092-A6C8-BA481336C471}"/>
              </a:ext>
            </a:extLst>
          </p:cNvPr>
          <p:cNvSpPr/>
          <p:nvPr/>
        </p:nvSpPr>
        <p:spPr>
          <a:xfrm>
            <a:off x="6395013" y="40445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13CFBE-01C3-3E2C-EE37-FD5CF19D3641}"/>
              </a:ext>
            </a:extLst>
          </p:cNvPr>
          <p:cNvSpPr/>
          <p:nvPr/>
        </p:nvSpPr>
        <p:spPr>
          <a:xfrm>
            <a:off x="9980271" y="28055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EFBE8B-4EC7-661C-DD9A-1DEC6FD74515}"/>
              </a:ext>
            </a:extLst>
          </p:cNvPr>
          <p:cNvSpPr/>
          <p:nvPr/>
        </p:nvSpPr>
        <p:spPr>
          <a:xfrm>
            <a:off x="7158942" y="28055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67DCBC2-481D-A008-1AC0-DDF78869F87A}"/>
              </a:ext>
            </a:extLst>
          </p:cNvPr>
          <p:cNvSpPr/>
          <p:nvPr/>
        </p:nvSpPr>
        <p:spPr>
          <a:xfrm>
            <a:off x="9260378" y="407124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BDE7AD-1660-4162-19E6-C8413E31D2A3}"/>
              </a:ext>
            </a:extLst>
          </p:cNvPr>
          <p:cNvSpPr/>
          <p:nvPr/>
        </p:nvSpPr>
        <p:spPr>
          <a:xfrm>
            <a:off x="8530542" y="54923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A672EF3-4DB4-5C85-0CC8-EBD6B6C88510}"/>
              </a:ext>
            </a:extLst>
          </p:cNvPr>
          <p:cNvSpPr/>
          <p:nvPr/>
        </p:nvSpPr>
        <p:spPr>
          <a:xfrm>
            <a:off x="7158942" y="54923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DA8CD1-F68D-AE4C-24F5-B383CBA3D83B}"/>
              </a:ext>
            </a:extLst>
          </p:cNvPr>
          <p:cNvSpPr/>
          <p:nvPr/>
        </p:nvSpPr>
        <p:spPr>
          <a:xfrm>
            <a:off x="10789000" y="63317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1120877-3160-A3A4-14F1-3D765A3C3ADF}"/>
              </a:ext>
            </a:extLst>
          </p:cNvPr>
          <p:cNvSpPr/>
          <p:nvPr/>
        </p:nvSpPr>
        <p:spPr>
          <a:xfrm>
            <a:off x="7844742" y="40761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19E20F-B3B5-1EE2-FBB7-EC8A62FB81BA}"/>
              </a:ext>
            </a:extLst>
          </p:cNvPr>
          <p:cNvSpPr/>
          <p:nvPr/>
        </p:nvSpPr>
        <p:spPr>
          <a:xfrm>
            <a:off x="10744200" y="40828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C52102A-2DF4-B09F-4285-E764AB0A1330}"/>
              </a:ext>
            </a:extLst>
          </p:cNvPr>
          <p:cNvCxnSpPr>
            <a:cxnSpLocks/>
            <a:stCxn id="14" idx="3"/>
            <a:endCxn id="24" idx="7"/>
          </p:cNvCxnSpPr>
          <p:nvPr/>
        </p:nvCxnSpPr>
        <p:spPr>
          <a:xfrm flipH="1">
            <a:off x="7744309" y="2298613"/>
            <a:ext cx="886666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4A66AF-164A-BF52-A952-6FC9EA41CFC6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 flipH="1">
            <a:off x="6737913" y="3390900"/>
            <a:ext cx="521462" cy="65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48590C2-348D-968A-0932-4F3AFBF31490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7744309" y="33909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DB740B-DFC7-2898-0B37-ADB71F3B3D5B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9603278" y="3390900"/>
            <a:ext cx="477426" cy="68034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617A4E-AC43-C83E-1DAB-440FAA6AB662}"/>
              </a:ext>
            </a:extLst>
          </p:cNvPr>
          <p:cNvCxnSpPr>
            <a:cxnSpLocks/>
            <a:stCxn id="23" idx="5"/>
            <a:endCxn id="30" idx="0"/>
          </p:cNvCxnSpPr>
          <p:nvPr/>
        </p:nvCxnSpPr>
        <p:spPr>
          <a:xfrm>
            <a:off x="10565638" y="3390900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CC462D-5DAB-CFD9-12EC-32434CEE838B}"/>
              </a:ext>
            </a:extLst>
          </p:cNvPr>
          <p:cNvCxnSpPr>
            <a:cxnSpLocks/>
            <a:stCxn id="29" idx="4"/>
            <a:endCxn id="27" idx="7"/>
          </p:cNvCxnSpPr>
          <p:nvPr/>
        </p:nvCxnSpPr>
        <p:spPr>
          <a:xfrm flipH="1">
            <a:off x="7744309" y="47619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DE1B91-D97F-80F3-8E03-9453072741D2}"/>
              </a:ext>
            </a:extLst>
          </p:cNvPr>
          <p:cNvCxnSpPr>
            <a:cxnSpLocks/>
            <a:stCxn id="14" idx="5"/>
            <a:endCxn id="23" idx="1"/>
          </p:cNvCxnSpPr>
          <p:nvPr/>
        </p:nvCxnSpPr>
        <p:spPr>
          <a:xfrm>
            <a:off x="9115909" y="2298613"/>
            <a:ext cx="964795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990FED-BF44-0360-E644-FCA67294CFE7}"/>
              </a:ext>
            </a:extLst>
          </p:cNvPr>
          <p:cNvCxnSpPr>
            <a:cxnSpLocks/>
            <a:stCxn id="29" idx="4"/>
            <a:endCxn id="26" idx="1"/>
          </p:cNvCxnSpPr>
          <p:nvPr/>
        </p:nvCxnSpPr>
        <p:spPr>
          <a:xfrm>
            <a:off x="8187642" y="47619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092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0657-14E1-D54D-845D-33B9D894A133}"/>
              </a:ext>
            </a:extLst>
          </p:cNvPr>
          <p:cNvSpPr txBox="1"/>
          <p:nvPr/>
        </p:nvSpPr>
        <p:spPr>
          <a:xfrm>
            <a:off x="4176051" y="925558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Highlight/color links that have changed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2387100" y="340783"/>
            <a:ext cx="741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the highlighted node from the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F646A1-4C31-B241-9CE6-E1DE7D129C97}"/>
              </a:ext>
            </a:extLst>
          </p:cNvPr>
          <p:cNvSpPr/>
          <p:nvPr/>
        </p:nvSpPr>
        <p:spPr>
          <a:xfrm>
            <a:off x="2554629" y="190374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92DF79-4B31-524A-849D-BDA82E7C2FB5}"/>
              </a:ext>
            </a:extLst>
          </p:cNvPr>
          <p:cNvSpPr/>
          <p:nvPr/>
        </p:nvSpPr>
        <p:spPr>
          <a:xfrm>
            <a:off x="419100" y="42350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F7C89-710C-C742-BCB6-9C9A53B4DEC3}"/>
              </a:ext>
            </a:extLst>
          </p:cNvPr>
          <p:cNvSpPr/>
          <p:nvPr/>
        </p:nvSpPr>
        <p:spPr>
          <a:xfrm>
            <a:off x="4004358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B691C-9600-FA49-A442-2CFBBACE50D7}"/>
              </a:ext>
            </a:extLst>
          </p:cNvPr>
          <p:cNvSpPr/>
          <p:nvPr/>
        </p:nvSpPr>
        <p:spPr>
          <a:xfrm>
            <a:off x="1183029" y="2996033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0FB4E-7E56-BA4B-8B86-6BBB37B7CF75}"/>
              </a:ext>
            </a:extLst>
          </p:cNvPr>
          <p:cNvSpPr/>
          <p:nvPr/>
        </p:nvSpPr>
        <p:spPr>
          <a:xfrm>
            <a:off x="4004358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A1405-12F3-9147-B762-C4F3F7782E51}"/>
              </a:ext>
            </a:extLst>
          </p:cNvPr>
          <p:cNvSpPr/>
          <p:nvPr/>
        </p:nvSpPr>
        <p:spPr>
          <a:xfrm>
            <a:off x="25546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B0AF2-2195-F74F-8366-4EFDAF92FFB1}"/>
              </a:ext>
            </a:extLst>
          </p:cNvPr>
          <p:cNvSpPr/>
          <p:nvPr/>
        </p:nvSpPr>
        <p:spPr>
          <a:xfrm>
            <a:off x="11830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8382DB-1885-9A43-AE2B-AEBFDACACB05}"/>
              </a:ext>
            </a:extLst>
          </p:cNvPr>
          <p:cNvSpPr/>
          <p:nvPr/>
        </p:nvSpPr>
        <p:spPr>
          <a:xfrm>
            <a:off x="3318558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6EE8-74C2-EE45-8131-D7F895633787}"/>
              </a:ext>
            </a:extLst>
          </p:cNvPr>
          <p:cNvSpPr/>
          <p:nvPr/>
        </p:nvSpPr>
        <p:spPr>
          <a:xfrm>
            <a:off x="1868829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B77D0-BB4F-A84D-8363-2BAEA70CD5B3}"/>
              </a:ext>
            </a:extLst>
          </p:cNvPr>
          <p:cNvSpPr/>
          <p:nvPr/>
        </p:nvSpPr>
        <p:spPr>
          <a:xfrm>
            <a:off x="4768287" y="42733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5B60CF-098C-9849-9B78-A17204C201D7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1768396" y="2489113"/>
            <a:ext cx="886666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30633-9ADD-3C41-84BB-A7307133CB4C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762000" y="3581400"/>
            <a:ext cx="521462" cy="65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397D44-C82F-E542-9727-DAF7C308BC49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768396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7E5E3-42E4-3F4B-A1CC-053124C5822D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3661458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C7EAAB-A4B9-C249-BE19-692ABA4EBF5F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589725" y="3581400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3E3A6C-EC19-364C-9633-0AA1EB3CFA4C}"/>
              </a:ext>
            </a:extLst>
          </p:cNvPr>
          <p:cNvCxnSpPr>
            <a:cxnSpLocks/>
            <a:stCxn id="12" idx="4"/>
            <a:endCxn id="10" idx="7"/>
          </p:cNvCxnSpPr>
          <p:nvPr/>
        </p:nvCxnSpPr>
        <p:spPr>
          <a:xfrm flipH="1">
            <a:off x="1768396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DFD4D-B196-7546-AE8D-06E5E4F25788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139996" y="2489113"/>
            <a:ext cx="964795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632463-03D6-1F4B-94AB-EFA62C668D6D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>
            <a:off x="2211729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50E656-19F2-4A41-BBE9-1C14C1BE57E0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3903925" y="4851975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1D980DD-DA53-000F-D1D1-E5D142762B82}"/>
              </a:ext>
            </a:extLst>
          </p:cNvPr>
          <p:cNvSpPr/>
          <p:nvPr/>
        </p:nvSpPr>
        <p:spPr>
          <a:xfrm>
            <a:off x="8187642" y="190374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E36F0-75A6-8BF6-1E37-141D3E52FE17}"/>
              </a:ext>
            </a:extLst>
          </p:cNvPr>
          <p:cNvSpPr/>
          <p:nvPr/>
        </p:nvSpPr>
        <p:spPr>
          <a:xfrm>
            <a:off x="6052113" y="42350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EBA1A6-8853-1ADB-E185-F0B69667FD36}"/>
              </a:ext>
            </a:extLst>
          </p:cNvPr>
          <p:cNvSpPr/>
          <p:nvPr/>
        </p:nvSpPr>
        <p:spPr>
          <a:xfrm>
            <a:off x="9637371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9AED9E-74F3-1D56-DB19-D720FE9284F6}"/>
              </a:ext>
            </a:extLst>
          </p:cNvPr>
          <p:cNvSpPr/>
          <p:nvPr/>
        </p:nvSpPr>
        <p:spPr>
          <a:xfrm>
            <a:off x="10483469" y="1217946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2DBAE5-E02F-5939-67E8-2EA4CBA904EA}"/>
              </a:ext>
            </a:extLst>
          </p:cNvPr>
          <p:cNvSpPr/>
          <p:nvPr/>
        </p:nvSpPr>
        <p:spPr>
          <a:xfrm>
            <a:off x="9637371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E0A987C-907B-74DF-2D4A-C19EAB19BB59}"/>
              </a:ext>
            </a:extLst>
          </p:cNvPr>
          <p:cNvSpPr/>
          <p:nvPr/>
        </p:nvSpPr>
        <p:spPr>
          <a:xfrm>
            <a:off x="8187642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83147E-316A-06E0-F7D7-B47A247CFCEB}"/>
              </a:ext>
            </a:extLst>
          </p:cNvPr>
          <p:cNvSpPr/>
          <p:nvPr/>
        </p:nvSpPr>
        <p:spPr>
          <a:xfrm>
            <a:off x="6879947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47D710-12D6-9D8D-543C-75E09A073170}"/>
              </a:ext>
            </a:extLst>
          </p:cNvPr>
          <p:cNvSpPr/>
          <p:nvPr/>
        </p:nvSpPr>
        <p:spPr>
          <a:xfrm>
            <a:off x="8951571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CF8F13-3A9C-28B6-647F-B5479FCA8C90}"/>
              </a:ext>
            </a:extLst>
          </p:cNvPr>
          <p:cNvSpPr/>
          <p:nvPr/>
        </p:nvSpPr>
        <p:spPr>
          <a:xfrm>
            <a:off x="7501842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88042C-33FC-98D5-0223-BD76BE9A91F3}"/>
              </a:ext>
            </a:extLst>
          </p:cNvPr>
          <p:cNvSpPr/>
          <p:nvPr/>
        </p:nvSpPr>
        <p:spPr>
          <a:xfrm>
            <a:off x="10401300" y="42733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F1130A-7BB3-644C-8714-F9008AA8A933}"/>
              </a:ext>
            </a:extLst>
          </p:cNvPr>
          <p:cNvCxnSpPr>
            <a:cxnSpLocks/>
            <a:stCxn id="14" idx="3"/>
            <a:endCxn id="27" idx="0"/>
          </p:cNvCxnSpPr>
          <p:nvPr/>
        </p:nvCxnSpPr>
        <p:spPr>
          <a:xfrm flipH="1">
            <a:off x="7222847" y="2489113"/>
            <a:ext cx="1065228" cy="50692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99CA8-C8D1-017F-BB5B-9F8625BC790D}"/>
              </a:ext>
            </a:extLst>
          </p:cNvPr>
          <p:cNvCxnSpPr>
            <a:cxnSpLocks/>
            <a:stCxn id="27" idx="3"/>
            <a:endCxn id="22" idx="0"/>
          </p:cNvCxnSpPr>
          <p:nvPr/>
        </p:nvCxnSpPr>
        <p:spPr>
          <a:xfrm flipH="1">
            <a:off x="6395013" y="3581400"/>
            <a:ext cx="585367" cy="65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7E1677-11F6-F313-B80C-D4CE6B4EC9A8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7465314" y="3581400"/>
            <a:ext cx="379428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294CCC-3848-D8B8-53B1-C6AA56F1F3BD}"/>
              </a:ext>
            </a:extLst>
          </p:cNvPr>
          <p:cNvCxnSpPr>
            <a:cxnSpLocks/>
            <a:stCxn id="23" idx="3"/>
            <a:endCxn id="28" idx="0"/>
          </p:cNvCxnSpPr>
          <p:nvPr/>
        </p:nvCxnSpPr>
        <p:spPr>
          <a:xfrm flipH="1">
            <a:off x="9294471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11892A-5569-925E-B7F6-01204FE2701F}"/>
              </a:ext>
            </a:extLst>
          </p:cNvPr>
          <p:cNvCxnSpPr>
            <a:cxnSpLocks/>
            <a:stCxn id="23" idx="5"/>
            <a:endCxn id="30" idx="0"/>
          </p:cNvCxnSpPr>
          <p:nvPr/>
        </p:nvCxnSpPr>
        <p:spPr>
          <a:xfrm>
            <a:off x="10222738" y="3581400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E42480-C10F-A496-18CB-ACF134827905}"/>
              </a:ext>
            </a:extLst>
          </p:cNvPr>
          <p:cNvCxnSpPr>
            <a:cxnSpLocks/>
            <a:stCxn id="14" idx="5"/>
            <a:endCxn id="23" idx="1"/>
          </p:cNvCxnSpPr>
          <p:nvPr/>
        </p:nvCxnSpPr>
        <p:spPr>
          <a:xfrm>
            <a:off x="8773009" y="2489113"/>
            <a:ext cx="964795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A59339-CA55-7B68-5C02-457EFF26E9F8}"/>
              </a:ext>
            </a:extLst>
          </p:cNvPr>
          <p:cNvCxnSpPr>
            <a:cxnSpLocks/>
            <a:stCxn id="29" idx="4"/>
            <a:endCxn id="26" idx="1"/>
          </p:cNvCxnSpPr>
          <p:nvPr/>
        </p:nvCxnSpPr>
        <p:spPr>
          <a:xfrm>
            <a:off x="7844742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2650D8-B8C0-971A-0B1A-EE9628FBA954}"/>
              </a:ext>
            </a:extLst>
          </p:cNvPr>
          <p:cNvCxnSpPr>
            <a:cxnSpLocks/>
            <a:stCxn id="28" idx="5"/>
            <a:endCxn id="25" idx="0"/>
          </p:cNvCxnSpPr>
          <p:nvPr/>
        </p:nvCxnSpPr>
        <p:spPr>
          <a:xfrm>
            <a:off x="9536938" y="4851975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71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0657-14E1-D54D-845D-33B9D894A133}"/>
              </a:ext>
            </a:extLst>
          </p:cNvPr>
          <p:cNvSpPr txBox="1"/>
          <p:nvPr/>
        </p:nvSpPr>
        <p:spPr>
          <a:xfrm>
            <a:off x="4176051" y="882086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Highlight/color links that have changed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2387100" y="340783"/>
            <a:ext cx="741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Remove the highlighted node from the tree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F646A1-4C31-B241-9CE6-E1DE7D129C97}"/>
              </a:ext>
            </a:extLst>
          </p:cNvPr>
          <p:cNvSpPr/>
          <p:nvPr/>
        </p:nvSpPr>
        <p:spPr>
          <a:xfrm>
            <a:off x="2554629" y="1903746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92DF79-4B31-524A-849D-BDA82E7C2FB5}"/>
              </a:ext>
            </a:extLst>
          </p:cNvPr>
          <p:cNvSpPr/>
          <p:nvPr/>
        </p:nvSpPr>
        <p:spPr>
          <a:xfrm>
            <a:off x="419100" y="42350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F7C89-710C-C742-BCB6-9C9A53B4DEC3}"/>
              </a:ext>
            </a:extLst>
          </p:cNvPr>
          <p:cNvSpPr/>
          <p:nvPr/>
        </p:nvSpPr>
        <p:spPr>
          <a:xfrm>
            <a:off x="4004358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B691C-9600-FA49-A442-2CFBBACE50D7}"/>
              </a:ext>
            </a:extLst>
          </p:cNvPr>
          <p:cNvSpPr/>
          <p:nvPr/>
        </p:nvSpPr>
        <p:spPr>
          <a:xfrm>
            <a:off x="1183029" y="29960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0FB4E-7E56-BA4B-8B86-6BBB37B7CF75}"/>
              </a:ext>
            </a:extLst>
          </p:cNvPr>
          <p:cNvSpPr/>
          <p:nvPr/>
        </p:nvSpPr>
        <p:spPr>
          <a:xfrm>
            <a:off x="4004358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A1405-12F3-9147-B762-C4F3F7782E51}"/>
              </a:ext>
            </a:extLst>
          </p:cNvPr>
          <p:cNvSpPr/>
          <p:nvPr/>
        </p:nvSpPr>
        <p:spPr>
          <a:xfrm>
            <a:off x="25546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7B0AF2-2195-F74F-8366-4EFDAF92FFB1}"/>
              </a:ext>
            </a:extLst>
          </p:cNvPr>
          <p:cNvSpPr/>
          <p:nvPr/>
        </p:nvSpPr>
        <p:spPr>
          <a:xfrm>
            <a:off x="1183029" y="56828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8382DB-1885-9A43-AE2B-AEBFDACACB05}"/>
              </a:ext>
            </a:extLst>
          </p:cNvPr>
          <p:cNvSpPr/>
          <p:nvPr/>
        </p:nvSpPr>
        <p:spPr>
          <a:xfrm>
            <a:off x="3318558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6EE8-74C2-EE45-8131-D7F895633787}"/>
              </a:ext>
            </a:extLst>
          </p:cNvPr>
          <p:cNvSpPr/>
          <p:nvPr/>
        </p:nvSpPr>
        <p:spPr>
          <a:xfrm>
            <a:off x="1868829" y="42666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B77D0-BB4F-A84D-8363-2BAEA70CD5B3}"/>
              </a:ext>
            </a:extLst>
          </p:cNvPr>
          <p:cNvSpPr/>
          <p:nvPr/>
        </p:nvSpPr>
        <p:spPr>
          <a:xfrm>
            <a:off x="4768287" y="42733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5B60CF-098C-9849-9B78-A17204C201D7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1768396" y="2489113"/>
            <a:ext cx="886666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30633-9ADD-3C41-84BB-A7307133CB4C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762000" y="3581400"/>
            <a:ext cx="521462" cy="65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397D44-C82F-E542-9727-DAF7C308BC49}"/>
              </a:ext>
            </a:extLst>
          </p:cNvPr>
          <p:cNvCxnSpPr>
            <a:cxnSpLocks/>
            <a:stCxn id="7" idx="5"/>
            <a:endCxn id="12" idx="0"/>
          </p:cNvCxnSpPr>
          <p:nvPr/>
        </p:nvCxnSpPr>
        <p:spPr>
          <a:xfrm>
            <a:off x="1768396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7E5E3-42E4-3F4B-A1CC-053124C5822D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3661458" y="3581400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C7EAAB-A4B9-C249-BE19-692ABA4EBF5F}"/>
              </a:ext>
            </a:extLst>
          </p:cNvPr>
          <p:cNvCxnSpPr>
            <a:cxnSpLocks/>
            <a:stCxn id="6" idx="5"/>
            <a:endCxn id="13" idx="0"/>
          </p:cNvCxnSpPr>
          <p:nvPr/>
        </p:nvCxnSpPr>
        <p:spPr>
          <a:xfrm>
            <a:off x="4589725" y="3581400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3E3A6C-EC19-364C-9633-0AA1EB3CFA4C}"/>
              </a:ext>
            </a:extLst>
          </p:cNvPr>
          <p:cNvCxnSpPr>
            <a:cxnSpLocks/>
            <a:stCxn id="12" idx="4"/>
            <a:endCxn id="10" idx="7"/>
          </p:cNvCxnSpPr>
          <p:nvPr/>
        </p:nvCxnSpPr>
        <p:spPr>
          <a:xfrm flipH="1">
            <a:off x="1768396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DFD4D-B196-7546-AE8D-06E5E4F25788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3139996" y="2489113"/>
            <a:ext cx="964795" cy="60735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632463-03D6-1F4B-94AB-EFA62C668D6D}"/>
              </a:ext>
            </a:extLst>
          </p:cNvPr>
          <p:cNvCxnSpPr>
            <a:cxnSpLocks/>
            <a:stCxn id="12" idx="4"/>
            <a:endCxn id="9" idx="1"/>
          </p:cNvCxnSpPr>
          <p:nvPr/>
        </p:nvCxnSpPr>
        <p:spPr>
          <a:xfrm>
            <a:off x="2211729" y="4952408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50E656-19F2-4A41-BBE9-1C14C1BE57E0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3903925" y="4851975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D19107C-A719-299B-7119-7EB74BC7A693}"/>
              </a:ext>
            </a:extLst>
          </p:cNvPr>
          <p:cNvSpPr/>
          <p:nvPr/>
        </p:nvSpPr>
        <p:spPr>
          <a:xfrm>
            <a:off x="10969494" y="63317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08776-8ECC-098D-BB70-EF53A3876A20}"/>
              </a:ext>
            </a:extLst>
          </p:cNvPr>
          <p:cNvSpPr/>
          <p:nvPr/>
        </p:nvSpPr>
        <p:spPr>
          <a:xfrm>
            <a:off x="6319900" y="42475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92BED6-169A-8A0A-E142-8F30988D1902}"/>
              </a:ext>
            </a:extLst>
          </p:cNvPr>
          <p:cNvSpPr/>
          <p:nvPr/>
        </p:nvSpPr>
        <p:spPr>
          <a:xfrm>
            <a:off x="9905158" y="300850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0825DC-3C49-89A0-5BEB-7AA1D5D4FB5B}"/>
              </a:ext>
            </a:extLst>
          </p:cNvPr>
          <p:cNvSpPr/>
          <p:nvPr/>
        </p:nvSpPr>
        <p:spPr>
          <a:xfrm>
            <a:off x="7083829" y="300850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CF5686-1FBE-0B70-256F-84EFF2B6ED1C}"/>
              </a:ext>
            </a:extLst>
          </p:cNvPr>
          <p:cNvSpPr/>
          <p:nvPr/>
        </p:nvSpPr>
        <p:spPr>
          <a:xfrm>
            <a:off x="9202256" y="416617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75E66C-CA79-FDD5-37AC-51321857A7C2}"/>
              </a:ext>
            </a:extLst>
          </p:cNvPr>
          <p:cNvSpPr/>
          <p:nvPr/>
        </p:nvSpPr>
        <p:spPr>
          <a:xfrm>
            <a:off x="8455429" y="56953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B7A2A9-B823-0469-9A5C-B7C6F5D21FDB}"/>
              </a:ext>
            </a:extLst>
          </p:cNvPr>
          <p:cNvSpPr/>
          <p:nvPr/>
        </p:nvSpPr>
        <p:spPr>
          <a:xfrm>
            <a:off x="7083829" y="56953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8EE1A5-D849-8527-5B58-1289ABCBA6CE}"/>
              </a:ext>
            </a:extLst>
          </p:cNvPr>
          <p:cNvSpPr/>
          <p:nvPr/>
        </p:nvSpPr>
        <p:spPr>
          <a:xfrm>
            <a:off x="8374583" y="180065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DBF8A0-EDCB-C934-DA71-BB614AE298F9}"/>
              </a:ext>
            </a:extLst>
          </p:cNvPr>
          <p:cNvSpPr/>
          <p:nvPr/>
        </p:nvSpPr>
        <p:spPr>
          <a:xfrm>
            <a:off x="7769629" y="427907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C62123-6998-8FC1-CE53-86A84BE40EE0}"/>
              </a:ext>
            </a:extLst>
          </p:cNvPr>
          <p:cNvSpPr/>
          <p:nvPr/>
        </p:nvSpPr>
        <p:spPr>
          <a:xfrm>
            <a:off x="10669087" y="428582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97FA35-67FC-FC22-84FD-0F44E5AEAE59}"/>
              </a:ext>
            </a:extLst>
          </p:cNvPr>
          <p:cNvCxnSpPr>
            <a:cxnSpLocks/>
            <a:stCxn id="28" idx="3"/>
            <a:endCxn id="24" idx="7"/>
          </p:cNvCxnSpPr>
          <p:nvPr/>
        </p:nvCxnSpPr>
        <p:spPr>
          <a:xfrm flipH="1">
            <a:off x="7669196" y="2386022"/>
            <a:ext cx="805820" cy="7229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7B2408-A1D9-437E-E13D-0E0E04EDE69F}"/>
              </a:ext>
            </a:extLst>
          </p:cNvPr>
          <p:cNvCxnSpPr>
            <a:cxnSpLocks/>
            <a:stCxn id="24" idx="3"/>
            <a:endCxn id="22" idx="0"/>
          </p:cNvCxnSpPr>
          <p:nvPr/>
        </p:nvCxnSpPr>
        <p:spPr>
          <a:xfrm flipH="1">
            <a:off x="6662800" y="3593869"/>
            <a:ext cx="521462" cy="65363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55D663-1D01-B9F3-990F-8CBAB32D8DB5}"/>
              </a:ext>
            </a:extLst>
          </p:cNvPr>
          <p:cNvCxnSpPr>
            <a:cxnSpLocks/>
            <a:stCxn id="24" idx="5"/>
            <a:endCxn id="29" idx="0"/>
          </p:cNvCxnSpPr>
          <p:nvPr/>
        </p:nvCxnSpPr>
        <p:spPr>
          <a:xfrm>
            <a:off x="7669196" y="3593869"/>
            <a:ext cx="443333" cy="6852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A7F2E6-3814-74DD-1603-50E9E3273B58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 flipH="1">
            <a:off x="9545156" y="3593869"/>
            <a:ext cx="460435" cy="57230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7AA1E3D-4F5F-EDFE-DC0D-7505860A4059}"/>
              </a:ext>
            </a:extLst>
          </p:cNvPr>
          <p:cNvCxnSpPr>
            <a:cxnSpLocks/>
            <a:stCxn id="23" idx="5"/>
            <a:endCxn id="30" idx="0"/>
          </p:cNvCxnSpPr>
          <p:nvPr/>
        </p:nvCxnSpPr>
        <p:spPr>
          <a:xfrm>
            <a:off x="10490525" y="3593869"/>
            <a:ext cx="521462" cy="69196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7784BF-4E47-267C-D7C8-DD05A625AC13}"/>
              </a:ext>
            </a:extLst>
          </p:cNvPr>
          <p:cNvCxnSpPr>
            <a:cxnSpLocks/>
            <a:stCxn id="29" idx="4"/>
            <a:endCxn id="27" idx="7"/>
          </p:cNvCxnSpPr>
          <p:nvPr/>
        </p:nvCxnSpPr>
        <p:spPr>
          <a:xfrm flipH="1">
            <a:off x="7669196" y="4964877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FD27B7-73BB-73BD-25AE-B558763BFFF4}"/>
              </a:ext>
            </a:extLst>
          </p:cNvPr>
          <p:cNvCxnSpPr>
            <a:cxnSpLocks/>
            <a:stCxn id="28" idx="5"/>
            <a:endCxn id="23" idx="1"/>
          </p:cNvCxnSpPr>
          <p:nvPr/>
        </p:nvCxnSpPr>
        <p:spPr>
          <a:xfrm>
            <a:off x="8959950" y="2386022"/>
            <a:ext cx="1045641" cy="7229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07A8BBE-2531-D32B-08A9-75D2ACE2D6CF}"/>
              </a:ext>
            </a:extLst>
          </p:cNvPr>
          <p:cNvCxnSpPr>
            <a:cxnSpLocks/>
            <a:stCxn id="29" idx="4"/>
            <a:endCxn id="26" idx="1"/>
          </p:cNvCxnSpPr>
          <p:nvPr/>
        </p:nvCxnSpPr>
        <p:spPr>
          <a:xfrm>
            <a:off x="8112529" y="4964877"/>
            <a:ext cx="443333" cy="83085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762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0657-14E1-D54D-845D-33B9D894A133}"/>
              </a:ext>
            </a:extLst>
          </p:cNvPr>
          <p:cNvSpPr txBox="1"/>
          <p:nvPr/>
        </p:nvSpPr>
        <p:spPr>
          <a:xfrm>
            <a:off x="4176051" y="899126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Highlight/color links that have changed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2466096" y="340783"/>
            <a:ext cx="7259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a right-rotation at the highlighted node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F646A1-4C31-B241-9CE6-E1DE7D129C97}"/>
              </a:ext>
            </a:extLst>
          </p:cNvPr>
          <p:cNvSpPr/>
          <p:nvPr/>
        </p:nvSpPr>
        <p:spPr>
          <a:xfrm>
            <a:off x="2057400" y="147533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F7C89-710C-C742-BCB6-9C9A53B4DEC3}"/>
              </a:ext>
            </a:extLst>
          </p:cNvPr>
          <p:cNvSpPr/>
          <p:nvPr/>
        </p:nvSpPr>
        <p:spPr>
          <a:xfrm>
            <a:off x="3509698" y="2418287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B691C-9600-FA49-A442-2CFBBACE50D7}"/>
              </a:ext>
            </a:extLst>
          </p:cNvPr>
          <p:cNvSpPr/>
          <p:nvPr/>
        </p:nvSpPr>
        <p:spPr>
          <a:xfrm>
            <a:off x="688369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0FB4E-7E56-BA4B-8B86-6BBB37B7CF75}"/>
              </a:ext>
            </a:extLst>
          </p:cNvPr>
          <p:cNvSpPr/>
          <p:nvPr/>
        </p:nvSpPr>
        <p:spPr>
          <a:xfrm>
            <a:off x="3400323" y="460889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A1405-12F3-9147-B762-C4F3F7782E51}"/>
              </a:ext>
            </a:extLst>
          </p:cNvPr>
          <p:cNvSpPr/>
          <p:nvPr/>
        </p:nvSpPr>
        <p:spPr>
          <a:xfrm>
            <a:off x="1950594" y="460889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8382DB-1885-9A43-AE2B-AEBFDACACB05}"/>
              </a:ext>
            </a:extLst>
          </p:cNvPr>
          <p:cNvSpPr/>
          <p:nvPr/>
        </p:nvSpPr>
        <p:spPr>
          <a:xfrm>
            <a:off x="2636394" y="346337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B77D0-BB4F-A84D-8363-2BAEA70CD5B3}"/>
              </a:ext>
            </a:extLst>
          </p:cNvPr>
          <p:cNvSpPr/>
          <p:nvPr/>
        </p:nvSpPr>
        <p:spPr>
          <a:xfrm>
            <a:off x="2878861" y="586497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5B60CF-098C-9849-9B78-A17204C201D7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1273736" y="2060706"/>
            <a:ext cx="884097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30633-9ADD-3C41-84BB-A7307133CB4C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2293494" y="4048742"/>
            <a:ext cx="443333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7E5E3-42E4-3F4B-A1CC-053124C5822D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2979294" y="3003654"/>
            <a:ext cx="630837" cy="45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DFD4D-B196-7546-AE8D-06E5E4F25788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2642767" y="2060706"/>
            <a:ext cx="967364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50E656-19F2-4A41-BBE9-1C14C1BE57E0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3221761" y="4048742"/>
            <a:ext cx="521462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2D9D4A-8270-274F-8D93-5DA0726C6DE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3221761" y="5294696"/>
            <a:ext cx="521462" cy="570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AE9CA03-EDB3-FE05-7383-C3FC400BBF2A}"/>
              </a:ext>
            </a:extLst>
          </p:cNvPr>
          <p:cNvSpPr/>
          <p:nvPr/>
        </p:nvSpPr>
        <p:spPr>
          <a:xfrm>
            <a:off x="7971981" y="147533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AA10AE-2995-476C-DFDD-11212DF396D5}"/>
              </a:ext>
            </a:extLst>
          </p:cNvPr>
          <p:cNvSpPr/>
          <p:nvPr/>
        </p:nvSpPr>
        <p:spPr>
          <a:xfrm>
            <a:off x="9597119" y="3429000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A0E57B-BE18-E5AB-16E3-0263CF076121}"/>
              </a:ext>
            </a:extLst>
          </p:cNvPr>
          <p:cNvSpPr/>
          <p:nvPr/>
        </p:nvSpPr>
        <p:spPr>
          <a:xfrm>
            <a:off x="6602950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F79D8A-7DA7-A1C8-1AB0-D9A63A14E5E0}"/>
              </a:ext>
            </a:extLst>
          </p:cNvPr>
          <p:cNvSpPr/>
          <p:nvPr/>
        </p:nvSpPr>
        <p:spPr>
          <a:xfrm>
            <a:off x="9225301" y="433040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A77950-9762-5DE7-0E3E-AD5BC6B3AC48}"/>
              </a:ext>
            </a:extLst>
          </p:cNvPr>
          <p:cNvSpPr/>
          <p:nvPr/>
        </p:nvSpPr>
        <p:spPr>
          <a:xfrm>
            <a:off x="8210279" y="353609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267C5D-CC9F-A146-93A0-09F333FD5DE2}"/>
              </a:ext>
            </a:extLst>
          </p:cNvPr>
          <p:cNvSpPr/>
          <p:nvPr/>
        </p:nvSpPr>
        <p:spPr>
          <a:xfrm>
            <a:off x="8896079" y="239057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A6866C-8CF7-558A-A62D-FDFD45512AB0}"/>
              </a:ext>
            </a:extLst>
          </p:cNvPr>
          <p:cNvSpPr/>
          <p:nvPr/>
        </p:nvSpPr>
        <p:spPr>
          <a:xfrm>
            <a:off x="8703839" y="558648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603B86-1A00-7102-5581-EF75AA635A11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7188317" y="2060706"/>
            <a:ext cx="884097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68EAA2-9F82-665E-E982-EDC850D088F5}"/>
              </a:ext>
            </a:extLst>
          </p:cNvPr>
          <p:cNvCxnSpPr>
            <a:cxnSpLocks/>
            <a:stCxn id="19" idx="3"/>
            <a:endCxn id="17" idx="0"/>
          </p:cNvCxnSpPr>
          <p:nvPr/>
        </p:nvCxnSpPr>
        <p:spPr>
          <a:xfrm flipH="1">
            <a:off x="8553179" y="2975945"/>
            <a:ext cx="443333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9AA451-D029-89CA-9784-E0DDF2684965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8557348" y="2060706"/>
            <a:ext cx="681631" cy="32987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41C764-C46C-67EB-10AD-C4E36BDE92DF}"/>
              </a:ext>
            </a:extLst>
          </p:cNvPr>
          <p:cNvCxnSpPr>
            <a:cxnSpLocks/>
            <a:stCxn id="19" idx="5"/>
            <a:endCxn id="10" idx="0"/>
          </p:cNvCxnSpPr>
          <p:nvPr/>
        </p:nvCxnSpPr>
        <p:spPr>
          <a:xfrm>
            <a:off x="9481446" y="2975945"/>
            <a:ext cx="458573" cy="45305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7C56A0-6B14-CF9B-3C5D-6C61119BB8E5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9046739" y="5016208"/>
            <a:ext cx="521462" cy="570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F5D4B-70B8-A78D-87BC-60C6FCF87DF0}"/>
              </a:ext>
            </a:extLst>
          </p:cNvPr>
          <p:cNvCxnSpPr>
            <a:cxnSpLocks/>
            <a:stCxn id="10" idx="4"/>
            <a:endCxn id="14" idx="7"/>
          </p:cNvCxnSpPr>
          <p:nvPr/>
        </p:nvCxnSpPr>
        <p:spPr>
          <a:xfrm flipH="1">
            <a:off x="9810668" y="4114800"/>
            <a:ext cx="129351" cy="31604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304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0657-14E1-D54D-845D-33B9D894A133}"/>
              </a:ext>
            </a:extLst>
          </p:cNvPr>
          <p:cNvSpPr txBox="1"/>
          <p:nvPr/>
        </p:nvSpPr>
        <p:spPr>
          <a:xfrm>
            <a:off x="4176051" y="899126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Highlight/color links that have changed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2578209" y="328848"/>
            <a:ext cx="7035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a left-rotation at the highlighted node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F646A1-4C31-B241-9CE6-E1DE7D129C97}"/>
              </a:ext>
            </a:extLst>
          </p:cNvPr>
          <p:cNvSpPr/>
          <p:nvPr/>
        </p:nvSpPr>
        <p:spPr>
          <a:xfrm>
            <a:off x="2057400" y="1475339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F7C89-710C-C742-BCB6-9C9A53B4DEC3}"/>
              </a:ext>
            </a:extLst>
          </p:cNvPr>
          <p:cNvSpPr/>
          <p:nvPr/>
        </p:nvSpPr>
        <p:spPr>
          <a:xfrm>
            <a:off x="3509698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B691C-9600-FA49-A442-2CFBBACE50D7}"/>
              </a:ext>
            </a:extLst>
          </p:cNvPr>
          <p:cNvSpPr/>
          <p:nvPr/>
        </p:nvSpPr>
        <p:spPr>
          <a:xfrm>
            <a:off x="688369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0FB4E-7E56-BA4B-8B86-6BBB37B7CF75}"/>
              </a:ext>
            </a:extLst>
          </p:cNvPr>
          <p:cNvSpPr/>
          <p:nvPr/>
        </p:nvSpPr>
        <p:spPr>
          <a:xfrm>
            <a:off x="3400323" y="460889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A1405-12F3-9147-B762-C4F3F7782E51}"/>
              </a:ext>
            </a:extLst>
          </p:cNvPr>
          <p:cNvSpPr/>
          <p:nvPr/>
        </p:nvSpPr>
        <p:spPr>
          <a:xfrm>
            <a:off x="1950594" y="460889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8382DB-1885-9A43-AE2B-AEBFDACACB05}"/>
              </a:ext>
            </a:extLst>
          </p:cNvPr>
          <p:cNvSpPr/>
          <p:nvPr/>
        </p:nvSpPr>
        <p:spPr>
          <a:xfrm>
            <a:off x="2636394" y="346337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B77D0-BB4F-A84D-8363-2BAEA70CD5B3}"/>
              </a:ext>
            </a:extLst>
          </p:cNvPr>
          <p:cNvSpPr/>
          <p:nvPr/>
        </p:nvSpPr>
        <p:spPr>
          <a:xfrm>
            <a:off x="2878861" y="586497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5B60CF-098C-9849-9B78-A17204C201D7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1273736" y="2060706"/>
            <a:ext cx="884097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30633-9ADD-3C41-84BB-A7307133CB4C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2293494" y="4048742"/>
            <a:ext cx="443333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7E5E3-42E4-3F4B-A1CC-053124C5822D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2979294" y="3003654"/>
            <a:ext cx="630837" cy="45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DFD4D-B196-7546-AE8D-06E5E4F25788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2642767" y="2060706"/>
            <a:ext cx="967364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50E656-19F2-4A41-BBE9-1C14C1BE57E0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3221761" y="4048742"/>
            <a:ext cx="521462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2D9D4A-8270-274F-8D93-5DA0726C6DE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3221761" y="5294696"/>
            <a:ext cx="521462" cy="570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AEA407E-1351-30DD-88FA-BD88DC14D963}"/>
              </a:ext>
            </a:extLst>
          </p:cNvPr>
          <p:cNvSpPr/>
          <p:nvPr/>
        </p:nvSpPr>
        <p:spPr>
          <a:xfrm>
            <a:off x="7474885" y="1475339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0AF18E-0D7F-1C65-1601-9799E775ACF3}"/>
              </a:ext>
            </a:extLst>
          </p:cNvPr>
          <p:cNvSpPr/>
          <p:nvPr/>
        </p:nvSpPr>
        <p:spPr>
          <a:xfrm>
            <a:off x="9160708" y="103802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9C837F-295A-E9B9-475C-58FFEE5A5119}"/>
              </a:ext>
            </a:extLst>
          </p:cNvPr>
          <p:cNvSpPr/>
          <p:nvPr/>
        </p:nvSpPr>
        <p:spPr>
          <a:xfrm>
            <a:off x="6105854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6FC00C-69AB-7DB0-2C70-EF6E0B13CFB8}"/>
              </a:ext>
            </a:extLst>
          </p:cNvPr>
          <p:cNvSpPr/>
          <p:nvPr/>
        </p:nvSpPr>
        <p:spPr>
          <a:xfrm>
            <a:off x="9199217" y="395496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994354-C07E-454B-AF42-688F3FBA0E40}"/>
              </a:ext>
            </a:extLst>
          </p:cNvPr>
          <p:cNvSpPr/>
          <p:nvPr/>
        </p:nvSpPr>
        <p:spPr>
          <a:xfrm>
            <a:off x="7749488" y="395496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A1970B-E3D0-04C8-BC60-76D7861802C2}"/>
              </a:ext>
            </a:extLst>
          </p:cNvPr>
          <p:cNvSpPr/>
          <p:nvPr/>
        </p:nvSpPr>
        <p:spPr>
          <a:xfrm>
            <a:off x="8435288" y="280944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A89367-F40A-0BC5-442C-8972BC61AFDF}"/>
              </a:ext>
            </a:extLst>
          </p:cNvPr>
          <p:cNvSpPr/>
          <p:nvPr/>
        </p:nvSpPr>
        <p:spPr>
          <a:xfrm>
            <a:off x="8677755" y="521103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5F2690-455B-CAB1-AA7E-E98CEBE67098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6691221" y="2060706"/>
            <a:ext cx="884097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637D3D-EECE-9F10-150B-E57AC48AE8D2}"/>
              </a:ext>
            </a:extLst>
          </p:cNvPr>
          <p:cNvCxnSpPr>
            <a:cxnSpLocks/>
            <a:stCxn id="19" idx="3"/>
            <a:endCxn id="17" idx="0"/>
          </p:cNvCxnSpPr>
          <p:nvPr/>
        </p:nvCxnSpPr>
        <p:spPr>
          <a:xfrm flipH="1">
            <a:off x="8092388" y="3394807"/>
            <a:ext cx="443333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C2A13F-D596-D6FD-8A59-E316DABD9CC9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8060252" y="2060706"/>
            <a:ext cx="717936" cy="74873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6AF574-0CC0-4E4B-ABBB-8DE648B8BABE}"/>
              </a:ext>
            </a:extLst>
          </p:cNvPr>
          <p:cNvCxnSpPr>
            <a:cxnSpLocks/>
            <a:stCxn id="5" idx="7"/>
            <a:endCxn id="10" idx="2"/>
          </p:cNvCxnSpPr>
          <p:nvPr/>
        </p:nvCxnSpPr>
        <p:spPr>
          <a:xfrm flipV="1">
            <a:off x="8060252" y="1380929"/>
            <a:ext cx="1100456" cy="19484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3D1D8A-5985-745B-74DB-9AF1B5362D3A}"/>
              </a:ext>
            </a:extLst>
          </p:cNvPr>
          <p:cNvCxnSpPr>
            <a:cxnSpLocks/>
            <a:stCxn id="19" idx="5"/>
            <a:endCxn id="14" idx="0"/>
          </p:cNvCxnSpPr>
          <p:nvPr/>
        </p:nvCxnSpPr>
        <p:spPr>
          <a:xfrm>
            <a:off x="9020655" y="3394807"/>
            <a:ext cx="521462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5B6935-CD46-3F9C-E47A-140B41F43B05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9020655" y="4640761"/>
            <a:ext cx="521462" cy="570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7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B70657-14E1-D54D-845D-33B9D894A133}"/>
              </a:ext>
            </a:extLst>
          </p:cNvPr>
          <p:cNvSpPr txBox="1"/>
          <p:nvPr/>
        </p:nvSpPr>
        <p:spPr>
          <a:xfrm>
            <a:off x="4195498" y="913478"/>
            <a:ext cx="383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Highlight/color links that have changed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2131163" y="363273"/>
            <a:ext cx="7929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a right-left rotation at the highlighted node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F646A1-4C31-B241-9CE6-E1DE7D129C97}"/>
              </a:ext>
            </a:extLst>
          </p:cNvPr>
          <p:cNvSpPr/>
          <p:nvPr/>
        </p:nvSpPr>
        <p:spPr>
          <a:xfrm>
            <a:off x="2057400" y="1475339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AF7C89-710C-C742-BCB6-9C9A53B4DEC3}"/>
              </a:ext>
            </a:extLst>
          </p:cNvPr>
          <p:cNvSpPr/>
          <p:nvPr/>
        </p:nvSpPr>
        <p:spPr>
          <a:xfrm>
            <a:off x="3509698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9B691C-9600-FA49-A442-2CFBBACE50D7}"/>
              </a:ext>
            </a:extLst>
          </p:cNvPr>
          <p:cNvSpPr/>
          <p:nvPr/>
        </p:nvSpPr>
        <p:spPr>
          <a:xfrm>
            <a:off x="688369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00FB4E-7E56-BA4B-8B86-6BBB37B7CF75}"/>
              </a:ext>
            </a:extLst>
          </p:cNvPr>
          <p:cNvSpPr/>
          <p:nvPr/>
        </p:nvSpPr>
        <p:spPr>
          <a:xfrm>
            <a:off x="3400323" y="460889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FA1405-12F3-9147-B762-C4F3F7782E51}"/>
              </a:ext>
            </a:extLst>
          </p:cNvPr>
          <p:cNvSpPr/>
          <p:nvPr/>
        </p:nvSpPr>
        <p:spPr>
          <a:xfrm>
            <a:off x="1950594" y="460889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8382DB-1885-9A43-AE2B-AEBFDACACB05}"/>
              </a:ext>
            </a:extLst>
          </p:cNvPr>
          <p:cNvSpPr/>
          <p:nvPr/>
        </p:nvSpPr>
        <p:spPr>
          <a:xfrm>
            <a:off x="2636394" y="346337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C2B77D0-BB4F-A84D-8363-2BAEA70CD5B3}"/>
              </a:ext>
            </a:extLst>
          </p:cNvPr>
          <p:cNvSpPr/>
          <p:nvPr/>
        </p:nvSpPr>
        <p:spPr>
          <a:xfrm>
            <a:off x="2878861" y="586497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5B60CF-098C-9849-9B78-A17204C201D7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1273736" y="2060706"/>
            <a:ext cx="884097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30633-9ADD-3C41-84BB-A7307133CB4C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 flipH="1">
            <a:off x="2293494" y="4048742"/>
            <a:ext cx="443333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47E5E3-42E4-3F4B-A1CC-053124C5822D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flipH="1">
            <a:off x="2979294" y="3003654"/>
            <a:ext cx="630837" cy="45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DFD4D-B196-7546-AE8D-06E5E4F25788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2642767" y="2060706"/>
            <a:ext cx="967364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50E656-19F2-4A41-BBE9-1C14C1BE57E0}"/>
              </a:ext>
            </a:extLst>
          </p:cNvPr>
          <p:cNvCxnSpPr>
            <a:cxnSpLocks/>
            <a:stCxn id="11" idx="5"/>
            <a:endCxn id="8" idx="0"/>
          </p:cNvCxnSpPr>
          <p:nvPr/>
        </p:nvCxnSpPr>
        <p:spPr>
          <a:xfrm>
            <a:off x="3221761" y="4048742"/>
            <a:ext cx="521462" cy="56015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2D9D4A-8270-274F-8D93-5DA0726C6DE3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3221761" y="5294696"/>
            <a:ext cx="521462" cy="570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0F3F27-2118-BF9F-026D-75960D38CEEA}"/>
              </a:ext>
            </a:extLst>
          </p:cNvPr>
          <p:cNvSpPr/>
          <p:nvPr/>
        </p:nvSpPr>
        <p:spPr>
          <a:xfrm>
            <a:off x="5659496" y="1475339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FC0B72-E8C7-8481-53AD-0ACBE33BBF05}"/>
              </a:ext>
            </a:extLst>
          </p:cNvPr>
          <p:cNvSpPr/>
          <p:nvPr/>
        </p:nvSpPr>
        <p:spPr>
          <a:xfrm>
            <a:off x="7330148" y="34109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F67BF6-CFB0-9277-D736-D6538C8C7F2C}"/>
              </a:ext>
            </a:extLst>
          </p:cNvPr>
          <p:cNvSpPr/>
          <p:nvPr/>
        </p:nvSpPr>
        <p:spPr>
          <a:xfrm>
            <a:off x="4669953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320702-7E06-8BB9-7EEA-E99872E1E952}"/>
              </a:ext>
            </a:extLst>
          </p:cNvPr>
          <p:cNvSpPr/>
          <p:nvPr/>
        </p:nvSpPr>
        <p:spPr>
          <a:xfrm>
            <a:off x="7002419" y="460889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D5632A-4E22-95C9-9C66-3C93597E7C84}"/>
              </a:ext>
            </a:extLst>
          </p:cNvPr>
          <p:cNvSpPr/>
          <p:nvPr/>
        </p:nvSpPr>
        <p:spPr>
          <a:xfrm>
            <a:off x="5901963" y="345574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7108BC-2936-91A2-8851-418C6335A826}"/>
              </a:ext>
            </a:extLst>
          </p:cNvPr>
          <p:cNvSpPr/>
          <p:nvPr/>
        </p:nvSpPr>
        <p:spPr>
          <a:xfrm>
            <a:off x="6659519" y="241828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CB230A-4ECB-CB24-0144-F3A1E891830F}"/>
              </a:ext>
            </a:extLst>
          </p:cNvPr>
          <p:cNvSpPr/>
          <p:nvPr/>
        </p:nvSpPr>
        <p:spPr>
          <a:xfrm>
            <a:off x="6480957" y="586497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ABC48A-2457-58D2-3E61-DFF215A09263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5255320" y="2060706"/>
            <a:ext cx="504609" cy="45801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48556B-FBB6-3CEA-891E-57E9380AB363}"/>
              </a:ext>
            </a:extLst>
          </p:cNvPr>
          <p:cNvCxnSpPr>
            <a:cxnSpLocks/>
            <a:stCxn id="19" idx="3"/>
            <a:endCxn id="17" idx="0"/>
          </p:cNvCxnSpPr>
          <p:nvPr/>
        </p:nvCxnSpPr>
        <p:spPr>
          <a:xfrm flipH="1">
            <a:off x="6244863" y="3003654"/>
            <a:ext cx="515089" cy="45209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B2D080-79FB-6AA0-2ED6-2E807471775C}"/>
              </a:ext>
            </a:extLst>
          </p:cNvPr>
          <p:cNvCxnSpPr>
            <a:cxnSpLocks/>
            <a:stCxn id="10" idx="1"/>
            <a:endCxn id="19" idx="5"/>
          </p:cNvCxnSpPr>
          <p:nvPr/>
        </p:nvCxnSpPr>
        <p:spPr>
          <a:xfrm flipH="1" flipV="1">
            <a:off x="7244886" y="3003654"/>
            <a:ext cx="185695" cy="50771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8DF4B8-5F15-B06B-7EDC-06CDA3D2F568}"/>
              </a:ext>
            </a:extLst>
          </p:cNvPr>
          <p:cNvCxnSpPr>
            <a:cxnSpLocks/>
            <a:stCxn id="5" idx="5"/>
            <a:endCxn id="19" idx="1"/>
          </p:cNvCxnSpPr>
          <p:nvPr/>
        </p:nvCxnSpPr>
        <p:spPr>
          <a:xfrm>
            <a:off x="6244863" y="2060706"/>
            <a:ext cx="515089" cy="4580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9D65D2-726E-FC9B-FD7A-BEEE3B5CA970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7345319" y="4096731"/>
            <a:ext cx="327729" cy="5121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BEEB67-C860-BBE0-2FEB-2AD4A942C295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6823857" y="5294696"/>
            <a:ext cx="521462" cy="570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9A5A2EA-2AEC-BA77-D8D9-FDDA34D1C1EA}"/>
              </a:ext>
            </a:extLst>
          </p:cNvPr>
          <p:cNvSpPr/>
          <p:nvPr/>
        </p:nvSpPr>
        <p:spPr>
          <a:xfrm>
            <a:off x="8782885" y="2418287"/>
            <a:ext cx="6858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26D9F3-7A95-2AF9-687C-8253C564E716}"/>
              </a:ext>
            </a:extLst>
          </p:cNvPr>
          <p:cNvSpPr/>
          <p:nvPr/>
        </p:nvSpPr>
        <p:spPr>
          <a:xfrm>
            <a:off x="10750131" y="237021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F227A5B-8309-AC6E-EF0F-71098DB7A4DA}"/>
              </a:ext>
            </a:extLst>
          </p:cNvPr>
          <p:cNvSpPr/>
          <p:nvPr/>
        </p:nvSpPr>
        <p:spPr>
          <a:xfrm>
            <a:off x="8188137" y="336294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A17013E-9F65-44FD-7169-D90D88DDB1F5}"/>
              </a:ext>
            </a:extLst>
          </p:cNvPr>
          <p:cNvSpPr/>
          <p:nvPr/>
        </p:nvSpPr>
        <p:spPr>
          <a:xfrm>
            <a:off x="10422402" y="356818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C1BFBCE-CFCF-3F2C-090F-F641FA85D64C}"/>
              </a:ext>
            </a:extLst>
          </p:cNvPr>
          <p:cNvSpPr/>
          <p:nvPr/>
        </p:nvSpPr>
        <p:spPr>
          <a:xfrm>
            <a:off x="9288593" y="341093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538FE0-93F2-BB4B-186E-1AFF42611B4E}"/>
              </a:ext>
            </a:extLst>
          </p:cNvPr>
          <p:cNvSpPr/>
          <p:nvPr/>
        </p:nvSpPr>
        <p:spPr>
          <a:xfrm>
            <a:off x="9363239" y="147533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5849EE-C6EE-F0E7-399D-EF0267DA1A11}"/>
              </a:ext>
            </a:extLst>
          </p:cNvPr>
          <p:cNvSpPr/>
          <p:nvPr/>
        </p:nvSpPr>
        <p:spPr>
          <a:xfrm>
            <a:off x="9900940" y="482425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18A14B-520E-38BF-BCEC-0C68583AB821}"/>
              </a:ext>
            </a:extLst>
          </p:cNvPr>
          <p:cNvCxnSpPr>
            <a:cxnSpLocks/>
            <a:stCxn id="51" idx="3"/>
            <a:endCxn id="53" idx="7"/>
          </p:cNvCxnSpPr>
          <p:nvPr/>
        </p:nvCxnSpPr>
        <p:spPr>
          <a:xfrm flipH="1">
            <a:off x="8773504" y="3003654"/>
            <a:ext cx="109814" cy="4597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B36145-E247-D6AF-E529-25656F798D92}"/>
              </a:ext>
            </a:extLst>
          </p:cNvPr>
          <p:cNvCxnSpPr>
            <a:cxnSpLocks/>
            <a:stCxn id="51" idx="5"/>
            <a:endCxn id="55" idx="0"/>
          </p:cNvCxnSpPr>
          <p:nvPr/>
        </p:nvCxnSpPr>
        <p:spPr>
          <a:xfrm>
            <a:off x="9368252" y="3003654"/>
            <a:ext cx="263241" cy="4072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3FA5DE-CC94-EA18-17F2-D3580F079B68}"/>
              </a:ext>
            </a:extLst>
          </p:cNvPr>
          <p:cNvCxnSpPr>
            <a:cxnSpLocks/>
            <a:stCxn id="52" idx="1"/>
            <a:endCxn id="56" idx="5"/>
          </p:cNvCxnSpPr>
          <p:nvPr/>
        </p:nvCxnSpPr>
        <p:spPr>
          <a:xfrm flipH="1" flipV="1">
            <a:off x="9948606" y="2060706"/>
            <a:ext cx="901958" cy="40994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EA6AC5-D602-0395-BC27-CD2F915E4BAC}"/>
              </a:ext>
            </a:extLst>
          </p:cNvPr>
          <p:cNvCxnSpPr>
            <a:cxnSpLocks/>
            <a:stCxn id="51" idx="0"/>
            <a:endCxn id="56" idx="3"/>
          </p:cNvCxnSpPr>
          <p:nvPr/>
        </p:nvCxnSpPr>
        <p:spPr>
          <a:xfrm flipV="1">
            <a:off x="9125785" y="2060706"/>
            <a:ext cx="337887" cy="35758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84CE89-AC3E-88A5-2212-90D604462512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10765302" y="3056015"/>
            <a:ext cx="327729" cy="51216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9B068D-15C9-3161-DF5D-A7B5A44E525D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 flipH="1">
            <a:off x="10243840" y="4253980"/>
            <a:ext cx="521462" cy="5702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7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1785859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77296" y="1676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045732"/>
            <a:ext cx="724296" cy="4688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</p:cNvCxnSpPr>
          <p:nvPr/>
        </p:nvCxnSpPr>
        <p:spPr>
          <a:xfrm>
            <a:off x="981205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0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2364085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37170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77296" y="1676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2883932"/>
            <a:ext cx="418704" cy="64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045732"/>
            <a:ext cx="724296" cy="4688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80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2942311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610946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37170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77296" y="1676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045732"/>
            <a:ext cx="724296" cy="4688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886648" y="2045732"/>
            <a:ext cx="933650" cy="4688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2883932"/>
            <a:ext cx="418704" cy="64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</p:cNvCxnSpPr>
          <p:nvPr/>
        </p:nvCxnSpPr>
        <p:spPr>
          <a:xfrm>
            <a:off x="1008137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</p:cNvCxnSpPr>
          <p:nvPr/>
        </p:nvCxnSpPr>
        <p:spPr>
          <a:xfrm>
            <a:off x="10216028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20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7315200" y="35373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610946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37170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77296" y="1676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3520537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045732"/>
            <a:ext cx="724296" cy="4688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86648" y="2045732"/>
            <a:ext cx="933650" cy="4688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</p:cNvCxnSpPr>
          <p:nvPr/>
        </p:nvCxnSpPr>
        <p:spPr>
          <a:xfrm>
            <a:off x="994671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2883932"/>
            <a:ext cx="418704" cy="64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820298" y="2883932"/>
            <a:ext cx="704254" cy="653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76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5D0A5-01AE-7F44-B0D5-0F0E258AFE98}"/>
              </a:ext>
            </a:extLst>
          </p:cNvPr>
          <p:cNvSpPr txBox="1"/>
          <p:nvPr/>
        </p:nvSpPr>
        <p:spPr>
          <a:xfrm>
            <a:off x="629407" y="634425"/>
            <a:ext cx="10933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a binary search tree adding elements in the order specified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0C7B2-27AD-9640-8DA6-9C8975CBBFBB}"/>
              </a:ext>
            </a:extLst>
          </p:cNvPr>
          <p:cNvSpPr txBox="1"/>
          <p:nvPr/>
        </p:nvSpPr>
        <p:spPr>
          <a:xfrm>
            <a:off x="7315200" y="353731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9FE6C-2B6B-8B40-968F-23E379366A43}"/>
              </a:ext>
            </a:extLst>
          </p:cNvPr>
          <p:cNvSpPr txBox="1"/>
          <p:nvPr/>
        </p:nvSpPr>
        <p:spPr>
          <a:xfrm>
            <a:off x="6610946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B6364-7761-344C-A7EE-165910498116}"/>
              </a:ext>
            </a:extLst>
          </p:cNvPr>
          <p:cNvSpPr txBox="1"/>
          <p:nvPr/>
        </p:nvSpPr>
        <p:spPr>
          <a:xfrm>
            <a:off x="5371704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CA13E-2D59-B448-9A0E-D9A575AAC3C5}"/>
              </a:ext>
            </a:extLst>
          </p:cNvPr>
          <p:cNvSpPr txBox="1"/>
          <p:nvPr/>
        </p:nvSpPr>
        <p:spPr>
          <a:xfrm>
            <a:off x="4953000" y="25146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6120-0D83-A34B-89F1-0D455B983DDF}"/>
              </a:ext>
            </a:extLst>
          </p:cNvPr>
          <p:cNvSpPr txBox="1"/>
          <p:nvPr/>
        </p:nvSpPr>
        <p:spPr>
          <a:xfrm>
            <a:off x="5677296" y="1676400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C38C5-966D-D344-A96A-2D85252DB052}"/>
              </a:ext>
            </a:extLst>
          </p:cNvPr>
          <p:cNvCxnSpPr>
            <a:cxnSpLocks/>
          </p:cNvCxnSpPr>
          <p:nvPr/>
        </p:nvCxnSpPr>
        <p:spPr>
          <a:xfrm>
            <a:off x="10350685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E674C8-5AEC-9044-8543-2242A909A440}"/>
              </a:ext>
            </a:extLst>
          </p:cNvPr>
          <p:cNvCxnSpPr>
            <a:cxnSpLocks/>
          </p:cNvCxnSpPr>
          <p:nvPr/>
        </p:nvCxnSpPr>
        <p:spPr>
          <a:xfrm>
            <a:off x="10485342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C8DF58-EE6C-CD4E-B827-963FD0F98439}"/>
              </a:ext>
            </a:extLst>
          </p:cNvPr>
          <p:cNvCxnSpPr>
            <a:cxnSpLocks/>
          </p:cNvCxnSpPr>
          <p:nvPr/>
        </p:nvCxnSpPr>
        <p:spPr>
          <a:xfrm>
            <a:off x="10619999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A62AB9-F615-004A-B071-64AE38B0AC6C}"/>
              </a:ext>
            </a:extLst>
          </p:cNvPr>
          <p:cNvCxnSpPr>
            <a:cxnSpLocks/>
          </p:cNvCxnSpPr>
          <p:nvPr/>
        </p:nvCxnSpPr>
        <p:spPr>
          <a:xfrm>
            <a:off x="10754656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BFE9E8-DCD5-8747-B99F-A9C5A1A34986}"/>
              </a:ext>
            </a:extLst>
          </p:cNvPr>
          <p:cNvCxnSpPr>
            <a:cxnSpLocks/>
          </p:cNvCxnSpPr>
          <p:nvPr/>
        </p:nvCxnSpPr>
        <p:spPr>
          <a:xfrm>
            <a:off x="1088931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030C520-B8CA-4842-9DF3-67BC92B30F8C}"/>
              </a:ext>
            </a:extLst>
          </p:cNvPr>
          <p:cNvSpPr txBox="1"/>
          <p:nvPr/>
        </p:nvSpPr>
        <p:spPr>
          <a:xfrm>
            <a:off x="4098763" y="6204326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A16867-79C9-E04F-AA07-AF23847EBBCF}"/>
              </a:ext>
            </a:extLst>
          </p:cNvPr>
          <p:cNvSpPr txBox="1"/>
          <p:nvPr/>
        </p:nvSpPr>
        <p:spPr>
          <a:xfrm>
            <a:off x="4367695" y="3527097"/>
            <a:ext cx="4187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3CD61-A989-664F-8C3C-27CBC4855A1D}"/>
              </a:ext>
            </a:extLst>
          </p:cNvPr>
          <p:cNvCxnSpPr>
            <a:cxnSpLocks/>
          </p:cNvCxnSpPr>
          <p:nvPr/>
        </p:nvCxnSpPr>
        <p:spPr>
          <a:xfrm>
            <a:off x="11023970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1879F5-EA7F-354D-B87F-02B8CC15A525}"/>
              </a:ext>
            </a:extLst>
          </p:cNvPr>
          <p:cNvCxnSpPr>
            <a:cxnSpLocks/>
          </p:cNvCxnSpPr>
          <p:nvPr/>
        </p:nvCxnSpPr>
        <p:spPr>
          <a:xfrm>
            <a:off x="11158627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D71C28-87C7-E844-9381-929D415E38E2}"/>
              </a:ext>
            </a:extLst>
          </p:cNvPr>
          <p:cNvCxnSpPr>
            <a:cxnSpLocks/>
          </p:cNvCxnSpPr>
          <p:nvPr/>
        </p:nvCxnSpPr>
        <p:spPr>
          <a:xfrm>
            <a:off x="11293284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F379D7-B06F-4F41-B719-A5BB7CB09E70}"/>
              </a:ext>
            </a:extLst>
          </p:cNvPr>
          <p:cNvCxnSpPr>
            <a:cxnSpLocks/>
          </p:cNvCxnSpPr>
          <p:nvPr/>
        </p:nvCxnSpPr>
        <p:spPr>
          <a:xfrm>
            <a:off x="11427941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A20D85-D360-1C45-9A79-206F4F685F7D}"/>
              </a:ext>
            </a:extLst>
          </p:cNvPr>
          <p:cNvCxnSpPr>
            <a:cxnSpLocks/>
          </p:cNvCxnSpPr>
          <p:nvPr/>
        </p:nvCxnSpPr>
        <p:spPr>
          <a:xfrm>
            <a:off x="11562593" y="5951048"/>
            <a:ext cx="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C8A5A5A-5176-124F-BE0C-F71C2EAE4B7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820298" y="2883932"/>
            <a:ext cx="704254" cy="653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FDB949-0CE4-E247-B853-5884659989A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86648" y="2045732"/>
            <a:ext cx="910217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2C4042-776A-DF4A-894E-7234B19E163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162352" y="2883932"/>
            <a:ext cx="418704" cy="64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FAE40E-F26F-B242-A05C-DB74B432175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5162352" y="2045732"/>
            <a:ext cx="724296" cy="4688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9839BD-B127-4447-AFC1-2ED3FCFD2380}"/>
              </a:ext>
            </a:extLst>
          </p:cNvPr>
          <p:cNvCxnSpPr>
            <a:cxnSpLocks/>
            <a:stCxn id="8" idx="2"/>
            <a:endCxn id="29" idx="0"/>
          </p:cNvCxnSpPr>
          <p:nvPr/>
        </p:nvCxnSpPr>
        <p:spPr>
          <a:xfrm flipH="1">
            <a:off x="4577047" y="2883932"/>
            <a:ext cx="585305" cy="6431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8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1303</Words>
  <Application>Microsoft Office PowerPoint</Application>
  <PresentationFormat>Widescreen</PresentationFormat>
  <Paragraphs>580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Binary Search Tree</vt:lpstr>
      <vt:lpstr>Binary Search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Removing a node from a BST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Eugene Rohrbaugh</dc:creator>
  <cp:lastModifiedBy>Matthew Sabo</cp:lastModifiedBy>
  <cp:revision>17</cp:revision>
  <dcterms:created xsi:type="dcterms:W3CDTF">2021-03-17T11:51:59Z</dcterms:created>
  <dcterms:modified xsi:type="dcterms:W3CDTF">2023-03-22T03:06:36Z</dcterms:modified>
</cp:coreProperties>
</file>