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276" r:id="rId4"/>
    <p:sldId id="279" r:id="rId5"/>
    <p:sldId id="277" r:id="rId6"/>
    <p:sldId id="281" r:id="rId7"/>
    <p:sldId id="280" r:id="rId8"/>
    <p:sldId id="283" r:id="rId9"/>
    <p:sldId id="285" r:id="rId10"/>
    <p:sldId id="272" r:id="rId11"/>
    <p:sldId id="270" r:id="rId12"/>
    <p:sldId id="308" r:id="rId13"/>
    <p:sldId id="309" r:id="rId14"/>
    <p:sldId id="310" r:id="rId15"/>
    <p:sldId id="287" r:id="rId16"/>
    <p:sldId id="311" r:id="rId17"/>
    <p:sldId id="312" r:id="rId18"/>
    <p:sldId id="313" r:id="rId19"/>
    <p:sldId id="288" r:id="rId20"/>
    <p:sldId id="273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289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80EAA2-F43C-9D41-865E-D721C14CBB47}">
          <p14:sldIdLst>
            <p14:sldId id="256"/>
          </p14:sldIdLst>
        </p14:section>
        <p14:section name="Definition" id="{C869C4DE-A2BC-6641-84EB-9B90336452DB}">
          <p14:sldIdLst>
            <p14:sldId id="271"/>
            <p14:sldId id="276"/>
            <p14:sldId id="279"/>
          </p14:sldIdLst>
        </p14:section>
        <p14:section name="Examples" id="{DCD1F80B-F260-5A4E-87D9-A3BC7945C80A}">
          <p14:sldIdLst>
            <p14:sldId id="277"/>
            <p14:sldId id="281"/>
            <p14:sldId id="280"/>
            <p14:sldId id="283"/>
            <p14:sldId id="285"/>
          </p14:sldIdLst>
        </p14:section>
        <p14:section name="Implementation" id="{A3462C38-EBDE-C640-AD97-D11690B8CD97}">
          <p14:sldIdLst>
            <p14:sldId id="272"/>
            <p14:sldId id="270"/>
            <p14:sldId id="308"/>
            <p14:sldId id="309"/>
            <p14:sldId id="310"/>
            <p14:sldId id="287"/>
            <p14:sldId id="311"/>
            <p14:sldId id="312"/>
            <p14:sldId id="313"/>
            <p14:sldId id="288"/>
            <p14:sldId id="273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8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83401-67DE-4A3C-AB18-35693218608E}" v="19" dt="2023-03-22T03:20:53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6"/>
    <p:restoredTop sz="90340"/>
  </p:normalViewPr>
  <p:slideViewPr>
    <p:cSldViewPr snapToObjects="1">
      <p:cViewPr varScale="1">
        <p:scale>
          <a:sx n="45" d="100"/>
          <a:sy n="45" d="100"/>
        </p:scale>
        <p:origin x="29" y="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B2883401-67DE-4A3C-AB18-35693218608E}"/>
    <pc:docChg chg="undo custSel addSld delSld modSld modSection">
      <pc:chgData name="Matthew Sabo" userId="0a9be0c1-9800-49c1-92f6-d8e44c4ef445" providerId="ADAL" clId="{B2883401-67DE-4A3C-AB18-35693218608E}" dt="2023-03-22T03:20:59.451" v="352" actId="1076"/>
      <pc:docMkLst>
        <pc:docMk/>
      </pc:docMkLst>
      <pc:sldChg chg="modSp mod">
        <pc:chgData name="Matthew Sabo" userId="0a9be0c1-9800-49c1-92f6-d8e44c4ef445" providerId="ADAL" clId="{B2883401-67DE-4A3C-AB18-35693218608E}" dt="2023-03-16T14:34:14.525" v="130" actId="1076"/>
        <pc:sldMkLst>
          <pc:docMk/>
          <pc:sldMk cId="469927210" sldId="289"/>
        </pc:sldMkLst>
        <pc:spChg chg="mod">
          <ac:chgData name="Matthew Sabo" userId="0a9be0c1-9800-49c1-92f6-d8e44c4ef445" providerId="ADAL" clId="{B2883401-67DE-4A3C-AB18-35693218608E}" dt="2023-03-16T14:34:14.525" v="130" actId="1076"/>
          <ac:spMkLst>
            <pc:docMk/>
            <pc:sldMk cId="469927210" sldId="289"/>
            <ac:spMk id="6" creationId="{98F9FE6C-2B6B-8B40-968F-23E379366A43}"/>
          </ac:spMkLst>
        </pc:spChg>
      </pc:sldChg>
      <pc:sldChg chg="modSp add mod">
        <pc:chgData name="Matthew Sabo" userId="0a9be0c1-9800-49c1-92f6-d8e44c4ef445" providerId="ADAL" clId="{B2883401-67DE-4A3C-AB18-35693218608E}" dt="2023-03-16T14:14:39.841" v="2" actId="13822"/>
        <pc:sldMkLst>
          <pc:docMk/>
          <pc:sldMk cId="2790164503" sldId="290"/>
        </pc:sldMkLst>
        <pc:spChg chg="mod">
          <ac:chgData name="Matthew Sabo" userId="0a9be0c1-9800-49c1-92f6-d8e44c4ef445" providerId="ADAL" clId="{B2883401-67DE-4A3C-AB18-35693218608E}" dt="2023-03-16T14:14:39.841" v="2" actId="13822"/>
          <ac:spMkLst>
            <pc:docMk/>
            <pc:sldMk cId="2790164503" sldId="290"/>
            <ac:spMk id="6" creationId="{98F9FE6C-2B6B-8B40-968F-23E379366A43}"/>
          </ac:spMkLst>
        </pc:spChg>
      </pc:sldChg>
      <pc:sldChg chg="modSp add mod">
        <pc:chgData name="Matthew Sabo" userId="0a9be0c1-9800-49c1-92f6-d8e44c4ef445" providerId="ADAL" clId="{B2883401-67DE-4A3C-AB18-35693218608E}" dt="2023-03-16T14:15:04.552" v="7" actId="14100"/>
        <pc:sldMkLst>
          <pc:docMk/>
          <pc:sldMk cId="774980405" sldId="291"/>
        </pc:sldMkLst>
        <pc:spChg chg="mod">
          <ac:chgData name="Matthew Sabo" userId="0a9be0c1-9800-49c1-92f6-d8e44c4ef445" providerId="ADAL" clId="{B2883401-67DE-4A3C-AB18-35693218608E}" dt="2023-03-16T14:14:54.634" v="4" actId="1076"/>
          <ac:spMkLst>
            <pc:docMk/>
            <pc:sldMk cId="774980405" sldId="291"/>
            <ac:spMk id="8" creationId="{1BFCA13E-2D59-B448-9A0E-D9A575AAC3C5}"/>
          </ac:spMkLst>
        </pc:spChg>
        <pc:cxnChg chg="mod">
          <ac:chgData name="Matthew Sabo" userId="0a9be0c1-9800-49c1-92f6-d8e44c4ef445" providerId="ADAL" clId="{B2883401-67DE-4A3C-AB18-35693218608E}" dt="2023-03-16T14:15:04.552" v="7" actId="14100"/>
          <ac:cxnSpMkLst>
            <pc:docMk/>
            <pc:sldMk cId="774980405" sldId="291"/>
            <ac:cxnSpMk id="28" creationId="{09738E1A-75AC-9044-BC96-D6C3E40E1718}"/>
          </ac:cxnSpMkLst>
        </pc:cxnChg>
      </pc:sldChg>
      <pc:sldChg chg="modSp add mod">
        <pc:chgData name="Matthew Sabo" userId="0a9be0c1-9800-49c1-92f6-d8e44c4ef445" providerId="ADAL" clId="{B2883401-67DE-4A3C-AB18-35693218608E}" dt="2023-03-16T14:16:32.436" v="22" actId="13822"/>
        <pc:sldMkLst>
          <pc:docMk/>
          <pc:sldMk cId="800491478" sldId="292"/>
        </pc:sldMkLst>
        <pc:spChg chg="mod">
          <ac:chgData name="Matthew Sabo" userId="0a9be0c1-9800-49c1-92f6-d8e44c4ef445" providerId="ADAL" clId="{B2883401-67DE-4A3C-AB18-35693218608E}" dt="2023-03-16T14:16:27.498" v="21" actId="13822"/>
          <ac:spMkLst>
            <pc:docMk/>
            <pc:sldMk cId="800491478" sldId="292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16:32.436" v="22" actId="13822"/>
          <ac:spMkLst>
            <pc:docMk/>
            <pc:sldMk cId="800491478" sldId="292"/>
            <ac:spMk id="8" creationId="{1BFCA13E-2D59-B448-9A0E-D9A575AAC3C5}"/>
          </ac:spMkLst>
        </pc:spChg>
        <pc:spChg chg="mod">
          <ac:chgData name="Matthew Sabo" userId="0a9be0c1-9800-49c1-92f6-d8e44c4ef445" providerId="ADAL" clId="{B2883401-67DE-4A3C-AB18-35693218608E}" dt="2023-03-16T14:16:07.350" v="16" actId="1076"/>
          <ac:spMkLst>
            <pc:docMk/>
            <pc:sldMk cId="800491478" sldId="292"/>
            <ac:spMk id="9" creationId="{DF1A6120-0D83-A34B-89F1-0D455B983DDF}"/>
          </ac:spMkLst>
        </pc:spChg>
        <pc:cxnChg chg="mod">
          <ac:chgData name="Matthew Sabo" userId="0a9be0c1-9800-49c1-92f6-d8e44c4ef445" providerId="ADAL" clId="{B2883401-67DE-4A3C-AB18-35693218608E}" dt="2023-03-16T14:16:07.350" v="16" actId="1076"/>
          <ac:cxnSpMkLst>
            <pc:docMk/>
            <pc:sldMk cId="800491478" sldId="292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16:16.821" v="20" actId="1076"/>
          <ac:cxnSpMkLst>
            <pc:docMk/>
            <pc:sldMk cId="800491478" sldId="292"/>
            <ac:cxnSpMk id="28" creationId="{09738E1A-75AC-9044-BC96-D6C3E40E1718}"/>
          </ac:cxnSpMkLst>
        </pc:cxnChg>
      </pc:sldChg>
      <pc:sldChg chg="modSp add mod">
        <pc:chgData name="Matthew Sabo" userId="0a9be0c1-9800-49c1-92f6-d8e44c4ef445" providerId="ADAL" clId="{B2883401-67DE-4A3C-AB18-35693218608E}" dt="2023-03-16T14:17:11.326" v="29" actId="1076"/>
        <pc:sldMkLst>
          <pc:docMk/>
          <pc:sldMk cId="1450108476" sldId="293"/>
        </pc:sldMkLst>
        <pc:spChg chg="mod">
          <ac:chgData name="Matthew Sabo" userId="0a9be0c1-9800-49c1-92f6-d8e44c4ef445" providerId="ADAL" clId="{B2883401-67DE-4A3C-AB18-35693218608E}" dt="2023-03-16T14:16:53.089" v="24" actId="13822"/>
          <ac:spMkLst>
            <pc:docMk/>
            <pc:sldMk cId="1450108476" sldId="293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17:11.326" v="29" actId="1076"/>
          <ac:spMkLst>
            <pc:docMk/>
            <pc:sldMk cId="1450108476" sldId="293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16:53.089" v="24" actId="13822"/>
          <ac:spMkLst>
            <pc:docMk/>
            <pc:sldMk cId="1450108476" sldId="293"/>
            <ac:spMk id="9" creationId="{DF1A6120-0D83-A34B-89F1-0D455B983DDF}"/>
          </ac:spMkLst>
        </pc:spChg>
        <pc:cxnChg chg="mod">
          <ac:chgData name="Matthew Sabo" userId="0a9be0c1-9800-49c1-92f6-d8e44c4ef445" providerId="ADAL" clId="{B2883401-67DE-4A3C-AB18-35693218608E}" dt="2023-03-16T14:17:11.326" v="29" actId="1076"/>
          <ac:cxnSpMkLst>
            <pc:docMk/>
            <pc:sldMk cId="1450108476" sldId="293"/>
            <ac:cxnSpMk id="39" creationId="{BA4D0F13-F823-814E-BC3F-AAC4D2A7A9CF}"/>
          </ac:cxnSpMkLst>
        </pc:cxnChg>
      </pc:sldChg>
      <pc:sldChg chg="modSp add mod">
        <pc:chgData name="Matthew Sabo" userId="0a9be0c1-9800-49c1-92f6-d8e44c4ef445" providerId="ADAL" clId="{B2883401-67DE-4A3C-AB18-35693218608E}" dt="2023-03-16T14:20:13.305" v="44" actId="13822"/>
        <pc:sldMkLst>
          <pc:docMk/>
          <pc:sldMk cId="3486231872" sldId="294"/>
        </pc:sldMkLst>
        <pc:spChg chg="mod">
          <ac:chgData name="Matthew Sabo" userId="0a9be0c1-9800-49c1-92f6-d8e44c4ef445" providerId="ADAL" clId="{B2883401-67DE-4A3C-AB18-35693218608E}" dt="2023-03-16T14:19:42.267" v="39" actId="1076"/>
          <ac:spMkLst>
            <pc:docMk/>
            <pc:sldMk cId="3486231872" sldId="294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20:13.305" v="44" actId="13822"/>
          <ac:spMkLst>
            <pc:docMk/>
            <pc:sldMk cId="3486231872" sldId="294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20:05.159" v="43" actId="1076"/>
          <ac:spMkLst>
            <pc:docMk/>
            <pc:sldMk cId="3486231872" sldId="294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20:05.159" v="43" actId="1076"/>
          <ac:cxnSpMkLst>
            <pc:docMk/>
            <pc:sldMk cId="3486231872" sldId="294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19:57.451" v="42" actId="14100"/>
          <ac:cxnSpMkLst>
            <pc:docMk/>
            <pc:sldMk cId="3486231872" sldId="294"/>
            <ac:cxnSpMk id="28" creationId="{09738E1A-75AC-9044-BC96-D6C3E40E1718}"/>
          </ac:cxnSpMkLst>
        </pc:cxnChg>
        <pc:cxnChg chg="mod">
          <ac:chgData name="Matthew Sabo" userId="0a9be0c1-9800-49c1-92f6-d8e44c4ef445" providerId="ADAL" clId="{B2883401-67DE-4A3C-AB18-35693218608E}" dt="2023-03-16T14:19:53.381" v="41" actId="14100"/>
          <ac:cxnSpMkLst>
            <pc:docMk/>
            <pc:sldMk cId="3486231872" sldId="294"/>
            <ac:cxnSpMk id="39" creationId="{BA4D0F13-F823-814E-BC3F-AAC4D2A7A9CF}"/>
          </ac:cxnSpMkLst>
        </pc:cxnChg>
      </pc:sldChg>
      <pc:sldChg chg="modSp add del mod">
        <pc:chgData name="Matthew Sabo" userId="0a9be0c1-9800-49c1-92f6-d8e44c4ef445" providerId="ADAL" clId="{B2883401-67DE-4A3C-AB18-35693218608E}" dt="2023-03-16T14:20:27.177" v="46" actId="2696"/>
        <pc:sldMkLst>
          <pc:docMk/>
          <pc:sldMk cId="2283595535" sldId="295"/>
        </pc:sldMkLst>
        <pc:spChg chg="mod">
          <ac:chgData name="Matthew Sabo" userId="0a9be0c1-9800-49c1-92f6-d8e44c4ef445" providerId="ADAL" clId="{B2883401-67DE-4A3C-AB18-35693218608E}" dt="2023-03-16T14:17:57.209" v="37" actId="1076"/>
          <ac:spMkLst>
            <pc:docMk/>
            <pc:sldMk cId="2283595535" sldId="295"/>
            <ac:spMk id="33" creationId="{A0B87624-D121-AB48-B718-18FF41ED4385}"/>
          </ac:spMkLst>
        </pc:spChg>
      </pc:sldChg>
      <pc:sldChg chg="modSp add mod">
        <pc:chgData name="Matthew Sabo" userId="0a9be0c1-9800-49c1-92f6-d8e44c4ef445" providerId="ADAL" clId="{B2883401-67DE-4A3C-AB18-35693218608E}" dt="2023-03-16T14:21:17.206" v="53" actId="14100"/>
        <pc:sldMkLst>
          <pc:docMk/>
          <pc:sldMk cId="366192915" sldId="296"/>
        </pc:sldMkLst>
        <pc:spChg chg="mod">
          <ac:chgData name="Matthew Sabo" userId="0a9be0c1-9800-49c1-92f6-d8e44c4ef445" providerId="ADAL" clId="{B2883401-67DE-4A3C-AB18-35693218608E}" dt="2023-03-16T14:20:57.365" v="49" actId="13822"/>
          <ac:spMkLst>
            <pc:docMk/>
            <pc:sldMk cId="366192915" sldId="296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20:49.928" v="48" actId="13822"/>
          <ac:spMkLst>
            <pc:docMk/>
            <pc:sldMk cId="366192915" sldId="296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21:10.159" v="50" actId="1076"/>
          <ac:spMkLst>
            <pc:docMk/>
            <pc:sldMk cId="366192915" sldId="296"/>
            <ac:spMk id="33" creationId="{A0B87624-D121-AB48-B718-18FF41ED4385}"/>
          </ac:spMkLst>
        </pc:spChg>
        <pc:spChg chg="mod">
          <ac:chgData name="Matthew Sabo" userId="0a9be0c1-9800-49c1-92f6-d8e44c4ef445" providerId="ADAL" clId="{B2883401-67DE-4A3C-AB18-35693218608E}" dt="2023-03-16T14:20:57.365" v="49" actId="13822"/>
          <ac:spMkLst>
            <pc:docMk/>
            <pc:sldMk cId="366192915" sldId="296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21:17.206" v="53" actId="14100"/>
          <ac:cxnSpMkLst>
            <pc:docMk/>
            <pc:sldMk cId="366192915" sldId="296"/>
            <ac:cxnSpMk id="38" creationId="{AC3139A2-E252-D743-96A6-D59CFA991DF7}"/>
          </ac:cxnSpMkLst>
        </pc:cxnChg>
      </pc:sldChg>
      <pc:sldChg chg="modSp add mod">
        <pc:chgData name="Matthew Sabo" userId="0a9be0c1-9800-49c1-92f6-d8e44c4ef445" providerId="ADAL" clId="{B2883401-67DE-4A3C-AB18-35693218608E}" dt="2023-03-16T14:25:31.303" v="58" actId="14100"/>
        <pc:sldMkLst>
          <pc:docMk/>
          <pc:sldMk cId="4083730244" sldId="297"/>
        </pc:sldMkLst>
        <pc:spChg chg="mod">
          <ac:chgData name="Matthew Sabo" userId="0a9be0c1-9800-49c1-92f6-d8e44c4ef445" providerId="ADAL" clId="{B2883401-67DE-4A3C-AB18-35693218608E}" dt="2023-03-16T14:21:50.575" v="55" actId="1076"/>
          <ac:spMkLst>
            <pc:docMk/>
            <pc:sldMk cId="4083730244" sldId="297"/>
            <ac:spMk id="5" creationId="{AE90C7B2-27AD-9640-8DA6-9C8975CBBFBB}"/>
          </ac:spMkLst>
        </pc:spChg>
        <pc:cxnChg chg="mod">
          <ac:chgData name="Matthew Sabo" userId="0a9be0c1-9800-49c1-92f6-d8e44c4ef445" providerId="ADAL" clId="{B2883401-67DE-4A3C-AB18-35693218608E}" dt="2023-03-16T14:25:31.303" v="58" actId="14100"/>
          <ac:cxnSpMkLst>
            <pc:docMk/>
            <pc:sldMk cId="4083730244" sldId="297"/>
            <ac:cxnSpMk id="37" creationId="{51B1A90D-3BD9-154A-A1D2-8A60432AB5C0}"/>
          </ac:cxnSpMkLst>
        </pc:cxnChg>
      </pc:sldChg>
      <pc:sldChg chg="addSp modSp add mod">
        <pc:chgData name="Matthew Sabo" userId="0a9be0c1-9800-49c1-92f6-d8e44c4ef445" providerId="ADAL" clId="{B2883401-67DE-4A3C-AB18-35693218608E}" dt="2023-03-16T14:34:04.770" v="129" actId="13822"/>
        <pc:sldMkLst>
          <pc:docMk/>
          <pc:sldMk cId="2340061604" sldId="298"/>
        </pc:sldMkLst>
        <pc:spChg chg="mod">
          <ac:chgData name="Matthew Sabo" userId="0a9be0c1-9800-49c1-92f6-d8e44c4ef445" providerId="ADAL" clId="{B2883401-67DE-4A3C-AB18-35693218608E}" dt="2023-03-16T14:33:33.028" v="123" actId="1076"/>
          <ac:spMkLst>
            <pc:docMk/>
            <pc:sldMk cId="2340061604" sldId="298"/>
            <ac:spMk id="5" creationId="{AE90C7B2-27AD-9640-8DA6-9C8975CBBFBB}"/>
          </ac:spMkLst>
        </pc:spChg>
        <pc:spChg chg="mod">
          <ac:chgData name="Matthew Sabo" userId="0a9be0c1-9800-49c1-92f6-d8e44c4ef445" providerId="ADAL" clId="{B2883401-67DE-4A3C-AB18-35693218608E}" dt="2023-03-16T14:32:31.989" v="105" actId="1076"/>
          <ac:spMkLst>
            <pc:docMk/>
            <pc:sldMk cId="2340061604" sldId="298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33:03.777" v="114" actId="1076"/>
          <ac:spMkLst>
            <pc:docMk/>
            <pc:sldMk cId="2340061604" sldId="298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34:04.770" v="129" actId="13822"/>
          <ac:spMkLst>
            <pc:docMk/>
            <pc:sldMk cId="2340061604" sldId="298"/>
            <ac:spMk id="8" creationId="{1BFCA13E-2D59-B448-9A0E-D9A575AAC3C5}"/>
          </ac:spMkLst>
        </pc:spChg>
        <pc:spChg chg="mod">
          <ac:chgData name="Matthew Sabo" userId="0a9be0c1-9800-49c1-92f6-d8e44c4ef445" providerId="ADAL" clId="{B2883401-67DE-4A3C-AB18-35693218608E}" dt="2023-03-16T14:33:35.846" v="124" actId="1076"/>
          <ac:spMkLst>
            <pc:docMk/>
            <pc:sldMk cId="2340061604" sldId="298"/>
            <ac:spMk id="9" creationId="{DF1A6120-0D83-A34B-89F1-0D455B983DDF}"/>
          </ac:spMkLst>
        </pc:spChg>
        <pc:spChg chg="mod">
          <ac:chgData name="Matthew Sabo" userId="0a9be0c1-9800-49c1-92f6-d8e44c4ef445" providerId="ADAL" clId="{B2883401-67DE-4A3C-AB18-35693218608E}" dt="2023-03-16T14:33:41.348" v="125" actId="1076"/>
          <ac:spMkLst>
            <pc:docMk/>
            <pc:sldMk cId="2340061604" sldId="298"/>
            <ac:spMk id="29" creationId="{3733A049-33B9-6440-A913-13A958FF89BD}"/>
          </ac:spMkLst>
        </pc:spChg>
        <pc:spChg chg="mod">
          <ac:chgData name="Matthew Sabo" userId="0a9be0c1-9800-49c1-92f6-d8e44c4ef445" providerId="ADAL" clId="{B2883401-67DE-4A3C-AB18-35693218608E}" dt="2023-03-16T14:33:06.166" v="115" actId="1076"/>
          <ac:spMkLst>
            <pc:docMk/>
            <pc:sldMk cId="2340061604" sldId="298"/>
            <ac:spMk id="33" creationId="{A0B87624-D121-AB48-B718-18FF41ED4385}"/>
          </ac:spMkLst>
        </pc:spChg>
        <pc:spChg chg="mod">
          <ac:chgData name="Matthew Sabo" userId="0a9be0c1-9800-49c1-92f6-d8e44c4ef445" providerId="ADAL" clId="{B2883401-67DE-4A3C-AB18-35693218608E}" dt="2023-03-16T14:33:09.350" v="116" actId="1076"/>
          <ac:spMkLst>
            <pc:docMk/>
            <pc:sldMk cId="2340061604" sldId="298"/>
            <ac:spMk id="34" creationId="{F54EB64B-E615-AC49-800D-B52CB270A0AE}"/>
          </ac:spMkLst>
        </pc:spChg>
        <pc:cxnChg chg="add mod">
          <ac:chgData name="Matthew Sabo" userId="0a9be0c1-9800-49c1-92f6-d8e44c4ef445" providerId="ADAL" clId="{B2883401-67DE-4A3C-AB18-35693218608E}" dt="2023-03-16T14:33:03.777" v="114" actId="1076"/>
          <ac:cxnSpMkLst>
            <pc:docMk/>
            <pc:sldMk cId="2340061604" sldId="298"/>
            <ac:cxnSpMk id="3" creationId="{13553AB2-1F14-B21A-CD8E-944CB282BE9C}"/>
          </ac:cxnSpMkLst>
        </pc:cxnChg>
        <pc:cxnChg chg="mod">
          <ac:chgData name="Matthew Sabo" userId="0a9be0c1-9800-49c1-92f6-d8e44c4ef445" providerId="ADAL" clId="{B2883401-67DE-4A3C-AB18-35693218608E}" dt="2023-03-16T14:33:09.350" v="116" actId="1076"/>
          <ac:cxnSpMkLst>
            <pc:docMk/>
            <pc:sldMk cId="2340061604" sldId="298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33:35.846" v="124" actId="1076"/>
          <ac:cxnSpMkLst>
            <pc:docMk/>
            <pc:sldMk cId="2340061604" sldId="298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33:49.715" v="128" actId="14100"/>
          <ac:cxnSpMkLst>
            <pc:docMk/>
            <pc:sldMk cId="2340061604" sldId="298"/>
            <ac:cxnSpMk id="28" creationId="{09738E1A-75AC-9044-BC96-D6C3E40E1718}"/>
          </ac:cxnSpMkLst>
        </pc:cxnChg>
        <pc:cxnChg chg="mod">
          <ac:chgData name="Matthew Sabo" userId="0a9be0c1-9800-49c1-92f6-d8e44c4ef445" providerId="ADAL" clId="{B2883401-67DE-4A3C-AB18-35693218608E}" dt="2023-03-16T14:33:33.028" v="123" actId="1076"/>
          <ac:cxnSpMkLst>
            <pc:docMk/>
            <pc:sldMk cId="2340061604" sldId="298"/>
            <ac:cxnSpMk id="37" creationId="{51B1A90D-3BD9-154A-A1D2-8A60432AB5C0}"/>
          </ac:cxnSpMkLst>
        </pc:cxnChg>
        <pc:cxnChg chg="mod">
          <ac:chgData name="Matthew Sabo" userId="0a9be0c1-9800-49c1-92f6-d8e44c4ef445" providerId="ADAL" clId="{B2883401-67DE-4A3C-AB18-35693218608E}" dt="2023-03-16T14:33:06.166" v="115" actId="1076"/>
          <ac:cxnSpMkLst>
            <pc:docMk/>
            <pc:sldMk cId="2340061604" sldId="298"/>
            <ac:cxnSpMk id="38" creationId="{AC3139A2-E252-D743-96A6-D59CFA991DF7}"/>
          </ac:cxnSpMkLst>
        </pc:cxnChg>
        <pc:cxnChg chg="mod">
          <ac:chgData name="Matthew Sabo" userId="0a9be0c1-9800-49c1-92f6-d8e44c4ef445" providerId="ADAL" clId="{B2883401-67DE-4A3C-AB18-35693218608E}" dt="2023-03-16T14:33:30.016" v="122" actId="1076"/>
          <ac:cxnSpMkLst>
            <pc:docMk/>
            <pc:sldMk cId="2340061604" sldId="298"/>
            <ac:cxnSpMk id="39" creationId="{BA4D0F13-F823-814E-BC3F-AAC4D2A7A9CF}"/>
          </ac:cxnSpMkLst>
        </pc:cxnChg>
      </pc:sldChg>
      <pc:sldChg chg="modSp add mod">
        <pc:chgData name="Matthew Sabo" userId="0a9be0c1-9800-49c1-92f6-d8e44c4ef445" providerId="ADAL" clId="{B2883401-67DE-4A3C-AB18-35693218608E}" dt="2023-03-16T14:34:27.314" v="133" actId="13822"/>
        <pc:sldMkLst>
          <pc:docMk/>
          <pc:sldMk cId="663308783" sldId="299"/>
        </pc:sldMkLst>
        <pc:spChg chg="mod">
          <ac:chgData name="Matthew Sabo" userId="0a9be0c1-9800-49c1-92f6-d8e44c4ef445" providerId="ADAL" clId="{B2883401-67DE-4A3C-AB18-35693218608E}" dt="2023-03-16T14:34:27.314" v="133" actId="13822"/>
          <ac:spMkLst>
            <pc:docMk/>
            <pc:sldMk cId="663308783" sldId="299"/>
            <ac:spMk id="6" creationId="{98F9FE6C-2B6B-8B40-968F-23E379366A43}"/>
          </ac:spMkLst>
        </pc:spChg>
      </pc:sldChg>
      <pc:sldChg chg="modSp add mod">
        <pc:chgData name="Matthew Sabo" userId="0a9be0c1-9800-49c1-92f6-d8e44c4ef445" providerId="ADAL" clId="{B2883401-67DE-4A3C-AB18-35693218608E}" dt="2023-03-16T14:34:49.110" v="138" actId="14100"/>
        <pc:sldMkLst>
          <pc:docMk/>
          <pc:sldMk cId="4152980800" sldId="300"/>
        </pc:sldMkLst>
        <pc:spChg chg="mod">
          <ac:chgData name="Matthew Sabo" userId="0a9be0c1-9800-49c1-92f6-d8e44c4ef445" providerId="ADAL" clId="{B2883401-67DE-4A3C-AB18-35693218608E}" dt="2023-03-16T14:34:40.469" v="135" actId="1076"/>
          <ac:spMkLst>
            <pc:docMk/>
            <pc:sldMk cId="4152980800" sldId="300"/>
            <ac:spMk id="8" creationId="{1BFCA13E-2D59-B448-9A0E-D9A575AAC3C5}"/>
          </ac:spMkLst>
        </pc:spChg>
        <pc:cxnChg chg="mod">
          <ac:chgData name="Matthew Sabo" userId="0a9be0c1-9800-49c1-92f6-d8e44c4ef445" providerId="ADAL" clId="{B2883401-67DE-4A3C-AB18-35693218608E}" dt="2023-03-16T14:34:49.110" v="138" actId="14100"/>
          <ac:cxnSpMkLst>
            <pc:docMk/>
            <pc:sldMk cId="4152980800" sldId="300"/>
            <ac:cxnSpMk id="28" creationId="{09738E1A-75AC-9044-BC96-D6C3E40E1718}"/>
          </ac:cxnSpMkLst>
        </pc:cxnChg>
      </pc:sldChg>
      <pc:sldChg chg="modSp add mod">
        <pc:chgData name="Matthew Sabo" userId="0a9be0c1-9800-49c1-92f6-d8e44c4ef445" providerId="ADAL" clId="{B2883401-67DE-4A3C-AB18-35693218608E}" dt="2023-03-16T14:36:05.624" v="156" actId="13822"/>
        <pc:sldMkLst>
          <pc:docMk/>
          <pc:sldMk cId="2734753137" sldId="301"/>
        </pc:sldMkLst>
        <pc:spChg chg="mod">
          <ac:chgData name="Matthew Sabo" userId="0a9be0c1-9800-49c1-92f6-d8e44c4ef445" providerId="ADAL" clId="{B2883401-67DE-4A3C-AB18-35693218608E}" dt="2023-03-16T14:35:57.960" v="155" actId="13822"/>
          <ac:spMkLst>
            <pc:docMk/>
            <pc:sldMk cId="2734753137" sldId="301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36:05.624" v="156" actId="13822"/>
          <ac:spMkLst>
            <pc:docMk/>
            <pc:sldMk cId="2734753137" sldId="301"/>
            <ac:spMk id="8" creationId="{1BFCA13E-2D59-B448-9A0E-D9A575AAC3C5}"/>
          </ac:spMkLst>
        </pc:spChg>
        <pc:spChg chg="mod">
          <ac:chgData name="Matthew Sabo" userId="0a9be0c1-9800-49c1-92f6-d8e44c4ef445" providerId="ADAL" clId="{B2883401-67DE-4A3C-AB18-35693218608E}" dt="2023-03-16T14:35:34.268" v="148" actId="1076"/>
          <ac:spMkLst>
            <pc:docMk/>
            <pc:sldMk cId="2734753137" sldId="301"/>
            <ac:spMk id="9" creationId="{DF1A6120-0D83-A34B-89F1-0D455B983DDF}"/>
          </ac:spMkLst>
        </pc:spChg>
        <pc:cxnChg chg="mod">
          <ac:chgData name="Matthew Sabo" userId="0a9be0c1-9800-49c1-92f6-d8e44c4ef445" providerId="ADAL" clId="{B2883401-67DE-4A3C-AB18-35693218608E}" dt="2023-03-16T14:35:50.483" v="154" actId="14100"/>
          <ac:cxnSpMkLst>
            <pc:docMk/>
            <pc:sldMk cId="2734753137" sldId="301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35:41.576" v="151" actId="14100"/>
          <ac:cxnSpMkLst>
            <pc:docMk/>
            <pc:sldMk cId="2734753137" sldId="301"/>
            <ac:cxnSpMk id="28" creationId="{09738E1A-75AC-9044-BC96-D6C3E40E1718}"/>
          </ac:cxnSpMkLst>
        </pc:cxnChg>
      </pc:sldChg>
      <pc:sldChg chg="modSp add mod">
        <pc:chgData name="Matthew Sabo" userId="0a9be0c1-9800-49c1-92f6-d8e44c4ef445" providerId="ADAL" clId="{B2883401-67DE-4A3C-AB18-35693218608E}" dt="2023-03-16T14:36:30.790" v="162" actId="13822"/>
        <pc:sldMkLst>
          <pc:docMk/>
          <pc:sldMk cId="2498376638" sldId="302"/>
        </pc:sldMkLst>
        <pc:spChg chg="mod">
          <ac:chgData name="Matthew Sabo" userId="0a9be0c1-9800-49c1-92f6-d8e44c4ef445" providerId="ADAL" clId="{B2883401-67DE-4A3C-AB18-35693218608E}" dt="2023-03-16T14:36:30.790" v="162" actId="13822"/>
          <ac:spMkLst>
            <pc:docMk/>
            <pc:sldMk cId="2498376638" sldId="302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36:18.089" v="158" actId="1076"/>
          <ac:spMkLst>
            <pc:docMk/>
            <pc:sldMk cId="2498376638" sldId="302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36:30.790" v="162" actId="13822"/>
          <ac:spMkLst>
            <pc:docMk/>
            <pc:sldMk cId="2498376638" sldId="302"/>
            <ac:spMk id="9" creationId="{DF1A6120-0D83-A34B-89F1-0D455B983DDF}"/>
          </ac:spMkLst>
        </pc:spChg>
        <pc:cxnChg chg="mod">
          <ac:chgData name="Matthew Sabo" userId="0a9be0c1-9800-49c1-92f6-d8e44c4ef445" providerId="ADAL" clId="{B2883401-67DE-4A3C-AB18-35693218608E}" dt="2023-03-16T14:36:25.478" v="161" actId="14100"/>
          <ac:cxnSpMkLst>
            <pc:docMk/>
            <pc:sldMk cId="2498376638" sldId="302"/>
            <ac:cxnSpMk id="39" creationId="{BA4D0F13-F823-814E-BC3F-AAC4D2A7A9CF}"/>
          </ac:cxnSpMkLst>
        </pc:cxnChg>
      </pc:sldChg>
      <pc:sldChg chg="modSp add mod">
        <pc:chgData name="Matthew Sabo" userId="0a9be0c1-9800-49c1-92f6-d8e44c4ef445" providerId="ADAL" clId="{B2883401-67DE-4A3C-AB18-35693218608E}" dt="2023-03-16T14:37:59.341" v="182" actId="13822"/>
        <pc:sldMkLst>
          <pc:docMk/>
          <pc:sldMk cId="3864763458" sldId="303"/>
        </pc:sldMkLst>
        <pc:spChg chg="mod">
          <ac:chgData name="Matthew Sabo" userId="0a9be0c1-9800-49c1-92f6-d8e44c4ef445" providerId="ADAL" clId="{B2883401-67DE-4A3C-AB18-35693218608E}" dt="2023-03-16T14:37:59.341" v="182" actId="13822"/>
          <ac:spMkLst>
            <pc:docMk/>
            <pc:sldMk cId="3864763458" sldId="303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37:46.492" v="181" actId="13822"/>
          <ac:spMkLst>
            <pc:docMk/>
            <pc:sldMk cId="3864763458" sldId="303"/>
            <ac:spMk id="9" creationId="{DF1A6120-0D83-A34B-89F1-0D455B983DDF}"/>
          </ac:spMkLst>
        </pc:spChg>
        <pc:spChg chg="mod">
          <ac:chgData name="Matthew Sabo" userId="0a9be0c1-9800-49c1-92f6-d8e44c4ef445" providerId="ADAL" clId="{B2883401-67DE-4A3C-AB18-35693218608E}" dt="2023-03-16T14:37:14.835" v="171" actId="1076"/>
          <ac:spMkLst>
            <pc:docMk/>
            <pc:sldMk cId="3864763458" sldId="303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37:35.666" v="180" actId="14100"/>
          <ac:cxnSpMkLst>
            <pc:docMk/>
            <pc:sldMk cId="3864763458" sldId="303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37:20.560" v="174" actId="14100"/>
          <ac:cxnSpMkLst>
            <pc:docMk/>
            <pc:sldMk cId="3864763458" sldId="303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37:26.794" v="177" actId="14100"/>
          <ac:cxnSpMkLst>
            <pc:docMk/>
            <pc:sldMk cId="3864763458" sldId="303"/>
            <ac:cxnSpMk id="39" creationId="{BA4D0F13-F823-814E-BC3F-AAC4D2A7A9CF}"/>
          </ac:cxnSpMkLst>
        </pc:cxnChg>
      </pc:sldChg>
      <pc:sldChg chg="modSp add mod">
        <pc:chgData name="Matthew Sabo" userId="0a9be0c1-9800-49c1-92f6-d8e44c4ef445" providerId="ADAL" clId="{B2883401-67DE-4A3C-AB18-35693218608E}" dt="2023-03-16T14:38:41.856" v="190" actId="14100"/>
        <pc:sldMkLst>
          <pc:docMk/>
          <pc:sldMk cId="2661540447" sldId="304"/>
        </pc:sldMkLst>
        <pc:spChg chg="mod">
          <ac:chgData name="Matthew Sabo" userId="0a9be0c1-9800-49c1-92f6-d8e44c4ef445" providerId="ADAL" clId="{B2883401-67DE-4A3C-AB18-35693218608E}" dt="2023-03-16T14:38:24.964" v="186" actId="13822"/>
          <ac:spMkLst>
            <pc:docMk/>
            <pc:sldMk cId="2661540447" sldId="304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38:34.506" v="187" actId="13822"/>
          <ac:spMkLst>
            <pc:docMk/>
            <pc:sldMk cId="2661540447" sldId="304"/>
            <ac:spMk id="9" creationId="{DF1A6120-0D83-A34B-89F1-0D455B983DDF}"/>
          </ac:spMkLst>
        </pc:spChg>
        <pc:spChg chg="mod">
          <ac:chgData name="Matthew Sabo" userId="0a9be0c1-9800-49c1-92f6-d8e44c4ef445" providerId="ADAL" clId="{B2883401-67DE-4A3C-AB18-35693218608E}" dt="2023-03-16T14:38:12.583" v="184" actId="1076"/>
          <ac:spMkLst>
            <pc:docMk/>
            <pc:sldMk cId="2661540447" sldId="304"/>
            <ac:spMk id="33" creationId="{A0B87624-D121-AB48-B718-18FF41ED4385}"/>
          </ac:spMkLst>
        </pc:spChg>
        <pc:spChg chg="mod">
          <ac:chgData name="Matthew Sabo" userId="0a9be0c1-9800-49c1-92f6-d8e44c4ef445" providerId="ADAL" clId="{B2883401-67DE-4A3C-AB18-35693218608E}" dt="2023-03-16T14:38:34.506" v="187" actId="13822"/>
          <ac:spMkLst>
            <pc:docMk/>
            <pc:sldMk cId="2661540447" sldId="304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38:18.704" v="185" actId="1076"/>
          <ac:cxnSpMkLst>
            <pc:docMk/>
            <pc:sldMk cId="2661540447" sldId="304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38:18.704" v="185" actId="1076"/>
          <ac:cxnSpMkLst>
            <pc:docMk/>
            <pc:sldMk cId="2661540447" sldId="304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38:41.856" v="190" actId="14100"/>
          <ac:cxnSpMkLst>
            <pc:docMk/>
            <pc:sldMk cId="2661540447" sldId="304"/>
            <ac:cxnSpMk id="38" creationId="{AC3139A2-E252-D743-96A6-D59CFA991DF7}"/>
          </ac:cxnSpMkLst>
        </pc:cxnChg>
        <pc:cxnChg chg="mod">
          <ac:chgData name="Matthew Sabo" userId="0a9be0c1-9800-49c1-92f6-d8e44c4ef445" providerId="ADAL" clId="{B2883401-67DE-4A3C-AB18-35693218608E}" dt="2023-03-16T14:38:18.704" v="185" actId="1076"/>
          <ac:cxnSpMkLst>
            <pc:docMk/>
            <pc:sldMk cId="2661540447" sldId="304"/>
            <ac:cxnSpMk id="39" creationId="{BA4D0F13-F823-814E-BC3F-AAC4D2A7A9CF}"/>
          </ac:cxnSpMkLst>
        </pc:cxnChg>
      </pc:sldChg>
      <pc:sldChg chg="modSp add mod">
        <pc:chgData name="Matthew Sabo" userId="0a9be0c1-9800-49c1-92f6-d8e44c4ef445" providerId="ADAL" clId="{B2883401-67DE-4A3C-AB18-35693218608E}" dt="2023-03-16T14:39:51.577" v="203" actId="13822"/>
        <pc:sldMkLst>
          <pc:docMk/>
          <pc:sldMk cId="1332786747" sldId="305"/>
        </pc:sldMkLst>
        <pc:spChg chg="mod">
          <ac:chgData name="Matthew Sabo" userId="0a9be0c1-9800-49c1-92f6-d8e44c4ef445" providerId="ADAL" clId="{B2883401-67DE-4A3C-AB18-35693218608E}" dt="2023-03-16T14:39:09.327" v="195" actId="1076"/>
          <ac:spMkLst>
            <pc:docMk/>
            <pc:sldMk cId="1332786747" sldId="305"/>
            <ac:spMk id="5" creationId="{AE90C7B2-27AD-9640-8DA6-9C8975CBBFBB}"/>
          </ac:spMkLst>
        </pc:spChg>
        <pc:spChg chg="mod">
          <ac:chgData name="Matthew Sabo" userId="0a9be0c1-9800-49c1-92f6-d8e44c4ef445" providerId="ADAL" clId="{B2883401-67DE-4A3C-AB18-35693218608E}" dt="2023-03-16T14:39:45.372" v="202" actId="13822"/>
          <ac:spMkLst>
            <pc:docMk/>
            <pc:sldMk cId="1332786747" sldId="305"/>
            <ac:spMk id="33" creationId="{A0B87624-D121-AB48-B718-18FF41ED4385}"/>
          </ac:spMkLst>
        </pc:spChg>
        <pc:spChg chg="mod">
          <ac:chgData name="Matthew Sabo" userId="0a9be0c1-9800-49c1-92f6-d8e44c4ef445" providerId="ADAL" clId="{B2883401-67DE-4A3C-AB18-35693218608E}" dt="2023-03-16T14:39:51.577" v="203" actId="13822"/>
          <ac:spMkLst>
            <pc:docMk/>
            <pc:sldMk cId="1332786747" sldId="305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39:14.606" v="196" actId="14100"/>
          <ac:cxnSpMkLst>
            <pc:docMk/>
            <pc:sldMk cId="1332786747" sldId="305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39:25.843" v="200" actId="14100"/>
          <ac:cxnSpMkLst>
            <pc:docMk/>
            <pc:sldMk cId="1332786747" sldId="305"/>
            <ac:cxnSpMk id="37" creationId="{51B1A90D-3BD9-154A-A1D2-8A60432AB5C0}"/>
          </ac:cxnSpMkLst>
        </pc:cxnChg>
        <pc:cxnChg chg="mod">
          <ac:chgData name="Matthew Sabo" userId="0a9be0c1-9800-49c1-92f6-d8e44c4ef445" providerId="ADAL" clId="{B2883401-67DE-4A3C-AB18-35693218608E}" dt="2023-03-16T14:39:29.674" v="201" actId="14100"/>
          <ac:cxnSpMkLst>
            <pc:docMk/>
            <pc:sldMk cId="1332786747" sldId="305"/>
            <ac:cxnSpMk id="38" creationId="{AC3139A2-E252-D743-96A6-D59CFA991DF7}"/>
          </ac:cxnSpMkLst>
        </pc:cxnChg>
      </pc:sldChg>
      <pc:sldChg chg="addSp modSp add mod">
        <pc:chgData name="Matthew Sabo" userId="0a9be0c1-9800-49c1-92f6-d8e44c4ef445" providerId="ADAL" clId="{B2883401-67DE-4A3C-AB18-35693218608E}" dt="2023-03-16T14:41:57.812" v="228" actId="13822"/>
        <pc:sldMkLst>
          <pc:docMk/>
          <pc:sldMk cId="4029336832" sldId="306"/>
        </pc:sldMkLst>
        <pc:spChg chg="mod">
          <ac:chgData name="Matthew Sabo" userId="0a9be0c1-9800-49c1-92f6-d8e44c4ef445" providerId="ADAL" clId="{B2883401-67DE-4A3C-AB18-35693218608E}" dt="2023-03-16T14:41:57.812" v="228" actId="13822"/>
          <ac:spMkLst>
            <pc:docMk/>
            <pc:sldMk cId="4029336832" sldId="306"/>
            <ac:spMk id="5" creationId="{AE90C7B2-27AD-9640-8DA6-9C8975CBBFBB}"/>
          </ac:spMkLst>
        </pc:spChg>
        <pc:spChg chg="mod">
          <ac:chgData name="Matthew Sabo" userId="0a9be0c1-9800-49c1-92f6-d8e44c4ef445" providerId="ADAL" clId="{B2883401-67DE-4A3C-AB18-35693218608E}" dt="2023-03-16T14:40:45.128" v="214" actId="1076"/>
          <ac:spMkLst>
            <pc:docMk/>
            <pc:sldMk cId="4029336832" sldId="306"/>
            <ac:spMk id="6" creationId="{98F9FE6C-2B6B-8B40-968F-23E379366A43}"/>
          </ac:spMkLst>
        </pc:spChg>
        <pc:spChg chg="mod">
          <ac:chgData name="Matthew Sabo" userId="0a9be0c1-9800-49c1-92f6-d8e44c4ef445" providerId="ADAL" clId="{B2883401-67DE-4A3C-AB18-35693218608E}" dt="2023-03-16T14:41:33.317" v="226" actId="13822"/>
          <ac:spMkLst>
            <pc:docMk/>
            <pc:sldMk cId="4029336832" sldId="306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16T14:41:40.575" v="227" actId="13822"/>
          <ac:spMkLst>
            <pc:docMk/>
            <pc:sldMk cId="4029336832" sldId="306"/>
            <ac:spMk id="8" creationId="{1BFCA13E-2D59-B448-9A0E-D9A575AAC3C5}"/>
          </ac:spMkLst>
        </pc:spChg>
        <pc:spChg chg="mod">
          <ac:chgData name="Matthew Sabo" userId="0a9be0c1-9800-49c1-92f6-d8e44c4ef445" providerId="ADAL" clId="{B2883401-67DE-4A3C-AB18-35693218608E}" dt="2023-03-16T14:41:02.344" v="220" actId="1076"/>
          <ac:spMkLst>
            <pc:docMk/>
            <pc:sldMk cId="4029336832" sldId="306"/>
            <ac:spMk id="9" creationId="{DF1A6120-0D83-A34B-89F1-0D455B983DDF}"/>
          </ac:spMkLst>
        </pc:spChg>
        <pc:spChg chg="mod">
          <ac:chgData name="Matthew Sabo" userId="0a9be0c1-9800-49c1-92f6-d8e44c4ef445" providerId="ADAL" clId="{B2883401-67DE-4A3C-AB18-35693218608E}" dt="2023-03-16T14:41:08.080" v="221" actId="1076"/>
          <ac:spMkLst>
            <pc:docMk/>
            <pc:sldMk cId="4029336832" sldId="306"/>
            <ac:spMk id="29" creationId="{3733A049-33B9-6440-A913-13A958FF89BD}"/>
          </ac:spMkLst>
        </pc:spChg>
        <pc:spChg chg="mod">
          <ac:chgData name="Matthew Sabo" userId="0a9be0c1-9800-49c1-92f6-d8e44c4ef445" providerId="ADAL" clId="{B2883401-67DE-4A3C-AB18-35693218608E}" dt="2023-03-16T14:41:40.575" v="227" actId="13822"/>
          <ac:spMkLst>
            <pc:docMk/>
            <pc:sldMk cId="4029336832" sldId="306"/>
            <ac:spMk id="33" creationId="{A0B87624-D121-AB48-B718-18FF41ED4385}"/>
          </ac:spMkLst>
        </pc:spChg>
        <pc:spChg chg="mod">
          <ac:chgData name="Matthew Sabo" userId="0a9be0c1-9800-49c1-92f6-d8e44c4ef445" providerId="ADAL" clId="{B2883401-67DE-4A3C-AB18-35693218608E}" dt="2023-03-16T14:41:57.812" v="228" actId="13822"/>
          <ac:spMkLst>
            <pc:docMk/>
            <pc:sldMk cId="4029336832" sldId="306"/>
            <ac:spMk id="34" creationId="{F54EB64B-E615-AC49-800D-B52CB270A0AE}"/>
          </ac:spMkLst>
        </pc:spChg>
        <pc:cxnChg chg="mod">
          <ac:chgData name="Matthew Sabo" userId="0a9be0c1-9800-49c1-92f6-d8e44c4ef445" providerId="ADAL" clId="{B2883401-67DE-4A3C-AB18-35693218608E}" dt="2023-03-16T14:40:22.312" v="208" actId="1076"/>
          <ac:cxnSpMkLst>
            <pc:docMk/>
            <pc:sldMk cId="4029336832" sldId="306"/>
            <ac:cxnSpMk id="24" creationId="{AFE01B7C-BDCB-7649-BF94-46AD26F480B7}"/>
          </ac:cxnSpMkLst>
        </pc:cxnChg>
        <pc:cxnChg chg="mod">
          <ac:chgData name="Matthew Sabo" userId="0a9be0c1-9800-49c1-92f6-d8e44c4ef445" providerId="ADAL" clId="{B2883401-67DE-4A3C-AB18-35693218608E}" dt="2023-03-16T14:40:55.049" v="218" actId="14100"/>
          <ac:cxnSpMkLst>
            <pc:docMk/>
            <pc:sldMk cId="4029336832" sldId="306"/>
            <ac:cxnSpMk id="26" creationId="{08A10DE5-655A-F84F-A05C-50404D87A885}"/>
          </ac:cxnSpMkLst>
        </pc:cxnChg>
        <pc:cxnChg chg="mod">
          <ac:chgData name="Matthew Sabo" userId="0a9be0c1-9800-49c1-92f6-d8e44c4ef445" providerId="ADAL" clId="{B2883401-67DE-4A3C-AB18-35693218608E}" dt="2023-03-16T14:40:48.308" v="215" actId="1076"/>
          <ac:cxnSpMkLst>
            <pc:docMk/>
            <pc:sldMk cId="4029336832" sldId="306"/>
            <ac:cxnSpMk id="28" creationId="{09738E1A-75AC-9044-BC96-D6C3E40E1718}"/>
          </ac:cxnSpMkLst>
        </pc:cxnChg>
        <pc:cxnChg chg="add mod">
          <ac:chgData name="Matthew Sabo" userId="0a9be0c1-9800-49c1-92f6-d8e44c4ef445" providerId="ADAL" clId="{B2883401-67DE-4A3C-AB18-35693218608E}" dt="2023-03-16T14:41:17.350" v="225" actId="14100"/>
          <ac:cxnSpMkLst>
            <pc:docMk/>
            <pc:sldMk cId="4029336832" sldId="306"/>
            <ac:cxnSpMk id="32" creationId="{C1C16C03-85AA-98EE-D9DF-316F2C2B42C4}"/>
          </ac:cxnSpMkLst>
        </pc:cxnChg>
        <pc:cxnChg chg="mod">
          <ac:chgData name="Matthew Sabo" userId="0a9be0c1-9800-49c1-92f6-d8e44c4ef445" providerId="ADAL" clId="{B2883401-67DE-4A3C-AB18-35693218608E}" dt="2023-03-16T14:40:26.773" v="209" actId="1076"/>
          <ac:cxnSpMkLst>
            <pc:docMk/>
            <pc:sldMk cId="4029336832" sldId="306"/>
            <ac:cxnSpMk id="37" creationId="{51B1A90D-3BD9-154A-A1D2-8A60432AB5C0}"/>
          </ac:cxnSpMkLst>
        </pc:cxnChg>
        <pc:cxnChg chg="mod">
          <ac:chgData name="Matthew Sabo" userId="0a9be0c1-9800-49c1-92f6-d8e44c4ef445" providerId="ADAL" clId="{B2883401-67DE-4A3C-AB18-35693218608E}" dt="2023-03-16T14:40:30.637" v="210" actId="1076"/>
          <ac:cxnSpMkLst>
            <pc:docMk/>
            <pc:sldMk cId="4029336832" sldId="306"/>
            <ac:cxnSpMk id="38" creationId="{AC3139A2-E252-D743-96A6-D59CFA991DF7}"/>
          </ac:cxnSpMkLst>
        </pc:cxnChg>
        <pc:cxnChg chg="mod">
          <ac:chgData name="Matthew Sabo" userId="0a9be0c1-9800-49c1-92f6-d8e44c4ef445" providerId="ADAL" clId="{B2883401-67DE-4A3C-AB18-35693218608E}" dt="2023-03-16T14:41:02.344" v="220" actId="1076"/>
          <ac:cxnSpMkLst>
            <pc:docMk/>
            <pc:sldMk cId="4029336832" sldId="306"/>
            <ac:cxnSpMk id="39" creationId="{BA4D0F13-F823-814E-BC3F-AAC4D2A7A9CF}"/>
          </ac:cxnSpMkLst>
        </pc:cxnChg>
      </pc:sldChg>
      <pc:sldChg chg="addSp modSp add mod">
        <pc:chgData name="Matthew Sabo" userId="0a9be0c1-9800-49c1-92f6-d8e44c4ef445" providerId="ADAL" clId="{B2883401-67DE-4A3C-AB18-35693218608E}" dt="2023-03-16T14:43:56.582" v="243" actId="13822"/>
        <pc:sldMkLst>
          <pc:docMk/>
          <pc:sldMk cId="1429477587" sldId="307"/>
        </pc:sldMkLst>
        <pc:spChg chg="mod">
          <ac:chgData name="Matthew Sabo" userId="0a9be0c1-9800-49c1-92f6-d8e44c4ef445" providerId="ADAL" clId="{B2883401-67DE-4A3C-AB18-35693218608E}" dt="2023-03-16T14:43:56.582" v="243" actId="13822"/>
          <ac:spMkLst>
            <pc:docMk/>
            <pc:sldMk cId="1429477587" sldId="307"/>
            <ac:spMk id="5" creationId="{AE90C7B2-27AD-9640-8DA6-9C8975CBBFBB}"/>
          </ac:spMkLst>
        </pc:spChg>
        <pc:spChg chg="mod">
          <ac:chgData name="Matthew Sabo" userId="0a9be0c1-9800-49c1-92f6-d8e44c4ef445" providerId="ADAL" clId="{B2883401-67DE-4A3C-AB18-35693218608E}" dt="2023-03-16T14:42:33.668" v="235" actId="1076"/>
          <ac:spMkLst>
            <pc:docMk/>
            <pc:sldMk cId="1429477587" sldId="307"/>
            <ac:spMk id="18" creationId="{5C0D0D3D-0B9F-F74F-B33B-87CADDE70F15}"/>
          </ac:spMkLst>
        </pc:spChg>
        <pc:spChg chg="mod">
          <ac:chgData name="Matthew Sabo" userId="0a9be0c1-9800-49c1-92f6-d8e44c4ef445" providerId="ADAL" clId="{B2883401-67DE-4A3C-AB18-35693218608E}" dt="2023-03-16T14:43:51.118" v="242" actId="13822"/>
          <ac:spMkLst>
            <pc:docMk/>
            <pc:sldMk cId="1429477587" sldId="307"/>
            <ac:spMk id="29" creationId="{3733A049-33B9-6440-A913-13A958FF89BD}"/>
          </ac:spMkLst>
        </pc:spChg>
        <pc:cxnChg chg="add mod">
          <ac:chgData name="Matthew Sabo" userId="0a9be0c1-9800-49c1-92f6-d8e44c4ef445" providerId="ADAL" clId="{B2883401-67DE-4A3C-AB18-35693218608E}" dt="2023-03-16T14:42:49.970" v="241" actId="14100"/>
          <ac:cxnSpMkLst>
            <pc:docMk/>
            <pc:sldMk cId="1429477587" sldId="307"/>
            <ac:cxnSpMk id="16" creationId="{D478822A-AE21-B0B3-D1B2-7D47D961BACA}"/>
          </ac:cxnSpMkLst>
        </pc:cxnChg>
        <pc:cxnChg chg="mod">
          <ac:chgData name="Matthew Sabo" userId="0a9be0c1-9800-49c1-92f6-d8e44c4ef445" providerId="ADAL" clId="{B2883401-67DE-4A3C-AB18-35693218608E}" dt="2023-03-16T14:42:41.137" v="237" actId="14100"/>
          <ac:cxnSpMkLst>
            <pc:docMk/>
            <pc:sldMk cId="1429477587" sldId="307"/>
            <ac:cxnSpMk id="32" creationId="{C1C16C03-85AA-98EE-D9DF-316F2C2B42C4}"/>
          </ac:cxnSpMkLst>
        </pc:cxnChg>
        <pc:cxnChg chg="mod">
          <ac:chgData name="Matthew Sabo" userId="0a9be0c1-9800-49c1-92f6-d8e44c4ef445" providerId="ADAL" clId="{B2883401-67DE-4A3C-AB18-35693218608E}" dt="2023-03-16T14:42:36.261" v="236" actId="1076"/>
          <ac:cxnSpMkLst>
            <pc:docMk/>
            <pc:sldMk cId="1429477587" sldId="307"/>
            <ac:cxnSpMk id="37" creationId="{51B1A90D-3BD9-154A-A1D2-8A60432AB5C0}"/>
          </ac:cxnSpMkLst>
        </pc:cxnChg>
      </pc:sldChg>
      <pc:sldChg chg="addSp modSp add mod">
        <pc:chgData name="Matthew Sabo" userId="0a9be0c1-9800-49c1-92f6-d8e44c4ef445" providerId="ADAL" clId="{B2883401-67DE-4A3C-AB18-35693218608E}" dt="2023-03-22T03:14:57.350" v="286" actId="207"/>
        <pc:sldMkLst>
          <pc:docMk/>
          <pc:sldMk cId="797313744" sldId="308"/>
        </pc:sldMkLst>
        <pc:spChg chg="add mod">
          <ac:chgData name="Matthew Sabo" userId="0a9be0c1-9800-49c1-92f6-d8e44c4ef445" providerId="ADAL" clId="{B2883401-67DE-4A3C-AB18-35693218608E}" dt="2023-03-22T03:14:57.350" v="286" actId="207"/>
          <ac:spMkLst>
            <pc:docMk/>
            <pc:sldMk cId="797313744" sldId="308"/>
            <ac:spMk id="3" creationId="{ACDF94D4-1ACC-D074-14B9-54E2FAA05CD8}"/>
          </ac:spMkLst>
        </pc:spChg>
        <pc:spChg chg="mod">
          <ac:chgData name="Matthew Sabo" userId="0a9be0c1-9800-49c1-92f6-d8e44c4ef445" providerId="ADAL" clId="{B2883401-67DE-4A3C-AB18-35693218608E}" dt="2023-03-22T03:11:07.513" v="246" actId="207"/>
          <ac:spMkLst>
            <pc:docMk/>
            <pc:sldMk cId="797313744" sldId="308"/>
            <ac:spMk id="9" creationId="{DF1A6120-0D83-A34B-89F1-0D455B983DDF}"/>
          </ac:spMkLst>
        </pc:spChg>
        <pc:spChg chg="mod">
          <ac:chgData name="Matthew Sabo" userId="0a9be0c1-9800-49c1-92f6-d8e44c4ef445" providerId="ADAL" clId="{B2883401-67DE-4A3C-AB18-35693218608E}" dt="2023-03-22T03:14:44.928" v="283" actId="1076"/>
          <ac:spMkLst>
            <pc:docMk/>
            <pc:sldMk cId="797313744" sldId="308"/>
            <ac:spMk id="37" creationId="{802BE33D-1AA1-D74B-B951-EAF48BC92280}"/>
          </ac:spMkLst>
        </pc:spChg>
      </pc:sldChg>
      <pc:sldChg chg="modSp add mod">
        <pc:chgData name="Matthew Sabo" userId="0a9be0c1-9800-49c1-92f6-d8e44c4ef445" providerId="ADAL" clId="{B2883401-67DE-4A3C-AB18-35693218608E}" dt="2023-03-22T03:11:36.213" v="252" actId="14100"/>
        <pc:sldMkLst>
          <pc:docMk/>
          <pc:sldMk cId="3678717515" sldId="309"/>
        </pc:sldMkLst>
        <pc:spChg chg="mod">
          <ac:chgData name="Matthew Sabo" userId="0a9be0c1-9800-49c1-92f6-d8e44c4ef445" providerId="ADAL" clId="{B2883401-67DE-4A3C-AB18-35693218608E}" dt="2023-03-22T03:11:29.228" v="248" actId="1076"/>
          <ac:spMkLst>
            <pc:docMk/>
            <pc:sldMk cId="3678717515" sldId="309"/>
            <ac:spMk id="8" creationId="{1BFCA13E-2D59-B448-9A0E-D9A575AAC3C5}"/>
          </ac:spMkLst>
        </pc:spChg>
        <pc:cxnChg chg="mod">
          <ac:chgData name="Matthew Sabo" userId="0a9be0c1-9800-49c1-92f6-d8e44c4ef445" providerId="ADAL" clId="{B2883401-67DE-4A3C-AB18-35693218608E}" dt="2023-03-22T03:11:36.213" v="252" actId="14100"/>
          <ac:cxnSpMkLst>
            <pc:docMk/>
            <pc:sldMk cId="3678717515" sldId="309"/>
            <ac:cxnSpMk id="34" creationId="{0887BAAA-EB67-3448-BBC4-99BAA287EA7D}"/>
          </ac:cxnSpMkLst>
        </pc:cxnChg>
      </pc:sldChg>
      <pc:sldChg chg="addSp modSp add mod">
        <pc:chgData name="Matthew Sabo" userId="0a9be0c1-9800-49c1-92f6-d8e44c4ef445" providerId="ADAL" clId="{B2883401-67DE-4A3C-AB18-35693218608E}" dt="2023-03-22T03:14:14.350" v="282" actId="1076"/>
        <pc:sldMkLst>
          <pc:docMk/>
          <pc:sldMk cId="2186475906" sldId="310"/>
        </pc:sldMkLst>
        <pc:spChg chg="mod">
          <ac:chgData name="Matthew Sabo" userId="0a9be0c1-9800-49c1-92f6-d8e44c4ef445" providerId="ADAL" clId="{B2883401-67DE-4A3C-AB18-35693218608E}" dt="2023-03-22T03:12:45.097" v="264" actId="1076"/>
          <ac:spMkLst>
            <pc:docMk/>
            <pc:sldMk cId="2186475906" sldId="310"/>
            <ac:spMk id="2" creationId="{7C05D0A5-01AE-7F44-B0D5-0F0E258AFE98}"/>
          </ac:spMkLst>
        </pc:spChg>
        <pc:spChg chg="add mod">
          <ac:chgData name="Matthew Sabo" userId="0a9be0c1-9800-49c1-92f6-d8e44c4ef445" providerId="ADAL" clId="{B2883401-67DE-4A3C-AB18-35693218608E}" dt="2023-03-22T03:12:32.295" v="260" actId="1076"/>
          <ac:spMkLst>
            <pc:docMk/>
            <pc:sldMk cId="2186475906" sldId="310"/>
            <ac:spMk id="5" creationId="{90113532-30DC-AD92-FFEF-B2F4EE35C5B8}"/>
          </ac:spMkLst>
        </pc:spChg>
        <pc:spChg chg="add mod">
          <ac:chgData name="Matthew Sabo" userId="0a9be0c1-9800-49c1-92f6-d8e44c4ef445" providerId="ADAL" clId="{B2883401-67DE-4A3C-AB18-35693218608E}" dt="2023-03-22T03:12:32.295" v="260" actId="1076"/>
          <ac:spMkLst>
            <pc:docMk/>
            <pc:sldMk cId="2186475906" sldId="310"/>
            <ac:spMk id="6" creationId="{632EE413-9E12-0BB5-D390-D82852BAF98D}"/>
          </ac:spMkLst>
        </pc:spChg>
        <pc:spChg chg="mod">
          <ac:chgData name="Matthew Sabo" userId="0a9be0c1-9800-49c1-92f6-d8e44c4ef445" providerId="ADAL" clId="{B2883401-67DE-4A3C-AB18-35693218608E}" dt="2023-03-22T03:13:00.320" v="267" actId="1076"/>
          <ac:spMkLst>
            <pc:docMk/>
            <pc:sldMk cId="2186475906" sldId="310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22T03:13:00.320" v="267" actId="1076"/>
          <ac:spMkLst>
            <pc:docMk/>
            <pc:sldMk cId="2186475906" sldId="310"/>
            <ac:spMk id="8" creationId="{1BFCA13E-2D59-B448-9A0E-D9A575AAC3C5}"/>
          </ac:spMkLst>
        </pc:spChg>
        <pc:spChg chg="mod">
          <ac:chgData name="Matthew Sabo" userId="0a9be0c1-9800-49c1-92f6-d8e44c4ef445" providerId="ADAL" clId="{B2883401-67DE-4A3C-AB18-35693218608E}" dt="2023-03-22T03:13:00.320" v="267" actId="1076"/>
          <ac:spMkLst>
            <pc:docMk/>
            <pc:sldMk cId="2186475906" sldId="310"/>
            <ac:spMk id="9" creationId="{DF1A6120-0D83-A34B-89F1-0D455B983DDF}"/>
          </ac:spMkLst>
        </pc:spChg>
        <pc:spChg chg="add mod">
          <ac:chgData name="Matthew Sabo" userId="0a9be0c1-9800-49c1-92f6-d8e44c4ef445" providerId="ADAL" clId="{B2883401-67DE-4A3C-AB18-35693218608E}" dt="2023-03-22T03:13:27.663" v="273" actId="207"/>
          <ac:spMkLst>
            <pc:docMk/>
            <pc:sldMk cId="2186475906" sldId="310"/>
            <ac:spMk id="10" creationId="{5EE2815E-9217-8B29-21E2-30969668D5A4}"/>
          </ac:spMkLst>
        </pc:spChg>
        <pc:spChg chg="add mod">
          <ac:chgData name="Matthew Sabo" userId="0a9be0c1-9800-49c1-92f6-d8e44c4ef445" providerId="ADAL" clId="{B2883401-67DE-4A3C-AB18-35693218608E}" dt="2023-03-22T03:12:54.984" v="266" actId="1076"/>
          <ac:spMkLst>
            <pc:docMk/>
            <pc:sldMk cId="2186475906" sldId="310"/>
            <ac:spMk id="14" creationId="{A16B4A26-A046-8194-A6C6-46CBF6AFAE3C}"/>
          </ac:spMkLst>
        </pc:spChg>
        <pc:spChg chg="add mod">
          <ac:chgData name="Matthew Sabo" userId="0a9be0c1-9800-49c1-92f6-d8e44c4ef445" providerId="ADAL" clId="{B2883401-67DE-4A3C-AB18-35693218608E}" dt="2023-03-22T03:13:49.048" v="275" actId="207"/>
          <ac:spMkLst>
            <pc:docMk/>
            <pc:sldMk cId="2186475906" sldId="310"/>
            <ac:spMk id="15" creationId="{65A0F785-7492-6862-118D-0F020F9E4D45}"/>
          </ac:spMkLst>
        </pc:spChg>
        <pc:spChg chg="add mod">
          <ac:chgData name="Matthew Sabo" userId="0a9be0c1-9800-49c1-92f6-d8e44c4ef445" providerId="ADAL" clId="{B2883401-67DE-4A3C-AB18-35693218608E}" dt="2023-03-22T03:13:43.297" v="274" actId="207"/>
          <ac:spMkLst>
            <pc:docMk/>
            <pc:sldMk cId="2186475906" sldId="310"/>
            <ac:spMk id="16" creationId="{6F8EB020-9228-C7F7-5E89-AA00E1DC6D4B}"/>
          </ac:spMkLst>
        </pc:spChg>
        <pc:spChg chg="add mod">
          <ac:chgData name="Matthew Sabo" userId="0a9be0c1-9800-49c1-92f6-d8e44c4ef445" providerId="ADAL" clId="{B2883401-67DE-4A3C-AB18-35693218608E}" dt="2023-03-22T03:13:14.071" v="271" actId="1076"/>
          <ac:spMkLst>
            <pc:docMk/>
            <pc:sldMk cId="2186475906" sldId="310"/>
            <ac:spMk id="19" creationId="{6F9AA5D8-66D1-A2A4-6A1D-16E4FFB556A6}"/>
          </ac:spMkLst>
        </pc:spChg>
        <pc:spChg chg="add mod">
          <ac:chgData name="Matthew Sabo" userId="0a9be0c1-9800-49c1-92f6-d8e44c4ef445" providerId="ADAL" clId="{B2883401-67DE-4A3C-AB18-35693218608E}" dt="2023-03-22T03:13:10.804" v="270" actId="1076"/>
          <ac:spMkLst>
            <pc:docMk/>
            <pc:sldMk cId="2186475906" sldId="310"/>
            <ac:spMk id="20" creationId="{8F662515-1730-8401-1A9C-C366F48730E2}"/>
          </ac:spMkLst>
        </pc:spChg>
        <pc:spChg chg="add mod">
          <ac:chgData name="Matthew Sabo" userId="0a9be0c1-9800-49c1-92f6-d8e44c4ef445" providerId="ADAL" clId="{B2883401-67DE-4A3C-AB18-35693218608E}" dt="2023-03-22T03:14:14.350" v="282" actId="1076"/>
          <ac:spMkLst>
            <pc:docMk/>
            <pc:sldMk cId="2186475906" sldId="310"/>
            <ac:spMk id="21" creationId="{3391FE92-4B76-CEE7-6BF5-F42E8E21E184}"/>
          </ac:spMkLst>
        </pc:spChg>
        <pc:spChg chg="add mod">
          <ac:chgData name="Matthew Sabo" userId="0a9be0c1-9800-49c1-92f6-d8e44c4ef445" providerId="ADAL" clId="{B2883401-67DE-4A3C-AB18-35693218608E}" dt="2023-03-22T03:14:14.350" v="282" actId="1076"/>
          <ac:spMkLst>
            <pc:docMk/>
            <pc:sldMk cId="2186475906" sldId="310"/>
            <ac:spMk id="22" creationId="{F8E61813-B931-1157-B9BB-DF4CEBB137EB}"/>
          </ac:spMkLst>
        </pc:spChg>
        <pc:spChg chg="add mod">
          <ac:chgData name="Matthew Sabo" userId="0a9be0c1-9800-49c1-92f6-d8e44c4ef445" providerId="ADAL" clId="{B2883401-67DE-4A3C-AB18-35693218608E}" dt="2023-03-22T03:14:14.350" v="282" actId="1076"/>
          <ac:spMkLst>
            <pc:docMk/>
            <pc:sldMk cId="2186475906" sldId="310"/>
            <ac:spMk id="23" creationId="{60818532-ADEA-1EE4-5270-5511427CAC92}"/>
          </ac:spMkLst>
        </pc:spChg>
        <pc:spChg chg="mod">
          <ac:chgData name="Matthew Sabo" userId="0a9be0c1-9800-49c1-92f6-d8e44c4ef445" providerId="ADAL" clId="{B2883401-67DE-4A3C-AB18-35693218608E}" dt="2023-03-22T03:13:17.863" v="272" actId="1076"/>
          <ac:spMkLst>
            <pc:docMk/>
            <pc:sldMk cId="2186475906" sldId="310"/>
            <ac:spMk id="37" creationId="{802BE33D-1AA1-D74B-B951-EAF48BC92280}"/>
          </ac:spMkLst>
        </pc:spChg>
        <pc:cxnChg chg="add mod">
          <ac:chgData name="Matthew Sabo" userId="0a9be0c1-9800-49c1-92f6-d8e44c4ef445" providerId="ADAL" clId="{B2883401-67DE-4A3C-AB18-35693218608E}" dt="2023-03-22T03:12:32.295" v="260" actId="1076"/>
          <ac:cxnSpMkLst>
            <pc:docMk/>
            <pc:sldMk cId="2186475906" sldId="310"/>
            <ac:cxnSpMk id="11" creationId="{35BFA5B3-9607-28AA-DEC7-7CEAEE957DAF}"/>
          </ac:cxnSpMkLst>
        </pc:cxnChg>
        <pc:cxnChg chg="add mod">
          <ac:chgData name="Matthew Sabo" userId="0a9be0c1-9800-49c1-92f6-d8e44c4ef445" providerId="ADAL" clId="{B2883401-67DE-4A3C-AB18-35693218608E}" dt="2023-03-22T03:12:32.295" v="260" actId="1076"/>
          <ac:cxnSpMkLst>
            <pc:docMk/>
            <pc:sldMk cId="2186475906" sldId="310"/>
            <ac:cxnSpMk id="12" creationId="{1F325EA2-7CC7-525E-C929-82F21E68791C}"/>
          </ac:cxnSpMkLst>
        </pc:cxnChg>
        <pc:cxnChg chg="add mod">
          <ac:chgData name="Matthew Sabo" userId="0a9be0c1-9800-49c1-92f6-d8e44c4ef445" providerId="ADAL" clId="{B2883401-67DE-4A3C-AB18-35693218608E}" dt="2023-03-22T03:12:38.934" v="262"/>
          <ac:cxnSpMkLst>
            <pc:docMk/>
            <pc:sldMk cId="2186475906" sldId="310"/>
            <ac:cxnSpMk id="13" creationId="{C741C764-C46C-67EB-10AD-C4E36BDE92DF}"/>
          </ac:cxnSpMkLst>
        </pc:cxnChg>
        <pc:cxnChg chg="add mod">
          <ac:chgData name="Matthew Sabo" userId="0a9be0c1-9800-49c1-92f6-d8e44c4ef445" providerId="ADAL" clId="{B2883401-67DE-4A3C-AB18-35693218608E}" dt="2023-03-22T03:12:54.984" v="266" actId="1076"/>
          <ac:cxnSpMkLst>
            <pc:docMk/>
            <pc:sldMk cId="2186475906" sldId="310"/>
            <ac:cxnSpMk id="17" creationId="{638F5345-1D4A-20F7-10AD-CA149F0C7025}"/>
          </ac:cxnSpMkLst>
        </pc:cxnChg>
        <pc:cxnChg chg="add mod">
          <ac:chgData name="Matthew Sabo" userId="0a9be0c1-9800-49c1-92f6-d8e44c4ef445" providerId="ADAL" clId="{B2883401-67DE-4A3C-AB18-35693218608E}" dt="2023-03-22T03:12:54.984" v="266" actId="1076"/>
          <ac:cxnSpMkLst>
            <pc:docMk/>
            <pc:sldMk cId="2186475906" sldId="310"/>
            <ac:cxnSpMk id="18" creationId="{B49F64F7-835E-C8BC-A8BF-5A637F374D59}"/>
          </ac:cxnSpMkLst>
        </pc:cxnChg>
        <pc:cxnChg chg="add mod">
          <ac:chgData name="Matthew Sabo" userId="0a9be0c1-9800-49c1-92f6-d8e44c4ef445" providerId="ADAL" clId="{B2883401-67DE-4A3C-AB18-35693218608E}" dt="2023-03-22T03:14:14.350" v="282" actId="1076"/>
          <ac:cxnSpMkLst>
            <pc:docMk/>
            <pc:sldMk cId="2186475906" sldId="310"/>
            <ac:cxnSpMk id="24" creationId="{5B4EF39A-9AFE-9FDC-2C27-5590A53BC150}"/>
          </ac:cxnSpMkLst>
        </pc:cxnChg>
        <pc:cxnChg chg="add mod">
          <ac:chgData name="Matthew Sabo" userId="0a9be0c1-9800-49c1-92f6-d8e44c4ef445" providerId="ADAL" clId="{B2883401-67DE-4A3C-AB18-35693218608E}" dt="2023-03-22T03:14:14.350" v="282" actId="1076"/>
          <ac:cxnSpMkLst>
            <pc:docMk/>
            <pc:sldMk cId="2186475906" sldId="310"/>
            <ac:cxnSpMk id="25" creationId="{702791BB-BB9E-7A4F-B569-D685DC065DFE}"/>
          </ac:cxnSpMkLst>
        </pc:cxnChg>
        <pc:cxnChg chg="mod">
          <ac:chgData name="Matthew Sabo" userId="0a9be0c1-9800-49c1-92f6-d8e44c4ef445" providerId="ADAL" clId="{B2883401-67DE-4A3C-AB18-35693218608E}" dt="2023-03-22T03:13:00.320" v="267" actId="1076"/>
          <ac:cxnSpMkLst>
            <pc:docMk/>
            <pc:sldMk cId="2186475906" sldId="310"/>
            <ac:cxnSpMk id="33" creationId="{4E7B2704-77B0-9049-904D-D2BD318E8CA4}"/>
          </ac:cxnSpMkLst>
        </pc:cxnChg>
        <pc:cxnChg chg="mod">
          <ac:chgData name="Matthew Sabo" userId="0a9be0c1-9800-49c1-92f6-d8e44c4ef445" providerId="ADAL" clId="{B2883401-67DE-4A3C-AB18-35693218608E}" dt="2023-03-22T03:13:00.320" v="267" actId="1076"/>
          <ac:cxnSpMkLst>
            <pc:docMk/>
            <pc:sldMk cId="2186475906" sldId="310"/>
            <ac:cxnSpMk id="34" creationId="{0887BAAA-EB67-3448-BBC4-99BAA287EA7D}"/>
          </ac:cxnSpMkLst>
        </pc:cxnChg>
      </pc:sldChg>
      <pc:sldChg chg="modSp add del mod">
        <pc:chgData name="Matthew Sabo" userId="0a9be0c1-9800-49c1-92f6-d8e44c4ef445" providerId="ADAL" clId="{B2883401-67DE-4A3C-AB18-35693218608E}" dt="2023-03-22T03:15:28.767" v="289" actId="2696"/>
        <pc:sldMkLst>
          <pc:docMk/>
          <pc:sldMk cId="570158320" sldId="311"/>
        </pc:sldMkLst>
        <pc:spChg chg="mod">
          <ac:chgData name="Matthew Sabo" userId="0a9be0c1-9800-49c1-92f6-d8e44c4ef445" providerId="ADAL" clId="{B2883401-67DE-4A3C-AB18-35693218608E}" dt="2023-03-22T03:15:12.569" v="288" actId="1076"/>
          <ac:spMkLst>
            <pc:docMk/>
            <pc:sldMk cId="570158320" sldId="311"/>
            <ac:spMk id="9" creationId="{DF1A6120-0D83-A34B-89F1-0D455B983DDF}"/>
          </ac:spMkLst>
        </pc:spChg>
      </pc:sldChg>
      <pc:sldChg chg="addSp modSp add mod">
        <pc:chgData name="Matthew Sabo" userId="0a9be0c1-9800-49c1-92f6-d8e44c4ef445" providerId="ADAL" clId="{B2883401-67DE-4A3C-AB18-35693218608E}" dt="2023-03-22T03:16:32.200" v="295" actId="207"/>
        <pc:sldMkLst>
          <pc:docMk/>
          <pc:sldMk cId="637725731" sldId="311"/>
        </pc:sldMkLst>
        <pc:spChg chg="mod">
          <ac:chgData name="Matthew Sabo" userId="0a9be0c1-9800-49c1-92f6-d8e44c4ef445" providerId="ADAL" clId="{B2883401-67DE-4A3C-AB18-35693218608E}" dt="2023-03-22T03:16:22.844" v="292" actId="1076"/>
          <ac:spMkLst>
            <pc:docMk/>
            <pc:sldMk cId="637725731" sldId="311"/>
            <ac:spMk id="3" creationId="{9EB584CC-6E43-634C-AD5B-736EC8D68AE0}"/>
          </ac:spMkLst>
        </pc:spChg>
        <pc:spChg chg="add mod">
          <ac:chgData name="Matthew Sabo" userId="0a9be0c1-9800-49c1-92f6-d8e44c4ef445" providerId="ADAL" clId="{B2883401-67DE-4A3C-AB18-35693218608E}" dt="2023-03-22T03:16:32.200" v="295" actId="207"/>
          <ac:spMkLst>
            <pc:docMk/>
            <pc:sldMk cId="637725731" sldId="311"/>
            <ac:spMk id="4" creationId="{9461787C-B41C-214E-A1AB-2708F4607D8D}"/>
          </ac:spMkLst>
        </pc:spChg>
        <pc:spChg chg="mod">
          <ac:chgData name="Matthew Sabo" userId="0a9be0c1-9800-49c1-92f6-d8e44c4ef445" providerId="ADAL" clId="{B2883401-67DE-4A3C-AB18-35693218608E}" dt="2023-03-22T03:16:17.328" v="291" actId="1076"/>
          <ac:spMkLst>
            <pc:docMk/>
            <pc:sldMk cId="637725731" sldId="311"/>
            <ac:spMk id="9" creationId="{DF1A6120-0D83-A34B-89F1-0D455B983DDF}"/>
          </ac:spMkLst>
        </pc:spChg>
      </pc:sldChg>
      <pc:sldChg chg="delSp modSp add mod">
        <pc:chgData name="Matthew Sabo" userId="0a9be0c1-9800-49c1-92f6-d8e44c4ef445" providerId="ADAL" clId="{B2883401-67DE-4A3C-AB18-35693218608E}" dt="2023-03-22T03:17:34.673" v="305" actId="1076"/>
        <pc:sldMkLst>
          <pc:docMk/>
          <pc:sldMk cId="415358080" sldId="312"/>
        </pc:sldMkLst>
        <pc:spChg chg="mod">
          <ac:chgData name="Matthew Sabo" userId="0a9be0c1-9800-49c1-92f6-d8e44c4ef445" providerId="ADAL" clId="{B2883401-67DE-4A3C-AB18-35693218608E}" dt="2023-03-22T03:16:49.975" v="298" actId="1076"/>
          <ac:spMkLst>
            <pc:docMk/>
            <pc:sldMk cId="415358080" sldId="312"/>
            <ac:spMk id="3" creationId="{9EB584CC-6E43-634C-AD5B-736EC8D68AE0}"/>
          </ac:spMkLst>
        </pc:spChg>
        <pc:spChg chg="mod">
          <ac:chgData name="Matthew Sabo" userId="0a9be0c1-9800-49c1-92f6-d8e44c4ef445" providerId="ADAL" clId="{B2883401-67DE-4A3C-AB18-35693218608E}" dt="2023-03-22T03:17:34.673" v="305" actId="1076"/>
          <ac:spMkLst>
            <pc:docMk/>
            <pc:sldMk cId="415358080" sldId="312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22T03:17:05.492" v="300" actId="1076"/>
          <ac:spMkLst>
            <pc:docMk/>
            <pc:sldMk cId="415358080" sldId="312"/>
            <ac:spMk id="8" creationId="{1BFCA13E-2D59-B448-9A0E-D9A575AAC3C5}"/>
          </ac:spMkLst>
        </pc:spChg>
        <pc:spChg chg="del">
          <ac:chgData name="Matthew Sabo" userId="0a9be0c1-9800-49c1-92f6-d8e44c4ef445" providerId="ADAL" clId="{B2883401-67DE-4A3C-AB18-35693218608E}" dt="2023-03-22T03:16:44.878" v="297" actId="21"/>
          <ac:spMkLst>
            <pc:docMk/>
            <pc:sldMk cId="415358080" sldId="312"/>
            <ac:spMk id="9" creationId="{DF1A6120-0D83-A34B-89F1-0D455B983DDF}"/>
          </ac:spMkLst>
        </pc:spChg>
        <pc:cxnChg chg="mod">
          <ac:chgData name="Matthew Sabo" userId="0a9be0c1-9800-49c1-92f6-d8e44c4ef445" providerId="ADAL" clId="{B2883401-67DE-4A3C-AB18-35693218608E}" dt="2023-03-22T03:17:10.455" v="303" actId="14100"/>
          <ac:cxnSpMkLst>
            <pc:docMk/>
            <pc:sldMk cId="415358080" sldId="312"/>
            <ac:cxnSpMk id="34" creationId="{0887BAAA-EB67-3448-BBC4-99BAA287EA7D}"/>
          </ac:cxnSpMkLst>
        </pc:cxnChg>
      </pc:sldChg>
      <pc:sldChg chg="addSp modSp add mod">
        <pc:chgData name="Matthew Sabo" userId="0a9be0c1-9800-49c1-92f6-d8e44c4ef445" providerId="ADAL" clId="{B2883401-67DE-4A3C-AB18-35693218608E}" dt="2023-03-22T03:20:59.451" v="352" actId="1076"/>
        <pc:sldMkLst>
          <pc:docMk/>
          <pc:sldMk cId="4188886137" sldId="313"/>
        </pc:sldMkLst>
        <pc:spChg chg="mod">
          <ac:chgData name="Matthew Sabo" userId="0a9be0c1-9800-49c1-92f6-d8e44c4ef445" providerId="ADAL" clId="{B2883401-67DE-4A3C-AB18-35693218608E}" dt="2023-03-22T03:18:41.893" v="322" actId="1076"/>
          <ac:spMkLst>
            <pc:docMk/>
            <pc:sldMk cId="4188886137" sldId="313"/>
            <ac:spMk id="3" creationId="{9EB584CC-6E43-634C-AD5B-736EC8D68AE0}"/>
          </ac:spMkLst>
        </pc:spChg>
        <pc:spChg chg="mod">
          <ac:chgData name="Matthew Sabo" userId="0a9be0c1-9800-49c1-92f6-d8e44c4ef445" providerId="ADAL" clId="{B2883401-67DE-4A3C-AB18-35693218608E}" dt="2023-03-22T03:17:57.779" v="313" actId="1076"/>
          <ac:spMkLst>
            <pc:docMk/>
            <pc:sldMk cId="4188886137" sldId="313"/>
            <ac:spMk id="4" creationId="{9461787C-B41C-214E-A1AB-2708F4607D8D}"/>
          </ac:spMkLst>
        </pc:spChg>
        <pc:spChg chg="mod">
          <ac:chgData name="Matthew Sabo" userId="0a9be0c1-9800-49c1-92f6-d8e44c4ef445" providerId="ADAL" clId="{B2883401-67DE-4A3C-AB18-35693218608E}" dt="2023-03-22T03:17:57.779" v="313" actId="1076"/>
          <ac:spMkLst>
            <pc:docMk/>
            <pc:sldMk cId="4188886137" sldId="313"/>
            <ac:spMk id="7" creationId="{4B3B6364-7761-344C-A7EE-165910498116}"/>
          </ac:spMkLst>
        </pc:spChg>
        <pc:spChg chg="mod">
          <ac:chgData name="Matthew Sabo" userId="0a9be0c1-9800-49c1-92f6-d8e44c4ef445" providerId="ADAL" clId="{B2883401-67DE-4A3C-AB18-35693218608E}" dt="2023-03-22T03:17:57.779" v="313" actId="1076"/>
          <ac:spMkLst>
            <pc:docMk/>
            <pc:sldMk cId="4188886137" sldId="313"/>
            <ac:spMk id="8" creationId="{1BFCA13E-2D59-B448-9A0E-D9A575AAC3C5}"/>
          </ac:spMkLst>
        </pc:spChg>
        <pc:spChg chg="add mod">
          <ac:chgData name="Matthew Sabo" userId="0a9be0c1-9800-49c1-92f6-d8e44c4ef445" providerId="ADAL" clId="{B2883401-67DE-4A3C-AB18-35693218608E}" dt="2023-03-22T03:18:02.901" v="315" actId="1076"/>
          <ac:spMkLst>
            <pc:docMk/>
            <pc:sldMk cId="4188886137" sldId="313"/>
            <ac:spMk id="12" creationId="{B5270878-C7EF-AAF4-5B04-EA9F646103BB}"/>
          </ac:spMkLst>
        </pc:spChg>
        <pc:spChg chg="add mod">
          <ac:chgData name="Matthew Sabo" userId="0a9be0c1-9800-49c1-92f6-d8e44c4ef445" providerId="ADAL" clId="{B2883401-67DE-4A3C-AB18-35693218608E}" dt="2023-03-22T03:19:13.105" v="325" actId="207"/>
          <ac:spMkLst>
            <pc:docMk/>
            <pc:sldMk cId="4188886137" sldId="313"/>
            <ac:spMk id="13" creationId="{2F843CA6-61E0-4BDB-CBB7-F6A3A72E0111}"/>
          </ac:spMkLst>
        </pc:spChg>
        <pc:spChg chg="add mod">
          <ac:chgData name="Matthew Sabo" userId="0a9be0c1-9800-49c1-92f6-d8e44c4ef445" providerId="ADAL" clId="{B2883401-67DE-4A3C-AB18-35693218608E}" dt="2023-03-22T03:18:19.281" v="318" actId="207"/>
          <ac:spMkLst>
            <pc:docMk/>
            <pc:sldMk cId="4188886137" sldId="313"/>
            <ac:spMk id="16" creationId="{E2E3BD6C-BE13-4F0E-4707-6ABA0B1D21C4}"/>
          </ac:spMkLst>
        </pc:spChg>
        <pc:spChg chg="add mod">
          <ac:chgData name="Matthew Sabo" userId="0a9be0c1-9800-49c1-92f6-d8e44c4ef445" providerId="ADAL" clId="{B2883401-67DE-4A3C-AB18-35693218608E}" dt="2023-03-22T03:19:06.031" v="324" actId="207"/>
          <ac:spMkLst>
            <pc:docMk/>
            <pc:sldMk cId="4188886137" sldId="313"/>
            <ac:spMk id="17" creationId="{1FBA2DE4-81B6-139F-95FA-ACBE22013304}"/>
          </ac:spMkLst>
        </pc:spChg>
        <pc:spChg chg="add mod">
          <ac:chgData name="Matthew Sabo" userId="0a9be0c1-9800-49c1-92f6-d8e44c4ef445" providerId="ADAL" clId="{B2883401-67DE-4A3C-AB18-35693218608E}" dt="2023-03-22T03:18:07.703" v="317" actId="1076"/>
          <ac:spMkLst>
            <pc:docMk/>
            <pc:sldMk cId="4188886137" sldId="313"/>
            <ac:spMk id="18" creationId="{95541ABC-2660-4CA5-6E1E-DA4A20FAE336}"/>
          </ac:spMkLst>
        </pc:spChg>
        <pc:spChg chg="add mod">
          <ac:chgData name="Matthew Sabo" userId="0a9be0c1-9800-49c1-92f6-d8e44c4ef445" providerId="ADAL" clId="{B2883401-67DE-4A3C-AB18-35693218608E}" dt="2023-03-22T03:18:49.605" v="323" actId="207"/>
          <ac:spMkLst>
            <pc:docMk/>
            <pc:sldMk cId="4188886137" sldId="313"/>
            <ac:spMk id="21" creationId="{EB4D80A6-83C4-DFFF-ECBA-1853327D9930}"/>
          </ac:spMkLst>
        </pc:spChg>
        <pc:spChg chg="add mod">
          <ac:chgData name="Matthew Sabo" userId="0a9be0c1-9800-49c1-92f6-d8e44c4ef445" providerId="ADAL" clId="{B2883401-67DE-4A3C-AB18-35693218608E}" dt="2023-03-22T03:18:37.945" v="321" actId="1076"/>
          <ac:spMkLst>
            <pc:docMk/>
            <pc:sldMk cId="4188886137" sldId="313"/>
            <ac:spMk id="22" creationId="{FCD2E8EE-64FA-C7B2-94E4-D8BCF3937CD3}"/>
          </ac:spMkLst>
        </pc:spChg>
        <pc:spChg chg="add mod">
          <ac:chgData name="Matthew Sabo" userId="0a9be0c1-9800-49c1-92f6-d8e44c4ef445" providerId="ADAL" clId="{B2883401-67DE-4A3C-AB18-35693218608E}" dt="2023-03-22T03:20:38.004" v="347" actId="1076"/>
          <ac:spMkLst>
            <pc:docMk/>
            <pc:sldMk cId="4188886137" sldId="313"/>
            <ac:spMk id="23" creationId="{E41F7A6F-EFC1-E4FE-6AA5-35571E721FE4}"/>
          </ac:spMkLst>
        </pc:spChg>
        <pc:spChg chg="add mod">
          <ac:chgData name="Matthew Sabo" userId="0a9be0c1-9800-49c1-92f6-d8e44c4ef445" providerId="ADAL" clId="{B2883401-67DE-4A3C-AB18-35693218608E}" dt="2023-03-22T03:20:41.097" v="348" actId="1076"/>
          <ac:spMkLst>
            <pc:docMk/>
            <pc:sldMk cId="4188886137" sldId="313"/>
            <ac:spMk id="24" creationId="{BE8EC183-F5D5-D1E2-2C01-85D2C804386D}"/>
          </ac:spMkLst>
        </pc:spChg>
        <pc:spChg chg="add mod">
          <ac:chgData name="Matthew Sabo" userId="0a9be0c1-9800-49c1-92f6-d8e44c4ef445" providerId="ADAL" clId="{B2883401-67DE-4A3C-AB18-35693218608E}" dt="2023-03-22T03:19:43.220" v="330" actId="1076"/>
          <ac:spMkLst>
            <pc:docMk/>
            <pc:sldMk cId="4188886137" sldId="313"/>
            <ac:spMk id="27" creationId="{DBDD914E-39D1-A120-8083-B3ECEF39A7C8}"/>
          </ac:spMkLst>
        </pc:spChg>
        <pc:spChg chg="add mod">
          <ac:chgData name="Matthew Sabo" userId="0a9be0c1-9800-49c1-92f6-d8e44c4ef445" providerId="ADAL" clId="{B2883401-67DE-4A3C-AB18-35693218608E}" dt="2023-03-22T03:19:48.786" v="331" actId="1076"/>
          <ac:spMkLst>
            <pc:docMk/>
            <pc:sldMk cId="4188886137" sldId="313"/>
            <ac:spMk id="28" creationId="{CC8B9F39-4A51-1933-936B-CCDABDE43ED8}"/>
          </ac:spMkLst>
        </pc:spChg>
        <pc:spChg chg="add mod">
          <ac:chgData name="Matthew Sabo" userId="0a9be0c1-9800-49c1-92f6-d8e44c4ef445" providerId="ADAL" clId="{B2883401-67DE-4A3C-AB18-35693218608E}" dt="2023-03-22T03:19:53.483" v="333" actId="1076"/>
          <ac:spMkLst>
            <pc:docMk/>
            <pc:sldMk cId="4188886137" sldId="313"/>
            <ac:spMk id="29" creationId="{083C6F76-0C4F-54B9-4712-79FF983F3CEA}"/>
          </ac:spMkLst>
        </pc:spChg>
        <pc:spChg chg="add mod">
          <ac:chgData name="Matthew Sabo" userId="0a9be0c1-9800-49c1-92f6-d8e44c4ef445" providerId="ADAL" clId="{B2883401-67DE-4A3C-AB18-35693218608E}" dt="2023-03-22T03:20:00.082" v="336" actId="1076"/>
          <ac:spMkLst>
            <pc:docMk/>
            <pc:sldMk cId="4188886137" sldId="313"/>
            <ac:spMk id="35" creationId="{AED03B1E-BD4F-2739-7749-AD7B9CC6E546}"/>
          </ac:spMkLst>
        </pc:spChg>
        <pc:spChg chg="add mod">
          <ac:chgData name="Matthew Sabo" userId="0a9be0c1-9800-49c1-92f6-d8e44c4ef445" providerId="ADAL" clId="{B2883401-67DE-4A3C-AB18-35693218608E}" dt="2023-03-22T03:20:59.451" v="352" actId="1076"/>
          <ac:spMkLst>
            <pc:docMk/>
            <pc:sldMk cId="4188886137" sldId="313"/>
            <ac:spMk id="58" creationId="{1E8F5174-57C3-9DC6-2CFF-75B5281E297A}"/>
          </ac:spMkLst>
        </pc:spChg>
        <pc:spChg chg="add mod">
          <ac:chgData name="Matthew Sabo" userId="0a9be0c1-9800-49c1-92f6-d8e44c4ef445" providerId="ADAL" clId="{B2883401-67DE-4A3C-AB18-35693218608E}" dt="2023-03-22T03:20:56.015" v="351" actId="1076"/>
          <ac:spMkLst>
            <pc:docMk/>
            <pc:sldMk cId="4188886137" sldId="313"/>
            <ac:spMk id="59" creationId="{C51F43CE-E3F8-A563-78E5-9B0B9EB0CC26}"/>
          </ac:spMkLst>
        </pc:spChg>
        <pc:cxnChg chg="add mod">
          <ac:chgData name="Matthew Sabo" userId="0a9be0c1-9800-49c1-92f6-d8e44c4ef445" providerId="ADAL" clId="{B2883401-67DE-4A3C-AB18-35693218608E}" dt="2023-03-22T03:18:02.901" v="315" actId="1076"/>
          <ac:cxnSpMkLst>
            <pc:docMk/>
            <pc:sldMk cId="4188886137" sldId="313"/>
            <ac:cxnSpMk id="14" creationId="{036ACB1B-F595-2A7F-FDE3-7E9BE2515711}"/>
          </ac:cxnSpMkLst>
        </pc:cxnChg>
        <pc:cxnChg chg="add mod">
          <ac:chgData name="Matthew Sabo" userId="0a9be0c1-9800-49c1-92f6-d8e44c4ef445" providerId="ADAL" clId="{B2883401-67DE-4A3C-AB18-35693218608E}" dt="2023-03-22T03:18:02.901" v="315" actId="1076"/>
          <ac:cxnSpMkLst>
            <pc:docMk/>
            <pc:sldMk cId="4188886137" sldId="313"/>
            <ac:cxnSpMk id="15" creationId="{F7A6D046-17C8-F6C6-021A-41D3657327E4}"/>
          </ac:cxnSpMkLst>
        </pc:cxnChg>
        <pc:cxnChg chg="add mod">
          <ac:chgData name="Matthew Sabo" userId="0a9be0c1-9800-49c1-92f6-d8e44c4ef445" providerId="ADAL" clId="{B2883401-67DE-4A3C-AB18-35693218608E}" dt="2023-03-22T03:18:07.703" v="317" actId="1076"/>
          <ac:cxnSpMkLst>
            <pc:docMk/>
            <pc:sldMk cId="4188886137" sldId="313"/>
            <ac:cxnSpMk id="19" creationId="{E12FEE35-1C6A-3AF7-4374-C0DF247D1F35}"/>
          </ac:cxnSpMkLst>
        </pc:cxnChg>
        <pc:cxnChg chg="add mod">
          <ac:chgData name="Matthew Sabo" userId="0a9be0c1-9800-49c1-92f6-d8e44c4ef445" providerId="ADAL" clId="{B2883401-67DE-4A3C-AB18-35693218608E}" dt="2023-03-22T03:18:07.703" v="317" actId="1076"/>
          <ac:cxnSpMkLst>
            <pc:docMk/>
            <pc:sldMk cId="4188886137" sldId="313"/>
            <ac:cxnSpMk id="20" creationId="{8C827B6C-CB01-21B8-AF90-8F4BBFE04BE9}"/>
          </ac:cxnSpMkLst>
        </pc:cxnChg>
        <pc:cxnChg chg="add mod">
          <ac:chgData name="Matthew Sabo" userId="0a9be0c1-9800-49c1-92f6-d8e44c4ef445" providerId="ADAL" clId="{B2883401-67DE-4A3C-AB18-35693218608E}" dt="2023-03-22T03:20:41.097" v="348" actId="1076"/>
          <ac:cxnSpMkLst>
            <pc:docMk/>
            <pc:sldMk cId="4188886137" sldId="313"/>
            <ac:cxnSpMk id="25" creationId="{63EABAA4-A7FA-E695-6C3E-37B579F68E64}"/>
          </ac:cxnSpMkLst>
        </pc:cxnChg>
        <pc:cxnChg chg="add mod">
          <ac:chgData name="Matthew Sabo" userId="0a9be0c1-9800-49c1-92f6-d8e44c4ef445" providerId="ADAL" clId="{B2883401-67DE-4A3C-AB18-35693218608E}" dt="2023-03-22T03:20:38.004" v="347" actId="1076"/>
          <ac:cxnSpMkLst>
            <pc:docMk/>
            <pc:sldMk cId="4188886137" sldId="313"/>
            <ac:cxnSpMk id="26" creationId="{C947F351-8068-E84C-46AE-263BA12DEAB0}"/>
          </ac:cxnSpMkLst>
        </pc:cxnChg>
        <pc:cxnChg chg="add mod">
          <ac:chgData name="Matthew Sabo" userId="0a9be0c1-9800-49c1-92f6-d8e44c4ef445" providerId="ADAL" clId="{B2883401-67DE-4A3C-AB18-35693218608E}" dt="2023-03-22T03:20:05.054" v="338" actId="14100"/>
          <ac:cxnSpMkLst>
            <pc:docMk/>
            <pc:sldMk cId="4188886137" sldId="313"/>
            <ac:cxnSpMk id="30" creationId="{7A15AFE9-AD76-C1A2-E4A2-703FAE44995F}"/>
          </ac:cxnSpMkLst>
        </pc:cxnChg>
        <pc:cxnChg chg="add mod">
          <ac:chgData name="Matthew Sabo" userId="0a9be0c1-9800-49c1-92f6-d8e44c4ef445" providerId="ADAL" clId="{B2883401-67DE-4A3C-AB18-35693218608E}" dt="2023-03-22T03:20:00.082" v="336" actId="1076"/>
          <ac:cxnSpMkLst>
            <pc:docMk/>
            <pc:sldMk cId="4188886137" sldId="313"/>
            <ac:cxnSpMk id="32" creationId="{F68858A4-C246-9C55-5E32-01F33308DCD8}"/>
          </ac:cxnSpMkLst>
        </pc:cxnChg>
        <pc:cxnChg chg="mod">
          <ac:chgData name="Matthew Sabo" userId="0a9be0c1-9800-49c1-92f6-d8e44c4ef445" providerId="ADAL" clId="{B2883401-67DE-4A3C-AB18-35693218608E}" dt="2023-03-22T03:17:57.779" v="313" actId="1076"/>
          <ac:cxnSpMkLst>
            <pc:docMk/>
            <pc:sldMk cId="4188886137" sldId="313"/>
            <ac:cxnSpMk id="33" creationId="{4E7B2704-77B0-9049-904D-D2BD318E8CA4}"/>
          </ac:cxnSpMkLst>
        </pc:cxnChg>
        <pc:cxnChg chg="mod">
          <ac:chgData name="Matthew Sabo" userId="0a9be0c1-9800-49c1-92f6-d8e44c4ef445" providerId="ADAL" clId="{B2883401-67DE-4A3C-AB18-35693218608E}" dt="2023-03-22T03:17:57.779" v="313" actId="1076"/>
          <ac:cxnSpMkLst>
            <pc:docMk/>
            <pc:sldMk cId="4188886137" sldId="313"/>
            <ac:cxnSpMk id="34" creationId="{0887BAAA-EB67-3448-BBC4-99BAA287EA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77D82-0E85-BD4A-B1FB-7CE18907C71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02BCD-9544-744E-91E6-85CD2599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– uniform BD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 double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7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 double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 double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 double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– uniform BD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NO: 43, 47 both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8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NO: 49, 50 on right subtree of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7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Rotation at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Rotation at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Rotation at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Rotation at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6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Right-Left double rotation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02BCD-9544-744E-91E6-85CD25996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E965-C4DA-0D4D-831D-D0C21B16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49A4-8523-EB42-80F2-DACB7FB6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D545-F306-1E4F-8818-9E34A31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8BCD-4746-3D46-AF46-E232635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AA07-2792-7945-BD52-7BF8EBAA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BAC-956E-504B-BCC9-707599D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03FD4-9A70-5E4D-842F-370593B5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6A40-BBAB-6A42-9145-5A3822C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61D2-166E-7742-9479-22F5E81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5F01-650E-3144-B089-0C50ED50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CCAC4-CF12-914F-80D8-CE89D9A9C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7EB47-47A4-3749-B9E1-DD603DAB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31A0-770C-E449-BF7C-D937F8E9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12B4-16CB-C84E-92B2-075A12BE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1CB9-F79C-2844-9934-CD339CDE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CBA6-D263-5448-816E-6061405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08A5-8EAA-CC47-B33C-4AFB0A3C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FBF-7939-6A4C-8EB5-D8C15E3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DDC7-16D8-F443-A997-837C14F7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65F9-8047-5247-A347-CE9C9C4C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B332-4B03-1E42-BB66-7F12BFA5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320E6-75B4-3549-8CD4-7DBB5399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3733-EAF6-5B4A-9D23-0F7497A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AC33-0157-F546-A6D4-28FDE49A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9D05-53E2-2A44-B0B1-35E7D2D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79A0-4EE5-3944-B17D-3DACC36E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3364-0535-9246-B869-95C98C4E0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BE1A-28D7-004D-8BA0-FA9C2870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CD6C-6005-344A-A167-7EB8451E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BD34-EA27-924B-8CFB-45963F6F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EA54-1641-0746-BE52-E5A823D3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7A93-72D0-B549-8D41-96A0A99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1AFF-08C1-534F-9E38-D0B25CDE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40DBD-F02B-2542-828E-E882F425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F9F74-5B72-3445-B69B-65C96D23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2EBF-E256-8E4C-B527-D51CBE09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0225-586C-1647-AFFC-9EB3F8B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BF638-CC9B-7C4D-9C96-316E4A71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AFE35-2B17-9347-8B7A-ECA5F543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3D0-2D60-8042-A26A-F7A2598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20B8C-2C0D-A34D-BA96-D7C67A6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1FC5-57B7-884D-A8A6-157A3523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B552-DEA6-0242-A453-C8757929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ECC7D-B8F3-E446-A427-7F61321C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B78EE-5D5D-D84C-85F4-61AAA2C9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389E-0DF3-7149-83A4-BA223FA6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EE10-30B4-2E4B-89E9-4A9AF49F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ED7B-7468-7043-94C4-3DB64871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EEFE-DEB5-A04B-8415-4CA5278B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1136-BE8A-0A4A-BE1C-7A8400A5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72B8-92D4-9948-807D-3028A627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CB09B-D0C9-454D-B315-9703BD53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F53-C6AC-4E4E-BB15-25FFE183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A3E55-C277-8042-8EBE-5225C76C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246B-610F-314F-9BCB-CBED4917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0904-47A6-CA40-B792-585C1301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43510-5D50-BF47-9AE1-05E29C2C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2880-0C73-6043-B087-7A04BABB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F4DA-4D29-C747-97CE-DAD83FDC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46791-D6C4-EE42-916E-4D515A74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E861-B722-2C40-B7B8-712659D5C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F9E2-D9D9-ED49-8E5C-37F22D0FA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ECFC-CDA5-274B-9340-1EFD35C3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36A-9334-DF4A-8E43-D3E28B865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Red-Black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57A0-8812-2144-B21B-444B7BD70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CF6-F962-274C-8365-7535C0F9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5470-7B1E-D149-9B4F-A6594ECD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Rotations</a:t>
            </a:r>
          </a:p>
          <a:p>
            <a:r>
              <a:rPr lang="en-US" dirty="0"/>
              <a:t>Rotations change the relative height of neighboring branches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Color-Flip</a:t>
            </a:r>
          </a:p>
          <a:p>
            <a:r>
              <a:rPr lang="en-US" dirty="0"/>
              <a:t>BRR </a:t>
            </a:r>
            <a:r>
              <a:rPr lang="ja-JP" altLang="en-US"/>
              <a:t>→</a:t>
            </a:r>
            <a:r>
              <a:rPr lang="en-US" dirty="0"/>
              <a:t> RBB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Recolor Node</a:t>
            </a:r>
          </a:p>
          <a:p>
            <a:r>
              <a:rPr lang="en-US" dirty="0"/>
              <a:t>Change any node from </a:t>
            </a:r>
            <a:r>
              <a:rPr lang="en-US" b="1" dirty="0"/>
              <a:t>RED</a:t>
            </a:r>
            <a:r>
              <a:rPr lang="en-US" dirty="0"/>
              <a:t> to </a:t>
            </a:r>
            <a:r>
              <a:rPr lang="en-US" b="1" dirty="0"/>
              <a:t>BLACK</a:t>
            </a:r>
            <a:r>
              <a:rPr lang="en-US" dirty="0"/>
              <a:t> or </a:t>
            </a:r>
            <a:r>
              <a:rPr lang="en-US" b="1" dirty="0"/>
              <a:t>BLACK</a:t>
            </a:r>
            <a:r>
              <a:rPr lang="en-US" dirty="0"/>
              <a:t> to </a:t>
            </a:r>
            <a:r>
              <a:rPr lang="en-US" b="1" dirty="0"/>
              <a:t>RED</a:t>
            </a:r>
            <a:r>
              <a:rPr lang="en-US" dirty="0"/>
              <a:t> as needed</a:t>
            </a:r>
          </a:p>
          <a:p>
            <a:endParaRPr lang="en-US" dirty="0"/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E27781-8376-EE45-B979-87F4DFE0D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00400"/>
            <a:ext cx="4911462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85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31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RBT1: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817829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1204572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</p:cNvCxnSpPr>
          <p:nvPr/>
        </p:nvCxnSpPr>
        <p:spPr>
          <a:xfrm>
            <a:off x="6096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/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 l="-2469" r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5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31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RBT1: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817829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105400" y="1600200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</p:cNvCxnSpPr>
          <p:nvPr/>
        </p:nvCxnSpPr>
        <p:spPr>
          <a:xfrm>
            <a:off x="6096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/>
              <p:nvPr/>
            </p:nvSpPr>
            <p:spPr>
              <a:xfrm>
                <a:off x="3987800" y="1277034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800" y="1277034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DF94D4-1ACC-D074-14B9-54E2FAA05CD8}"/>
              </a:ext>
            </a:extLst>
          </p:cNvPr>
          <p:cNvSpPr txBox="1"/>
          <p:nvPr/>
        </p:nvSpPr>
        <p:spPr>
          <a:xfrm>
            <a:off x="3390758" y="1600200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79731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31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RBT1: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243576" y="25146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105400" y="1600200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4452928" y="1969532"/>
            <a:ext cx="861824" cy="54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/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1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311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RBT1: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629407" y="3659202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368814" y="2592402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230638" y="1678002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838759" y="2961734"/>
            <a:ext cx="739407" cy="697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1578166" y="2047334"/>
            <a:ext cx="861824" cy="54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/>
              <p:nvPr/>
            </p:nvSpPr>
            <p:spPr>
              <a:xfrm>
                <a:off x="7100267" y="2736968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2BE33D-1AA1-D74B-B951-EAF48BC92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67" y="2736968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113532-30DC-AD92-FFEF-B2F4EE35C5B8}"/>
              </a:ext>
            </a:extLst>
          </p:cNvPr>
          <p:cNvSpPr txBox="1"/>
          <p:nvPr/>
        </p:nvSpPr>
        <p:spPr>
          <a:xfrm>
            <a:off x="2991048" y="38438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EE413-9E12-0BB5-D390-D82852BAF98D}"/>
              </a:ext>
            </a:extLst>
          </p:cNvPr>
          <p:cNvSpPr txBox="1"/>
          <p:nvPr/>
        </p:nvSpPr>
        <p:spPr>
          <a:xfrm>
            <a:off x="3730455" y="27770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2815E-9217-8B29-21E2-30969668D5A4}"/>
              </a:ext>
            </a:extLst>
          </p:cNvPr>
          <p:cNvSpPr txBox="1"/>
          <p:nvPr/>
        </p:nvSpPr>
        <p:spPr>
          <a:xfrm>
            <a:off x="4592279" y="1862668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FA5B3-9607-28AA-DEC7-7CEAEE957DA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3200400" y="3146400"/>
            <a:ext cx="739407" cy="697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325EA2-7CC7-525E-C929-82F21E68791C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3939807" y="2232000"/>
            <a:ext cx="861824" cy="54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B4A26-A046-8194-A6C6-46CBF6AFAE3C}"/>
              </a:ext>
            </a:extLst>
          </p:cNvPr>
          <p:cNvSpPr txBox="1"/>
          <p:nvPr/>
        </p:nvSpPr>
        <p:spPr>
          <a:xfrm>
            <a:off x="5454103" y="38438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0F785-7492-6862-118D-0F020F9E4D45}"/>
              </a:ext>
            </a:extLst>
          </p:cNvPr>
          <p:cNvSpPr txBox="1"/>
          <p:nvPr/>
        </p:nvSpPr>
        <p:spPr>
          <a:xfrm>
            <a:off x="6193510" y="2777068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8EB020-9228-C7F7-5E89-AA00E1DC6D4B}"/>
              </a:ext>
            </a:extLst>
          </p:cNvPr>
          <p:cNvSpPr txBox="1"/>
          <p:nvPr/>
        </p:nvSpPr>
        <p:spPr>
          <a:xfrm>
            <a:off x="7055334" y="1862668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8F5345-1D4A-20F7-10AD-CA149F0C702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663455" y="3146400"/>
            <a:ext cx="739407" cy="697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9F64F7-835E-C8BC-A8BF-5A637F374D5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402862" y="2232000"/>
            <a:ext cx="861824" cy="54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AA5D8-66D1-A2A4-6A1D-16E4FFB556A6}"/>
                  </a:ext>
                </a:extLst>
              </p:cNvPr>
              <p:cNvSpPr txBox="1"/>
              <p:nvPr/>
            </p:nvSpPr>
            <p:spPr>
              <a:xfrm>
                <a:off x="2051740" y="2413337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9AA5D8-66D1-A2A4-6A1D-16E4FFB5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40" y="2413337"/>
                <a:ext cx="1026243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662515-1730-8401-1A9C-C366F48730E2}"/>
                  </a:ext>
                </a:extLst>
              </p:cNvPr>
              <p:cNvSpPr txBox="1"/>
              <p:nvPr/>
            </p:nvSpPr>
            <p:spPr>
              <a:xfrm>
                <a:off x="4558619" y="24539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662515-1730-8401-1A9C-C366F487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19" y="2453902"/>
                <a:ext cx="1026243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391FE92-4B76-CEE7-6BF5-F42E8E21E184}"/>
              </a:ext>
            </a:extLst>
          </p:cNvPr>
          <p:cNvSpPr txBox="1"/>
          <p:nvPr/>
        </p:nvSpPr>
        <p:spPr>
          <a:xfrm>
            <a:off x="8485422" y="353763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E61813-B931-1157-B9BB-DF4CEBB137EB}"/>
              </a:ext>
            </a:extLst>
          </p:cNvPr>
          <p:cNvSpPr txBox="1"/>
          <p:nvPr/>
        </p:nvSpPr>
        <p:spPr>
          <a:xfrm>
            <a:off x="9224829" y="2470835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18532-ADEA-1EE4-5270-5511427CAC92}"/>
              </a:ext>
            </a:extLst>
          </p:cNvPr>
          <p:cNvSpPr txBox="1"/>
          <p:nvPr/>
        </p:nvSpPr>
        <p:spPr>
          <a:xfrm>
            <a:off x="9986130" y="3512235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4EF39A-9AFE-9FDC-2C27-5590A53BC150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8694774" y="2840167"/>
            <a:ext cx="739407" cy="697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2791BB-BB9E-7A4F-B569-D685DC065DFE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9434181" y="2840167"/>
            <a:ext cx="761301" cy="672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7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RBT2: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817829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1204572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</p:cNvCxnSpPr>
          <p:nvPr/>
        </p:nvCxnSpPr>
        <p:spPr>
          <a:xfrm>
            <a:off x="6096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/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632102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 l="-2469" r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8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RBT2: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817829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1608477" y="20574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</p:cNvCxnSpPr>
          <p:nvPr/>
        </p:nvCxnSpPr>
        <p:spPr>
          <a:xfrm>
            <a:off x="6096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/>
              <p:nvPr/>
            </p:nvSpPr>
            <p:spPr>
              <a:xfrm>
                <a:off x="2336668" y="1734234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668" y="1734234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61787C-B41C-214E-A1AB-2708F4607D8D}"/>
              </a:ext>
            </a:extLst>
          </p:cNvPr>
          <p:cNvSpPr txBox="1"/>
          <p:nvPr/>
        </p:nvSpPr>
        <p:spPr>
          <a:xfrm>
            <a:off x="3667579" y="2057400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3772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RBT2: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180700" y="313237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876931" y="2426732"/>
            <a:ext cx="513121" cy="705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/>
              <p:nvPr/>
            </p:nvSpPr>
            <p:spPr>
              <a:xfrm>
                <a:off x="3573161" y="56321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161" y="5632102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61787C-B41C-214E-A1AB-2708F4607D8D}"/>
              </a:ext>
            </a:extLst>
          </p:cNvPr>
          <p:cNvSpPr txBox="1"/>
          <p:nvPr/>
        </p:nvSpPr>
        <p:spPr>
          <a:xfrm>
            <a:off x="3667579" y="2057400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535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RBT2: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838200" y="412137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351321" y="309850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047552" y="3467836"/>
            <a:ext cx="513121" cy="653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256904" y="2435198"/>
            <a:ext cx="303769" cy="66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/>
              <p:nvPr/>
            </p:nvSpPr>
            <p:spPr>
              <a:xfrm>
                <a:off x="3711438" y="2851518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438" y="2851518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61787C-B41C-214E-A1AB-2708F4607D8D}"/>
              </a:ext>
            </a:extLst>
          </p:cNvPr>
          <p:cNvSpPr txBox="1"/>
          <p:nvPr/>
        </p:nvSpPr>
        <p:spPr>
          <a:xfrm>
            <a:off x="1047552" y="2065866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70878-C7EF-AAF4-5B04-EA9F646103BB}"/>
              </a:ext>
            </a:extLst>
          </p:cNvPr>
          <p:cNvSpPr txBox="1"/>
          <p:nvPr/>
        </p:nvSpPr>
        <p:spPr>
          <a:xfrm>
            <a:off x="2628240" y="413830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3CA6-61E0-4BDB-CBB7-F6A3A72E0111}"/>
              </a:ext>
            </a:extLst>
          </p:cNvPr>
          <p:cNvSpPr txBox="1"/>
          <p:nvPr/>
        </p:nvSpPr>
        <p:spPr>
          <a:xfrm>
            <a:off x="3141361" y="3115437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6ACB1B-F595-2A7F-FDE3-7E9BE2515711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2837592" y="3484769"/>
            <a:ext cx="513121" cy="653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A6D046-17C8-F6C6-021A-41D3657327E4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046944" y="2452131"/>
            <a:ext cx="303769" cy="66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E3BD6C-BE13-4F0E-4707-6ABA0B1D21C4}"/>
              </a:ext>
            </a:extLst>
          </p:cNvPr>
          <p:cNvSpPr txBox="1"/>
          <p:nvPr/>
        </p:nvSpPr>
        <p:spPr>
          <a:xfrm>
            <a:off x="2837592" y="2082799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BA2DE4-81B6-139F-95FA-ACBE22013304}"/>
              </a:ext>
            </a:extLst>
          </p:cNvPr>
          <p:cNvSpPr txBox="1"/>
          <p:nvPr/>
        </p:nvSpPr>
        <p:spPr>
          <a:xfrm>
            <a:off x="4530900" y="4138303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41ABC-2660-4CA5-6E1E-DA4A20FAE336}"/>
              </a:ext>
            </a:extLst>
          </p:cNvPr>
          <p:cNvSpPr txBox="1"/>
          <p:nvPr/>
        </p:nvSpPr>
        <p:spPr>
          <a:xfrm>
            <a:off x="5044021" y="311543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2FEE35-1C6A-3AF7-4374-C0DF247D1F35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4740252" y="3484769"/>
            <a:ext cx="513121" cy="653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827B6C-CB01-21B8-AF90-8F4BBFE04BE9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4949604" y="2452131"/>
            <a:ext cx="303769" cy="663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4D80A6-83C4-DFFF-ECBA-1853327D9930}"/>
              </a:ext>
            </a:extLst>
          </p:cNvPr>
          <p:cNvSpPr txBox="1"/>
          <p:nvPr/>
        </p:nvSpPr>
        <p:spPr>
          <a:xfrm>
            <a:off x="4740252" y="2082799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D2E8EE-64FA-C7B2-94E4-D8BCF3937CD3}"/>
                  </a:ext>
                </a:extLst>
              </p:cNvPr>
              <p:cNvSpPr txBox="1"/>
              <p:nvPr/>
            </p:nvSpPr>
            <p:spPr>
              <a:xfrm>
                <a:off x="1864442" y="273663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D2E8EE-64FA-C7B2-94E4-D8BCF393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42" y="2736630"/>
                <a:ext cx="1026243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41F7A6F-EFC1-E4FE-6AA5-35571E721FE4}"/>
              </a:ext>
            </a:extLst>
          </p:cNvPr>
          <p:cNvSpPr txBox="1"/>
          <p:nvPr/>
        </p:nvSpPr>
        <p:spPr>
          <a:xfrm>
            <a:off x="6944543" y="3147998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EC183-F5D5-D1E2-2C01-85D2C804386D}"/>
              </a:ext>
            </a:extLst>
          </p:cNvPr>
          <p:cNvSpPr txBox="1"/>
          <p:nvPr/>
        </p:nvSpPr>
        <p:spPr>
          <a:xfrm>
            <a:off x="7255056" y="420473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EABAA4-A7FA-E695-6C3E-37B579F68E64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7153895" y="3517330"/>
            <a:ext cx="310513" cy="68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7F351-8068-E84C-46AE-263BA12DEAB0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6944543" y="2460598"/>
            <a:ext cx="209352" cy="68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DD914E-39D1-A120-8083-B3ECEF39A7C8}"/>
              </a:ext>
            </a:extLst>
          </p:cNvPr>
          <p:cNvSpPr txBox="1"/>
          <p:nvPr/>
        </p:nvSpPr>
        <p:spPr>
          <a:xfrm>
            <a:off x="6735191" y="2091266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8B9F39-4A51-1933-936B-CCDABDE43ED8}"/>
              </a:ext>
            </a:extLst>
          </p:cNvPr>
          <p:cNvSpPr txBox="1"/>
          <p:nvPr/>
        </p:nvSpPr>
        <p:spPr>
          <a:xfrm>
            <a:off x="9354408" y="2082799"/>
            <a:ext cx="418704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3C6F76-0C4F-54B9-4712-79FF983F3CEA}"/>
              </a:ext>
            </a:extLst>
          </p:cNvPr>
          <p:cNvSpPr txBox="1"/>
          <p:nvPr/>
        </p:nvSpPr>
        <p:spPr>
          <a:xfrm>
            <a:off x="9773112" y="33625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15AFE9-AD76-C1A2-E4A2-703FAE44995F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 flipV="1">
            <a:off x="9563760" y="2452131"/>
            <a:ext cx="418704" cy="910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8858A4-C246-9C55-5E32-01F33308DCD8}"/>
              </a:ext>
            </a:extLst>
          </p:cNvPr>
          <p:cNvCxnSpPr>
            <a:cxnSpLocks/>
            <a:stCxn id="35" idx="0"/>
            <a:endCxn id="28" idx="2"/>
          </p:cNvCxnSpPr>
          <p:nvPr/>
        </p:nvCxnSpPr>
        <p:spPr>
          <a:xfrm flipV="1">
            <a:off x="8939482" y="2452131"/>
            <a:ext cx="624278" cy="842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D03B1E-BD4F-2739-7749-AD7B9CC6E546}"/>
              </a:ext>
            </a:extLst>
          </p:cNvPr>
          <p:cNvSpPr txBox="1"/>
          <p:nvPr/>
        </p:nvSpPr>
        <p:spPr>
          <a:xfrm>
            <a:off x="8730130" y="3295005"/>
            <a:ext cx="41870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F5174-57C3-9DC6-2CFF-75B5281E297A}"/>
                  </a:ext>
                </a:extLst>
              </p:cNvPr>
              <p:cNvSpPr txBox="1"/>
              <p:nvPr/>
            </p:nvSpPr>
            <p:spPr>
              <a:xfrm>
                <a:off x="7541307" y="282483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8F5174-57C3-9DC6-2CFF-75B5281E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7" y="2824832"/>
                <a:ext cx="1026243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1F43CE-E3F8-A563-78E5-9B0B9EB0CC26}"/>
                  </a:ext>
                </a:extLst>
              </p:cNvPr>
              <p:cNvSpPr txBox="1"/>
              <p:nvPr/>
            </p:nvSpPr>
            <p:spPr>
              <a:xfrm>
                <a:off x="5641937" y="2851518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1F43CE-E3F8-A563-78E5-9B0B9EB0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937" y="2851518"/>
                <a:ext cx="102624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88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RBT3: Build an RB tree adding elements in the order specified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2431086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817829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1204572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493843-20F8-0840-BDEB-225CB59D2D80}"/>
              </a:ext>
            </a:extLst>
          </p:cNvPr>
          <p:cNvCxnSpPr>
            <a:cxnSpLocks/>
          </p:cNvCxnSpPr>
          <p:nvPr/>
        </p:nvCxnSpPr>
        <p:spPr>
          <a:xfrm>
            <a:off x="3048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B2704-77B0-9049-904D-D2BD318E8CA4}"/>
              </a:ext>
            </a:extLst>
          </p:cNvPr>
          <p:cNvCxnSpPr>
            <a:cxnSpLocks/>
          </p:cNvCxnSpPr>
          <p:nvPr/>
        </p:nvCxnSpPr>
        <p:spPr>
          <a:xfrm>
            <a:off x="4572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87BAAA-EB67-3448-BBC4-99BAA287EA7D}"/>
              </a:ext>
            </a:extLst>
          </p:cNvPr>
          <p:cNvCxnSpPr>
            <a:cxnSpLocks/>
          </p:cNvCxnSpPr>
          <p:nvPr/>
        </p:nvCxnSpPr>
        <p:spPr>
          <a:xfrm>
            <a:off x="609600" y="5937115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/>
              <p:nvPr/>
            </p:nvSpPr>
            <p:spPr>
              <a:xfrm>
                <a:off x="3810000" y="5632102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584CC-6E43-634C-AD5B-736EC8D6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632102"/>
                <a:ext cx="1026243" cy="1015663"/>
              </a:xfrm>
              <a:prstGeom prst="rect">
                <a:avLst/>
              </a:prstGeom>
              <a:blipFill>
                <a:blip r:embed="rId3"/>
                <a:stretch>
                  <a:fillRect l="-2469" r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71970F0-C861-4443-AE4F-6D31E97063D9}"/>
              </a:ext>
            </a:extLst>
          </p:cNvPr>
          <p:cNvSpPr txBox="1"/>
          <p:nvPr/>
        </p:nvSpPr>
        <p:spPr>
          <a:xfrm>
            <a:off x="3044343" y="59552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247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3226-0A3B-F44A-9446-FFF9B92C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BDBD-65A3-914B-A035-76577D1A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a valid Binary Search Tree (obeys ordering constraint)</a:t>
            </a:r>
          </a:p>
          <a:p>
            <a:r>
              <a:rPr lang="en-US" dirty="0"/>
              <a:t>Every node is either </a:t>
            </a:r>
            <a:r>
              <a:rPr lang="en-US" u="sng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u="sng" dirty="0"/>
              <a:t>BLACK</a:t>
            </a:r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ROOT</a:t>
            </a:r>
            <a:r>
              <a:rPr lang="en-US" dirty="0"/>
              <a:t> is always </a:t>
            </a:r>
            <a:r>
              <a:rPr lang="en-US" u="sng" dirty="0"/>
              <a:t>BLACK</a:t>
            </a:r>
            <a:endParaRPr lang="en-US" dirty="0"/>
          </a:p>
          <a:p>
            <a:r>
              <a:rPr lang="en-US" dirty="0"/>
              <a:t>If a node is </a:t>
            </a:r>
            <a:r>
              <a:rPr lang="en-US" u="sng" dirty="0">
                <a:solidFill>
                  <a:srgbClr val="FF0000"/>
                </a:solidFill>
              </a:rPr>
              <a:t>RED</a:t>
            </a:r>
            <a:r>
              <a:rPr lang="en-US" dirty="0"/>
              <a:t>, its </a:t>
            </a:r>
            <a:r>
              <a:rPr lang="en-US" u="sng" dirty="0"/>
              <a:t>CHILDREN</a:t>
            </a:r>
            <a:r>
              <a:rPr lang="en-US" dirty="0"/>
              <a:t> must be </a:t>
            </a:r>
            <a:r>
              <a:rPr lang="en-US" u="sng" dirty="0"/>
              <a:t>BLACK</a:t>
            </a:r>
            <a:endParaRPr lang="en-US" dirty="0"/>
          </a:p>
          <a:p>
            <a:r>
              <a:rPr lang="en-US" u="sng" dirty="0"/>
              <a:t>BLACK DEPTH</a:t>
            </a:r>
            <a:r>
              <a:rPr lang="en-US" dirty="0"/>
              <a:t> is the same for every </a:t>
            </a:r>
            <a:r>
              <a:rPr lang="en-US" i="1" dirty="0"/>
              <a:t>null leaf</a:t>
            </a:r>
          </a:p>
        </p:txBody>
      </p:sp>
    </p:spTree>
    <p:extLst>
      <p:ext uri="{BB962C8B-B14F-4D97-AF65-F5344CB8AC3E}">
        <p14:creationId xmlns:p14="http://schemas.microsoft.com/office/powerpoint/2010/main" val="40700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148659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2209800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</p:cNvCxnSpPr>
          <p:nvPr/>
        </p:nvCxnSpPr>
        <p:spPr>
          <a:xfrm>
            <a:off x="114300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 l="-2439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51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510446" y="106680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2209800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</p:cNvCxnSpPr>
          <p:nvPr/>
        </p:nvCxnSpPr>
        <p:spPr>
          <a:xfrm>
            <a:off x="114300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164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510446" y="106680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130339" y="19812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719798" y="1436132"/>
            <a:ext cx="619893" cy="545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98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4893276" y="229442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479534" y="130589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035187" y="229442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8886" y="1675227"/>
            <a:ext cx="555653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102628" y="1675227"/>
            <a:ext cx="586258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49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4893276" y="2294429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482983" y="317491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479534" y="130589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035187" y="2294429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692335" y="2663761"/>
            <a:ext cx="410293" cy="511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8886" y="1675227"/>
            <a:ext cx="555653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102628" y="1675227"/>
            <a:ext cx="586258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10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232166" y="324433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13462" y="227315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479534" y="130589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035187" y="2294429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57646" y="324433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022814" y="1675227"/>
            <a:ext cx="666072" cy="597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566998" y="2642486"/>
            <a:ext cx="455816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8886" y="1675227"/>
            <a:ext cx="555653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22814" y="2642486"/>
            <a:ext cx="418704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23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232166" y="324433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13462" y="227315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479534" y="130589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035187" y="2294429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4876956" y="403605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57646" y="324433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5086308" y="3613666"/>
            <a:ext cx="355210" cy="422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022814" y="1675227"/>
            <a:ext cx="666072" cy="597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566998" y="2642486"/>
            <a:ext cx="455816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8886" y="1675227"/>
            <a:ext cx="555653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22814" y="2642486"/>
            <a:ext cx="418704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693387" y="406947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232166" y="324433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13462" y="227315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479534" y="130589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035187" y="2294429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4876956" y="403605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57646" y="324433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441518" y="3613666"/>
            <a:ext cx="461221" cy="4558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5086308" y="3613666"/>
            <a:ext cx="355210" cy="422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022814" y="1675227"/>
            <a:ext cx="666072" cy="597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566998" y="2642486"/>
            <a:ext cx="455816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8886" y="1675227"/>
            <a:ext cx="555653" cy="6192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22814" y="2642486"/>
            <a:ext cx="418704" cy="601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3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408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RBT4: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366423" y="3550211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4934905" y="1226705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198226" y="235907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749585" y="2296652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264997" y="352552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4604231" y="352552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3582613" y="352552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575775" y="2665984"/>
            <a:ext cx="383162" cy="884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4407578" y="2728406"/>
            <a:ext cx="406005" cy="797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5144257" y="1596037"/>
            <a:ext cx="814680" cy="700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3791965" y="2728406"/>
            <a:ext cx="615613" cy="797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58937" y="2665984"/>
            <a:ext cx="515412" cy="8595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5575775" y="3919543"/>
            <a:ext cx="418704" cy="33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5785127" y="425858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96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553AB2-1F14-B21A-CD8E-944CB282BE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07578" y="1596037"/>
            <a:ext cx="736679" cy="763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61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1486593" y="586759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2209800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</p:cNvCxnSpPr>
          <p:nvPr/>
        </p:nvCxnSpPr>
        <p:spPr>
          <a:xfrm>
            <a:off x="114300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 l="-1220"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99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&amp; Importance of ‘null leaves’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94A408-19E8-0E49-BE7A-9FA4A3FFB6DC}"/>
              </a:ext>
            </a:extLst>
          </p:cNvPr>
          <p:cNvSpPr txBox="1"/>
          <p:nvPr/>
        </p:nvSpPr>
        <p:spPr>
          <a:xfrm>
            <a:off x="4152359" y="45836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55ACA-EB31-4146-B07D-7153BF392226}"/>
              </a:ext>
            </a:extLst>
          </p:cNvPr>
          <p:cNvSpPr txBox="1"/>
          <p:nvPr/>
        </p:nvSpPr>
        <p:spPr>
          <a:xfrm>
            <a:off x="2142683" y="45836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70985C-1AB5-6545-8DE3-174C2FF5E79A}"/>
              </a:ext>
            </a:extLst>
          </p:cNvPr>
          <p:cNvSpPr txBox="1"/>
          <p:nvPr/>
        </p:nvSpPr>
        <p:spPr>
          <a:xfrm>
            <a:off x="1332959" y="36311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6CEB23-595C-B24E-A2A9-FFE06758EB1D}"/>
              </a:ext>
            </a:extLst>
          </p:cNvPr>
          <p:cNvSpPr txBox="1"/>
          <p:nvPr/>
        </p:nvSpPr>
        <p:spPr>
          <a:xfrm>
            <a:off x="2209655" y="26024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311B9C-7480-F541-ADFA-96EF7E02C0E0}"/>
              </a:ext>
            </a:extLst>
          </p:cNvPr>
          <p:cNvSpPr txBox="1"/>
          <p:nvPr/>
        </p:nvSpPr>
        <p:spPr>
          <a:xfrm>
            <a:off x="3161759" y="35930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742E2E-5BBC-8D41-92F4-D9F2F70A2D64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1542311" y="2971800"/>
            <a:ext cx="876696" cy="6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2D6871-6EAD-1848-8325-BBBE2BDD6017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>
            <a:off x="1542311" y="4000500"/>
            <a:ext cx="809724" cy="58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D426FF-33AF-1148-962A-F9651AE16AAC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3371111" y="3962400"/>
            <a:ext cx="990600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58F294-A324-9740-AE46-6707B101C139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2419007" y="2971800"/>
            <a:ext cx="95210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D937D9-722B-874D-9C32-92B531BF79B9}"/>
              </a:ext>
            </a:extLst>
          </p:cNvPr>
          <p:cNvSpPr txBox="1"/>
          <p:nvPr/>
        </p:nvSpPr>
        <p:spPr>
          <a:xfrm>
            <a:off x="10440339" y="45836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30F4F7-BED0-C44B-9308-066FDA4B5EDF}"/>
              </a:ext>
            </a:extLst>
          </p:cNvPr>
          <p:cNvSpPr txBox="1"/>
          <p:nvPr/>
        </p:nvSpPr>
        <p:spPr>
          <a:xfrm>
            <a:off x="8430663" y="45836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28A002-5735-6D44-9209-CDF505437644}"/>
              </a:ext>
            </a:extLst>
          </p:cNvPr>
          <p:cNvSpPr txBox="1"/>
          <p:nvPr/>
        </p:nvSpPr>
        <p:spPr>
          <a:xfrm>
            <a:off x="7620939" y="36311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07F7C1-A6E1-D848-9865-649F2E2DD61B}"/>
              </a:ext>
            </a:extLst>
          </p:cNvPr>
          <p:cNvSpPr txBox="1"/>
          <p:nvPr/>
        </p:nvSpPr>
        <p:spPr>
          <a:xfrm>
            <a:off x="8497635" y="26024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2ADF1F-579F-EB44-A1B7-3A49DFDF02DA}"/>
              </a:ext>
            </a:extLst>
          </p:cNvPr>
          <p:cNvSpPr txBox="1"/>
          <p:nvPr/>
        </p:nvSpPr>
        <p:spPr>
          <a:xfrm>
            <a:off x="9449739" y="35930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4957D5D-37A8-4A44-8153-90ACE2EA41CF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 flipH="1">
            <a:off x="7830291" y="2971800"/>
            <a:ext cx="876696" cy="659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E86DDC-A173-5145-9C9C-7A554502B6B9}"/>
              </a:ext>
            </a:extLst>
          </p:cNvPr>
          <p:cNvCxnSpPr>
            <a:cxnSpLocks/>
            <a:stCxn id="53" idx="2"/>
            <a:endCxn id="52" idx="0"/>
          </p:cNvCxnSpPr>
          <p:nvPr/>
        </p:nvCxnSpPr>
        <p:spPr>
          <a:xfrm>
            <a:off x="7830291" y="4000500"/>
            <a:ext cx="809724" cy="583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1BA60B-ADD9-A041-8285-C3F5449C3025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>
            <a:off x="9659091" y="3962400"/>
            <a:ext cx="990600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93B5E0-91CE-5941-A78C-E2EB2CBFF9AA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8706987" y="2971800"/>
            <a:ext cx="95210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1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576058" y="114300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2209800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</p:cNvCxnSpPr>
          <p:nvPr/>
        </p:nvCxnSpPr>
        <p:spPr>
          <a:xfrm>
            <a:off x="114300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3308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576058" y="114300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102628" y="19812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2933007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</p:cNvCxnSpPr>
          <p:nvPr/>
        </p:nvCxnSpPr>
        <p:spPr>
          <a:xfrm>
            <a:off x="964094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5311980" y="1512332"/>
            <a:ext cx="473430" cy="468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2980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955617" y="203887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3656214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531817" y="116821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4924844" y="203887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</p:cNvCxnSpPr>
          <p:nvPr/>
        </p:nvCxnSpPr>
        <p:spPr>
          <a:xfrm>
            <a:off x="785188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134196" y="1537542"/>
            <a:ext cx="606973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5741169" y="1537542"/>
            <a:ext cx="423800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34753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955617" y="203887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239044" y="296973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531817" y="116821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4924844" y="203887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7942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4448396" y="2408206"/>
            <a:ext cx="685800" cy="561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</p:cNvCxnSpPr>
          <p:nvPr/>
        </p:nvCxnSpPr>
        <p:spPr>
          <a:xfrm>
            <a:off x="606282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134196" y="1537542"/>
            <a:ext cx="606973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5741169" y="1537542"/>
            <a:ext cx="423800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98376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955617" y="203887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22938" y="1854208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531817" y="116821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4995577" y="2802386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5102628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114060" y="2802386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</p:cNvCxnSpPr>
          <p:nvPr/>
        </p:nvCxnSpPr>
        <p:spPr>
          <a:xfrm>
            <a:off x="427376" y="5794283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32290" y="2223540"/>
            <a:ext cx="172639" cy="578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323412" y="2223540"/>
            <a:ext cx="708878" cy="578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5032290" y="1537542"/>
            <a:ext cx="708879" cy="316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5741169" y="1537542"/>
            <a:ext cx="423800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6476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825835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955617" y="203887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756658" y="203887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531817" y="116821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4995577" y="280238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3505200" y="35814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114060" y="280238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</p:cNvCxnSpPr>
          <p:nvPr/>
        </p:nvCxnSpPr>
        <p:spPr>
          <a:xfrm>
            <a:off x="248470" y="5789419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3714552" y="3171718"/>
            <a:ext cx="608860" cy="40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966010" y="2408206"/>
            <a:ext cx="238919" cy="39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323412" y="2408206"/>
            <a:ext cx="642598" cy="39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4966010" y="1537542"/>
            <a:ext cx="775159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5741169" y="1537542"/>
            <a:ext cx="423800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6154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3448221" y="355836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955617" y="2038874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756658" y="203887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531817" y="116821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4995577" y="280238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3931919" y="2693896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350623" y="355836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flipH="1">
            <a:off x="3657573" y="3063228"/>
            <a:ext cx="483698" cy="495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4141271" y="3063228"/>
            <a:ext cx="418704" cy="495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966010" y="2408206"/>
            <a:ext cx="238919" cy="394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4141271" y="2408206"/>
            <a:ext cx="824739" cy="2856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4966010" y="1537542"/>
            <a:ext cx="775159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5741169" y="1537542"/>
            <a:ext cx="423800" cy="501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6549043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32786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3866925" y="2690171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716023" y="2917498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175362" y="101452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997192" y="175318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16706" y="290009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4350623" y="175318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568424" y="2688127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 flipH="1">
            <a:off x="4076277" y="2122516"/>
            <a:ext cx="483698" cy="567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4559975" y="2122516"/>
            <a:ext cx="217801" cy="56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26058" y="2122516"/>
            <a:ext cx="380486" cy="777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4559975" y="1383852"/>
            <a:ext cx="824739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5384714" y="1383852"/>
            <a:ext cx="82183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6206544" y="2122516"/>
            <a:ext cx="718831" cy="79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3249755" y="35814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7272251" y="5824055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C16C03-85AA-98EE-D9DF-316F2C2B42C4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3459107" y="3059503"/>
            <a:ext cx="617170" cy="521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3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754820" y="303938"/>
            <a:ext cx="10359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RBT5: Build an RB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137929" y="35814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716023" y="2917498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175362" y="1014520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5997192" y="175318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16706" y="290009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B87624-D121-AB48-B718-18FF41ED4385}"/>
              </a:ext>
            </a:extLst>
          </p:cNvPr>
          <p:cNvSpPr txBox="1"/>
          <p:nvPr/>
        </p:nvSpPr>
        <p:spPr>
          <a:xfrm>
            <a:off x="4350623" y="1753184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4EB64B-E615-AC49-800D-B52CB270A0AE}"/>
              </a:ext>
            </a:extLst>
          </p:cNvPr>
          <p:cNvSpPr txBox="1"/>
          <p:nvPr/>
        </p:nvSpPr>
        <p:spPr>
          <a:xfrm>
            <a:off x="4568424" y="2688127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B1A90D-3BD9-154A-A1D2-8A60432AB5C0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3670010" y="2122516"/>
            <a:ext cx="889965" cy="5146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3139A2-E252-D743-96A6-D59CFA991DF7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4559975" y="2122516"/>
            <a:ext cx="217801" cy="5656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4D0F13-F823-814E-BC3F-AAC4D2A7A9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826058" y="2122516"/>
            <a:ext cx="380486" cy="777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E01B7C-BDCB-7649-BF94-46AD26F480B7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4559975" y="1383852"/>
            <a:ext cx="824739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10DE5-655A-F84F-A05C-50404D87A88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5384714" y="1383852"/>
            <a:ext cx="82183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738E1A-75AC-9044-BC96-D6C3E40E171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H="1" flipV="1">
            <a:off x="6206544" y="2122516"/>
            <a:ext cx="718831" cy="794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33A049-33B9-6440-A913-13A958FF89BD}"/>
              </a:ext>
            </a:extLst>
          </p:cNvPr>
          <p:cNvSpPr txBox="1"/>
          <p:nvPr/>
        </p:nvSpPr>
        <p:spPr>
          <a:xfrm>
            <a:off x="3460658" y="2637142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/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01565E-3346-C24F-A7D4-C90ABD431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59" y="5538399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0D0D3D-0B9F-F74F-B33B-87CADDE70F15}"/>
              </a:ext>
            </a:extLst>
          </p:cNvPr>
          <p:cNvSpPr txBox="1"/>
          <p:nvPr/>
        </p:nvSpPr>
        <p:spPr>
          <a:xfrm>
            <a:off x="3132671" y="355653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C16C03-85AA-98EE-D9DF-316F2C2B42C4}"/>
              </a:ext>
            </a:extLst>
          </p:cNvPr>
          <p:cNvCxnSpPr>
            <a:cxnSpLocks/>
            <a:stCxn id="5" idx="0"/>
            <a:endCxn id="29" idx="2"/>
          </p:cNvCxnSpPr>
          <p:nvPr/>
        </p:nvCxnSpPr>
        <p:spPr>
          <a:xfrm flipH="1" flipV="1">
            <a:off x="3670010" y="3006474"/>
            <a:ext cx="677271" cy="5749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78822A-AE21-B0B3-D1B2-7D47D961BACA}"/>
              </a:ext>
            </a:extLst>
          </p:cNvPr>
          <p:cNvCxnSpPr>
            <a:cxnSpLocks/>
            <a:stCxn id="18" idx="0"/>
            <a:endCxn id="29" idx="2"/>
          </p:cNvCxnSpPr>
          <p:nvPr/>
        </p:nvCxnSpPr>
        <p:spPr>
          <a:xfrm flipV="1">
            <a:off x="3342023" y="3006474"/>
            <a:ext cx="327987" cy="5500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7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42E-0EC8-C543-AC50-A9E60C96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47945-BCB0-F546-B986-231546CD0067}"/>
              </a:ext>
            </a:extLst>
          </p:cNvPr>
          <p:cNvSpPr txBox="1"/>
          <p:nvPr/>
        </p:nvSpPr>
        <p:spPr>
          <a:xfrm>
            <a:off x="4210248" y="42788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885FD-F216-8A4D-B4B1-B2E97E7BC22D}"/>
              </a:ext>
            </a:extLst>
          </p:cNvPr>
          <p:cNvSpPr txBox="1"/>
          <p:nvPr/>
        </p:nvSpPr>
        <p:spPr>
          <a:xfrm>
            <a:off x="2200572" y="4278868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1A1E-3ABA-6640-A4F2-5CD29C97A9D9}"/>
              </a:ext>
            </a:extLst>
          </p:cNvPr>
          <p:cNvSpPr txBox="1"/>
          <p:nvPr/>
        </p:nvSpPr>
        <p:spPr>
          <a:xfrm>
            <a:off x="1390848" y="3288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A9CEF-3F0F-5449-84E4-F4BC4902D7DB}"/>
              </a:ext>
            </a:extLst>
          </p:cNvPr>
          <p:cNvSpPr txBox="1"/>
          <p:nvPr/>
        </p:nvSpPr>
        <p:spPr>
          <a:xfrm>
            <a:off x="2267544" y="22976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BF4DD-C821-844B-942A-434C81888B25}"/>
              </a:ext>
            </a:extLst>
          </p:cNvPr>
          <p:cNvSpPr txBox="1"/>
          <p:nvPr/>
        </p:nvSpPr>
        <p:spPr>
          <a:xfrm>
            <a:off x="3219648" y="3288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D46B3-5CD2-8647-9B8E-882C6844C15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1600200" y="2667000"/>
            <a:ext cx="876696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BA891-D873-C341-8312-9D11E9C59F9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977386" y="3657600"/>
            <a:ext cx="622814" cy="498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7167C3-88D3-8645-AC2C-AB3F2624A754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600200" y="3657600"/>
            <a:ext cx="80972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5E947F-C9F3-B34F-8363-D88BAFE4894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3429000" y="3657600"/>
            <a:ext cx="990600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3F4F60-51BE-DF43-B87B-1F9EFB31172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76896" y="2667000"/>
            <a:ext cx="95210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FE7B4-5105-6A41-B17A-038B2A846EE3}"/>
              </a:ext>
            </a:extLst>
          </p:cNvPr>
          <p:cNvSpPr txBox="1"/>
          <p:nvPr/>
        </p:nvSpPr>
        <p:spPr>
          <a:xfrm>
            <a:off x="790476" y="415575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D0145-4BFD-D14F-BA7C-72FB3449DF70}"/>
              </a:ext>
            </a:extLst>
          </p:cNvPr>
          <p:cNvSpPr txBox="1"/>
          <p:nvPr/>
        </p:nvSpPr>
        <p:spPr>
          <a:xfrm>
            <a:off x="1600200" y="520377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8CFA9-F074-2C4E-A042-41523AEEA350}"/>
              </a:ext>
            </a:extLst>
          </p:cNvPr>
          <p:cNvSpPr txBox="1"/>
          <p:nvPr/>
        </p:nvSpPr>
        <p:spPr>
          <a:xfrm>
            <a:off x="2766038" y="520377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ABA63-0252-4543-9C76-96F515F9EB7B}"/>
              </a:ext>
            </a:extLst>
          </p:cNvPr>
          <p:cNvSpPr txBox="1"/>
          <p:nvPr/>
        </p:nvSpPr>
        <p:spPr>
          <a:xfrm>
            <a:off x="3744966" y="5203776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2220D-D9F6-D944-95AB-A3A9F2813E7C}"/>
              </a:ext>
            </a:extLst>
          </p:cNvPr>
          <p:cNvSpPr txBox="1"/>
          <p:nvPr/>
        </p:nvSpPr>
        <p:spPr>
          <a:xfrm>
            <a:off x="4723894" y="5188010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5C129B-59A1-9B4E-AD2D-C318672610B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787110" y="4648200"/>
            <a:ext cx="622814" cy="555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F426D8-5003-9B41-9F40-ED08C9500377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2409924" y="4648200"/>
            <a:ext cx="543024" cy="555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14351E-753D-5A42-9EC1-37DD46135A3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3931876" y="4648200"/>
            <a:ext cx="487724" cy="555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A6AAA3-4F6A-DA48-B658-1DDDD6214013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419600" y="4648200"/>
            <a:ext cx="491204" cy="539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8779B2-7527-D048-918A-DF58F51950D2}"/>
              </a:ext>
            </a:extLst>
          </p:cNvPr>
          <p:cNvSpPr txBox="1"/>
          <p:nvPr/>
        </p:nvSpPr>
        <p:spPr>
          <a:xfrm>
            <a:off x="10327148" y="425952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6E72C-4FB8-F347-86F6-DDE40E6C87CF}"/>
              </a:ext>
            </a:extLst>
          </p:cNvPr>
          <p:cNvSpPr txBox="1"/>
          <p:nvPr/>
        </p:nvSpPr>
        <p:spPr>
          <a:xfrm>
            <a:off x="8317472" y="4259529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F7F5B-1469-4749-881D-090DDF7DA69B}"/>
              </a:ext>
            </a:extLst>
          </p:cNvPr>
          <p:cNvSpPr txBox="1"/>
          <p:nvPr/>
        </p:nvSpPr>
        <p:spPr>
          <a:xfrm>
            <a:off x="7507748" y="326892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820EF-6E65-B945-A477-242808F7CCFA}"/>
              </a:ext>
            </a:extLst>
          </p:cNvPr>
          <p:cNvSpPr txBox="1"/>
          <p:nvPr/>
        </p:nvSpPr>
        <p:spPr>
          <a:xfrm>
            <a:off x="8384444" y="2278329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AEF533-0E2F-0449-A7BC-A9A3CB699A54}"/>
              </a:ext>
            </a:extLst>
          </p:cNvPr>
          <p:cNvSpPr txBox="1"/>
          <p:nvPr/>
        </p:nvSpPr>
        <p:spPr>
          <a:xfrm>
            <a:off x="9336548" y="3268929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67670B-3842-AD4D-A326-D522A0DBF923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flipH="1">
            <a:off x="7717100" y="2647661"/>
            <a:ext cx="876696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D4096C-BF75-594B-A9C1-0463F53F3E51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 flipH="1">
            <a:off x="7094286" y="3638261"/>
            <a:ext cx="622814" cy="498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B4D93F-9F5C-B147-9CCE-49EA98624E14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7717100" y="3638261"/>
            <a:ext cx="80972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952F48-64C1-4F47-8A39-6D6060ED5110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9545900" y="3638261"/>
            <a:ext cx="990600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38A54-182A-AA41-8B19-7F1A8A6B174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593796" y="2647661"/>
            <a:ext cx="952104" cy="621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F9945D-5FCA-704E-8C0D-FABE3EBFB2E4}"/>
              </a:ext>
            </a:extLst>
          </p:cNvPr>
          <p:cNvSpPr txBox="1"/>
          <p:nvPr/>
        </p:nvSpPr>
        <p:spPr>
          <a:xfrm>
            <a:off x="6907376" y="4136418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057303-CF0A-7742-BF2F-83D63264C827}"/>
              </a:ext>
            </a:extLst>
          </p:cNvPr>
          <p:cNvSpPr txBox="1"/>
          <p:nvPr/>
        </p:nvSpPr>
        <p:spPr>
          <a:xfrm>
            <a:off x="7717100" y="5184438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1C1B45-7330-6B41-9143-2DD74B9F5241}"/>
              </a:ext>
            </a:extLst>
          </p:cNvPr>
          <p:cNvSpPr txBox="1"/>
          <p:nvPr/>
        </p:nvSpPr>
        <p:spPr>
          <a:xfrm>
            <a:off x="8882938" y="5184438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D8885A-056C-8547-BB77-169FB6FCDBCC}"/>
              </a:ext>
            </a:extLst>
          </p:cNvPr>
          <p:cNvSpPr txBox="1"/>
          <p:nvPr/>
        </p:nvSpPr>
        <p:spPr>
          <a:xfrm>
            <a:off x="9861866" y="518443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61D159-6E20-314C-A281-7A98AB25A7F5}"/>
              </a:ext>
            </a:extLst>
          </p:cNvPr>
          <p:cNvSpPr txBox="1"/>
          <p:nvPr/>
        </p:nvSpPr>
        <p:spPr>
          <a:xfrm>
            <a:off x="10840794" y="5168671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9AF54D-F71E-DF48-B733-E3C8AF0BAFCD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7904010" y="4628861"/>
            <a:ext cx="622814" cy="555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5CDE4E-C45C-2D46-8DB5-F2B0882CFAB2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>
            <a:off x="8526824" y="4628861"/>
            <a:ext cx="543024" cy="555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781BB-7505-1C4A-B569-75FB157E7930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 flipH="1">
            <a:off x="10048776" y="4628861"/>
            <a:ext cx="487724" cy="555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33CACA-5BBB-9546-80FD-6076F78270BF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10536500" y="4628861"/>
            <a:ext cx="491204" cy="539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2218B8-BFC4-6A43-BEB3-12A9D9F70322}"/>
              </a:ext>
            </a:extLst>
          </p:cNvPr>
          <p:cNvSpPr txBox="1"/>
          <p:nvPr/>
        </p:nvSpPr>
        <p:spPr>
          <a:xfrm>
            <a:off x="1778176" y="5919903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RB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1B4D01-880A-2040-86B3-B70F410CF326}"/>
              </a:ext>
            </a:extLst>
          </p:cNvPr>
          <p:cNvSpPr txBox="1"/>
          <p:nvPr/>
        </p:nvSpPr>
        <p:spPr>
          <a:xfrm>
            <a:off x="7785097" y="5919903"/>
            <a:ext cx="176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RB 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3F4A7D-E1E5-BE42-ABAD-5D014DE213E4}"/>
              </a:ext>
            </a:extLst>
          </p:cNvPr>
          <p:cNvSpPr txBox="1"/>
          <p:nvPr/>
        </p:nvSpPr>
        <p:spPr>
          <a:xfrm>
            <a:off x="733688" y="450575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D1BC77-260C-374F-B00C-38328D1C0FD6}"/>
              </a:ext>
            </a:extLst>
          </p:cNvPr>
          <p:cNvSpPr txBox="1"/>
          <p:nvPr/>
        </p:nvSpPr>
        <p:spPr>
          <a:xfrm>
            <a:off x="1524349" y="550737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3F4ADE-6BD9-EF41-B863-5959D1DF1890}"/>
              </a:ext>
            </a:extLst>
          </p:cNvPr>
          <p:cNvSpPr txBox="1"/>
          <p:nvPr/>
        </p:nvSpPr>
        <p:spPr>
          <a:xfrm>
            <a:off x="2699513" y="550737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3B94C-B21D-004F-B790-4CAEAFCC30F4}"/>
              </a:ext>
            </a:extLst>
          </p:cNvPr>
          <p:cNvSpPr txBox="1"/>
          <p:nvPr/>
        </p:nvSpPr>
        <p:spPr>
          <a:xfrm>
            <a:off x="3680470" y="550737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250311-DE95-E448-BC85-0C6C2F6E2745}"/>
              </a:ext>
            </a:extLst>
          </p:cNvPr>
          <p:cNvSpPr txBox="1"/>
          <p:nvPr/>
        </p:nvSpPr>
        <p:spPr>
          <a:xfrm>
            <a:off x="4657369" y="550737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073D2D-4B49-804D-A59D-3F000794F6ED}"/>
              </a:ext>
            </a:extLst>
          </p:cNvPr>
          <p:cNvSpPr txBox="1"/>
          <p:nvPr/>
        </p:nvSpPr>
        <p:spPr>
          <a:xfrm>
            <a:off x="7639220" y="552884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AAC3DF-67B3-694F-8535-0BBEEB0B272A}"/>
              </a:ext>
            </a:extLst>
          </p:cNvPr>
          <p:cNvSpPr txBox="1"/>
          <p:nvPr/>
        </p:nvSpPr>
        <p:spPr>
          <a:xfrm>
            <a:off x="8814384" y="552884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013638-2895-B24B-A44C-9D7CE5CDE242}"/>
              </a:ext>
            </a:extLst>
          </p:cNvPr>
          <p:cNvSpPr txBox="1"/>
          <p:nvPr/>
        </p:nvSpPr>
        <p:spPr>
          <a:xfrm>
            <a:off x="9795341" y="5528842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FB16E9-9B96-1546-973A-5302DEA3319E}"/>
              </a:ext>
            </a:extLst>
          </p:cNvPr>
          <p:cNvSpPr txBox="1"/>
          <p:nvPr/>
        </p:nvSpPr>
        <p:spPr>
          <a:xfrm>
            <a:off x="10772240" y="552884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bd =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45E17-0C27-0041-9999-12A638B7A52C}"/>
              </a:ext>
            </a:extLst>
          </p:cNvPr>
          <p:cNvSpPr txBox="1"/>
          <p:nvPr/>
        </p:nvSpPr>
        <p:spPr>
          <a:xfrm>
            <a:off x="6843519" y="4505749"/>
            <a:ext cx="503664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bd = 2</a:t>
            </a:r>
          </a:p>
        </p:txBody>
      </p:sp>
    </p:spTree>
    <p:extLst>
      <p:ext uri="{BB962C8B-B14F-4D97-AF65-F5344CB8AC3E}">
        <p14:creationId xmlns:p14="http://schemas.microsoft.com/office/powerpoint/2010/main" val="33316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valid RB Tree? If not, why not?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D3D6-AA88-1E44-9ED7-9BBEEFDF831F}"/>
              </a:ext>
            </a:extLst>
          </p:cNvPr>
          <p:cNvSpPr txBox="1"/>
          <p:nvPr/>
        </p:nvSpPr>
        <p:spPr>
          <a:xfrm>
            <a:off x="8088248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0538-6918-F446-853C-3B483B03C87F}"/>
              </a:ext>
            </a:extLst>
          </p:cNvPr>
          <p:cNvSpPr txBox="1"/>
          <p:nvPr/>
        </p:nvSpPr>
        <p:spPr>
          <a:xfrm>
            <a:off x="4441582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D6863-4F5D-5B47-8C5B-9158DA57CF90}"/>
              </a:ext>
            </a:extLst>
          </p:cNvPr>
          <p:cNvSpPr txBox="1"/>
          <p:nvPr/>
        </p:nvSpPr>
        <p:spPr>
          <a:xfrm>
            <a:off x="3529916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0999B-0EEB-1F4B-95EB-F1065EB934E5}"/>
              </a:ext>
            </a:extLst>
          </p:cNvPr>
          <p:cNvSpPr txBox="1"/>
          <p:nvPr/>
        </p:nvSpPr>
        <p:spPr>
          <a:xfrm>
            <a:off x="5353248" y="2145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58FC-7916-8C44-AF44-1DBB7A2FF655}"/>
              </a:ext>
            </a:extLst>
          </p:cNvPr>
          <p:cNvSpPr txBox="1"/>
          <p:nvPr/>
        </p:nvSpPr>
        <p:spPr>
          <a:xfrm>
            <a:off x="7176580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A0AAB-8329-ED4B-8358-0C80BB2A4C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39268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61A5F-C2F4-1A47-B410-5A46C2B089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827602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F6C5-2BF4-7F45-A279-79FEF727BB8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739268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D3643D-B355-AB4D-98ED-8468E3C3DEDE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7385932" y="3529439"/>
            <a:ext cx="911668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DECF73-C36E-9241-90FC-26FF8CFCD2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62600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DC505-43ED-B240-8AFE-5F242ADD2B37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3985749" y="4460865"/>
            <a:ext cx="665185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C15BB-AD58-A749-A97B-E46DD7E000E9}"/>
              </a:ext>
            </a:extLst>
          </p:cNvPr>
          <p:cNvSpPr txBox="1"/>
          <p:nvPr/>
        </p:nvSpPr>
        <p:spPr>
          <a:xfrm>
            <a:off x="2618250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1626-22DD-AE40-8EB5-3D90229D6AD4}"/>
              </a:ext>
            </a:extLst>
          </p:cNvPr>
          <p:cNvSpPr txBox="1"/>
          <p:nvPr/>
        </p:nvSpPr>
        <p:spPr>
          <a:xfrm>
            <a:off x="6264914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51CED-0ECC-2E42-AC48-B11B9CFF2A06}"/>
              </a:ext>
            </a:extLst>
          </p:cNvPr>
          <p:cNvSpPr txBox="1"/>
          <p:nvPr/>
        </p:nvSpPr>
        <p:spPr>
          <a:xfrm>
            <a:off x="3776397" y="504399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85CB81-21B5-AA49-A4B4-44011C8295F0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6474266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2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(Same as previous slide, with null leaves)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D3D6-AA88-1E44-9ED7-9BBEEFDF831F}"/>
              </a:ext>
            </a:extLst>
          </p:cNvPr>
          <p:cNvSpPr txBox="1"/>
          <p:nvPr/>
        </p:nvSpPr>
        <p:spPr>
          <a:xfrm>
            <a:off x="8088248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0538-6918-F446-853C-3B483B03C87F}"/>
              </a:ext>
            </a:extLst>
          </p:cNvPr>
          <p:cNvSpPr txBox="1"/>
          <p:nvPr/>
        </p:nvSpPr>
        <p:spPr>
          <a:xfrm>
            <a:off x="4441582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D6863-4F5D-5B47-8C5B-9158DA57CF90}"/>
              </a:ext>
            </a:extLst>
          </p:cNvPr>
          <p:cNvSpPr txBox="1"/>
          <p:nvPr/>
        </p:nvSpPr>
        <p:spPr>
          <a:xfrm>
            <a:off x="3529916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0999B-0EEB-1F4B-95EB-F1065EB934E5}"/>
              </a:ext>
            </a:extLst>
          </p:cNvPr>
          <p:cNvSpPr txBox="1"/>
          <p:nvPr/>
        </p:nvSpPr>
        <p:spPr>
          <a:xfrm>
            <a:off x="5353248" y="2145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58FC-7916-8C44-AF44-1DBB7A2FF655}"/>
              </a:ext>
            </a:extLst>
          </p:cNvPr>
          <p:cNvSpPr txBox="1"/>
          <p:nvPr/>
        </p:nvSpPr>
        <p:spPr>
          <a:xfrm>
            <a:off x="7176580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A0AAB-8329-ED4B-8358-0C80BB2A4C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39268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61A5F-C2F4-1A47-B410-5A46C2B089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827602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F6C5-2BF4-7F45-A279-79FEF727BB8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739268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D3643D-B355-AB4D-98ED-8468E3C3DEDE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7385932" y="3529439"/>
            <a:ext cx="911668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DECF73-C36E-9241-90FC-26FF8CFCD2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62600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DC505-43ED-B240-8AFE-5F242ADD2B37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3985749" y="4460865"/>
            <a:ext cx="665185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C15BB-AD58-A749-A97B-E46DD7E000E9}"/>
              </a:ext>
            </a:extLst>
          </p:cNvPr>
          <p:cNvSpPr txBox="1"/>
          <p:nvPr/>
        </p:nvSpPr>
        <p:spPr>
          <a:xfrm>
            <a:off x="2618250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1626-22DD-AE40-8EB5-3D90229D6AD4}"/>
              </a:ext>
            </a:extLst>
          </p:cNvPr>
          <p:cNvSpPr txBox="1"/>
          <p:nvPr/>
        </p:nvSpPr>
        <p:spPr>
          <a:xfrm>
            <a:off x="6264914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51CED-0ECC-2E42-AC48-B11B9CFF2A06}"/>
              </a:ext>
            </a:extLst>
          </p:cNvPr>
          <p:cNvSpPr txBox="1"/>
          <p:nvPr/>
        </p:nvSpPr>
        <p:spPr>
          <a:xfrm>
            <a:off x="3776397" y="504399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85CB81-21B5-AA49-A4B4-44011C8295F0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6474266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F56CF8-7F07-6E45-89FC-26E59E2C9004}"/>
              </a:ext>
            </a:extLst>
          </p:cNvPr>
          <p:cNvSpPr txBox="1"/>
          <p:nvPr/>
        </p:nvSpPr>
        <p:spPr>
          <a:xfrm>
            <a:off x="8537221" y="4889111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6645F-896C-7843-A096-52AA95178BD6}"/>
              </a:ext>
            </a:extLst>
          </p:cNvPr>
          <p:cNvSpPr txBox="1"/>
          <p:nvPr/>
        </p:nvSpPr>
        <p:spPr>
          <a:xfrm>
            <a:off x="2308384" y="4888465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964AC-5C81-274B-8C53-7F25B82925F1}"/>
              </a:ext>
            </a:extLst>
          </p:cNvPr>
          <p:cNvSpPr txBox="1"/>
          <p:nvPr/>
        </p:nvSpPr>
        <p:spPr>
          <a:xfrm>
            <a:off x="2909615" y="4881601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5D4E8-B616-484F-8F51-01638910A1F6}"/>
              </a:ext>
            </a:extLst>
          </p:cNvPr>
          <p:cNvSpPr txBox="1"/>
          <p:nvPr/>
        </p:nvSpPr>
        <p:spPr>
          <a:xfrm>
            <a:off x="3516250" y="5750228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01BA4-08B6-944A-B955-F88EEBAD15F0}"/>
              </a:ext>
            </a:extLst>
          </p:cNvPr>
          <p:cNvSpPr txBox="1"/>
          <p:nvPr/>
        </p:nvSpPr>
        <p:spPr>
          <a:xfrm>
            <a:off x="4131431" y="5754722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3C1BB-C23B-0B49-8B7B-26F537F72799}"/>
              </a:ext>
            </a:extLst>
          </p:cNvPr>
          <p:cNvSpPr txBox="1"/>
          <p:nvPr/>
        </p:nvSpPr>
        <p:spPr>
          <a:xfrm>
            <a:off x="4919105" y="4888465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E5B81F-C95F-2540-9C31-6D97E4E18975}"/>
              </a:ext>
            </a:extLst>
          </p:cNvPr>
          <p:cNvSpPr txBox="1"/>
          <p:nvPr/>
        </p:nvSpPr>
        <p:spPr>
          <a:xfrm>
            <a:off x="6033134" y="4888466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C3472-2307-CF46-B607-42895269B162}"/>
              </a:ext>
            </a:extLst>
          </p:cNvPr>
          <p:cNvSpPr txBox="1"/>
          <p:nvPr/>
        </p:nvSpPr>
        <p:spPr>
          <a:xfrm>
            <a:off x="6698639" y="488846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6F896-4253-6C4B-9176-91F7336636C5}"/>
              </a:ext>
            </a:extLst>
          </p:cNvPr>
          <p:cNvSpPr txBox="1"/>
          <p:nvPr/>
        </p:nvSpPr>
        <p:spPr>
          <a:xfrm>
            <a:off x="7828656" y="4888467"/>
            <a:ext cx="37382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i="1" dirty="0"/>
              <a:t>null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5D45CB-D504-3D49-946A-8B46C32C3B81}"/>
              </a:ext>
            </a:extLst>
          </p:cNvPr>
          <p:cNvCxnSpPr>
            <a:cxnSpLocks/>
            <a:stCxn id="33" idx="2"/>
            <a:endCxn id="20" idx="0"/>
          </p:cNvCxnSpPr>
          <p:nvPr/>
        </p:nvCxnSpPr>
        <p:spPr>
          <a:xfrm flipH="1">
            <a:off x="2495294" y="4460865"/>
            <a:ext cx="332308" cy="42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2877A3-35F9-0B45-8608-A87F43CA72FB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2827602" y="4460865"/>
            <a:ext cx="268923" cy="420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B0F415-C9C0-D542-8816-C0429DF3BEC2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8297600" y="4460865"/>
            <a:ext cx="426531" cy="428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14B3DF-91B2-2D45-861A-8C0282636CE6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flipH="1">
            <a:off x="8015566" y="4460865"/>
            <a:ext cx="282034" cy="42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5C003A-3DF2-5140-83FA-4CBAAAD3A556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>
            <a:off x="6474266" y="4460865"/>
            <a:ext cx="411283" cy="4276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3CA394-E840-0146-9367-FA3787C0D75F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 flipH="1">
            <a:off x="6220044" y="4460865"/>
            <a:ext cx="254222" cy="427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1C8B39-9F63-034D-977A-0061D249372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4650934" y="4460865"/>
            <a:ext cx="455081" cy="42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3D28AE-CA2A-624B-A1FC-A5106BD44D8C}"/>
              </a:ext>
            </a:extLst>
          </p:cNvPr>
          <p:cNvCxnSpPr>
            <a:cxnSpLocks/>
            <a:stCxn id="41" idx="2"/>
            <a:endCxn id="23" idx="0"/>
          </p:cNvCxnSpPr>
          <p:nvPr/>
        </p:nvCxnSpPr>
        <p:spPr>
          <a:xfrm>
            <a:off x="3985749" y="5413323"/>
            <a:ext cx="332592" cy="3413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B46BE2-A42E-AF4C-940E-E82F1C12E160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 flipH="1">
            <a:off x="3703160" y="5413323"/>
            <a:ext cx="282589" cy="336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4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valid RB Tree? If not, why not?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D3D6-AA88-1E44-9ED7-9BBEEFDF831F}"/>
              </a:ext>
            </a:extLst>
          </p:cNvPr>
          <p:cNvSpPr txBox="1"/>
          <p:nvPr/>
        </p:nvSpPr>
        <p:spPr>
          <a:xfrm>
            <a:off x="8088248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0538-6918-F446-853C-3B483B03C87F}"/>
              </a:ext>
            </a:extLst>
          </p:cNvPr>
          <p:cNvSpPr txBox="1"/>
          <p:nvPr/>
        </p:nvSpPr>
        <p:spPr>
          <a:xfrm>
            <a:off x="4465781" y="409153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D6863-4F5D-5B47-8C5B-9158DA57CF90}"/>
              </a:ext>
            </a:extLst>
          </p:cNvPr>
          <p:cNvSpPr txBox="1"/>
          <p:nvPr/>
        </p:nvSpPr>
        <p:spPr>
          <a:xfrm>
            <a:off x="3529916" y="3106579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0999B-0EEB-1F4B-95EB-F1065EB934E5}"/>
              </a:ext>
            </a:extLst>
          </p:cNvPr>
          <p:cNvSpPr txBox="1"/>
          <p:nvPr/>
        </p:nvSpPr>
        <p:spPr>
          <a:xfrm>
            <a:off x="5353248" y="2145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58FC-7916-8C44-AF44-1DBB7A2FF655}"/>
              </a:ext>
            </a:extLst>
          </p:cNvPr>
          <p:cNvSpPr txBox="1"/>
          <p:nvPr/>
        </p:nvSpPr>
        <p:spPr>
          <a:xfrm>
            <a:off x="7176580" y="310657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A0AAB-8329-ED4B-8358-0C80BB2A4C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39268" y="2514600"/>
            <a:ext cx="1823332" cy="591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61A5F-C2F4-1A47-B410-5A46C2B089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827602" y="3475911"/>
            <a:ext cx="911666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F6C5-2BF4-7F45-A279-79FEF727BB8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739268" y="3475911"/>
            <a:ext cx="935865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D3643D-B355-AB4D-98ED-8468E3C3DEDE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7385932" y="3475911"/>
            <a:ext cx="911668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DECF73-C36E-9241-90FC-26FF8CFCD2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62600" y="2514600"/>
            <a:ext cx="1823332" cy="591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DC505-43ED-B240-8AFE-5F242ADD2B37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>
            <a:off x="8297600" y="4460865"/>
            <a:ext cx="827152" cy="568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C15BB-AD58-A749-A97B-E46DD7E000E9}"/>
              </a:ext>
            </a:extLst>
          </p:cNvPr>
          <p:cNvSpPr txBox="1"/>
          <p:nvPr/>
        </p:nvSpPr>
        <p:spPr>
          <a:xfrm>
            <a:off x="2618250" y="409153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1626-22DD-AE40-8EB5-3D90229D6AD4}"/>
              </a:ext>
            </a:extLst>
          </p:cNvPr>
          <p:cNvSpPr txBox="1"/>
          <p:nvPr/>
        </p:nvSpPr>
        <p:spPr>
          <a:xfrm>
            <a:off x="6264914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51CED-0ECC-2E42-AC48-B11B9CFF2A06}"/>
              </a:ext>
            </a:extLst>
          </p:cNvPr>
          <p:cNvSpPr txBox="1"/>
          <p:nvPr/>
        </p:nvSpPr>
        <p:spPr>
          <a:xfrm>
            <a:off x="8915400" y="5029200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85CB81-21B5-AA49-A4B4-44011C8295F0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6474266" y="3475911"/>
            <a:ext cx="911666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2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valid RB Tree? If not, why not?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D3D6-AA88-1E44-9ED7-9BBEEFDF831F}"/>
              </a:ext>
            </a:extLst>
          </p:cNvPr>
          <p:cNvSpPr txBox="1"/>
          <p:nvPr/>
        </p:nvSpPr>
        <p:spPr>
          <a:xfrm>
            <a:off x="8088248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0538-6918-F446-853C-3B483B03C87F}"/>
              </a:ext>
            </a:extLst>
          </p:cNvPr>
          <p:cNvSpPr txBox="1"/>
          <p:nvPr/>
        </p:nvSpPr>
        <p:spPr>
          <a:xfrm>
            <a:off x="4441582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D6863-4F5D-5B47-8C5B-9158DA57CF90}"/>
              </a:ext>
            </a:extLst>
          </p:cNvPr>
          <p:cNvSpPr txBox="1"/>
          <p:nvPr/>
        </p:nvSpPr>
        <p:spPr>
          <a:xfrm>
            <a:off x="3529916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0999B-0EEB-1F4B-95EB-F1065EB934E5}"/>
              </a:ext>
            </a:extLst>
          </p:cNvPr>
          <p:cNvSpPr txBox="1"/>
          <p:nvPr/>
        </p:nvSpPr>
        <p:spPr>
          <a:xfrm>
            <a:off x="5353248" y="2145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58FC-7916-8C44-AF44-1DBB7A2FF655}"/>
              </a:ext>
            </a:extLst>
          </p:cNvPr>
          <p:cNvSpPr txBox="1"/>
          <p:nvPr/>
        </p:nvSpPr>
        <p:spPr>
          <a:xfrm>
            <a:off x="7176580" y="316010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A0AAB-8329-ED4B-8358-0C80BB2A4C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39268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61A5F-C2F4-1A47-B410-5A46C2B089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827602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F6C5-2BF4-7F45-A279-79FEF727BB8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739268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D3643D-B355-AB4D-98ED-8468E3C3DEDE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7385932" y="3529439"/>
            <a:ext cx="911668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DECF73-C36E-9241-90FC-26FF8CFCD2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62600" y="2514600"/>
            <a:ext cx="1823332" cy="64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DC505-43ED-B240-8AFE-5F242ADD2B37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3985749" y="4460865"/>
            <a:ext cx="665185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C15BB-AD58-A749-A97B-E46DD7E000E9}"/>
              </a:ext>
            </a:extLst>
          </p:cNvPr>
          <p:cNvSpPr txBox="1"/>
          <p:nvPr/>
        </p:nvSpPr>
        <p:spPr>
          <a:xfrm>
            <a:off x="2618250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1626-22DD-AE40-8EB5-3D90229D6AD4}"/>
              </a:ext>
            </a:extLst>
          </p:cNvPr>
          <p:cNvSpPr txBox="1"/>
          <p:nvPr/>
        </p:nvSpPr>
        <p:spPr>
          <a:xfrm>
            <a:off x="6264914" y="409153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51CED-0ECC-2E42-AC48-B11B9CFF2A06}"/>
              </a:ext>
            </a:extLst>
          </p:cNvPr>
          <p:cNvSpPr txBox="1"/>
          <p:nvPr/>
        </p:nvSpPr>
        <p:spPr>
          <a:xfrm>
            <a:off x="3776397" y="504399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85CB81-21B5-AA49-A4B4-44011C8295F0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6474266" y="3529439"/>
            <a:ext cx="911666" cy="56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F13F77-87F7-384B-9FFF-D9CFEC5FB8F7}"/>
              </a:ext>
            </a:extLst>
          </p:cNvPr>
          <p:cNvSpPr txBox="1"/>
          <p:nvPr/>
        </p:nvSpPr>
        <p:spPr>
          <a:xfrm>
            <a:off x="6720747" y="504399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34CB6-7717-064A-A3A8-AA1D86570FBB}"/>
              </a:ext>
            </a:extLst>
          </p:cNvPr>
          <p:cNvSpPr txBox="1"/>
          <p:nvPr/>
        </p:nvSpPr>
        <p:spPr>
          <a:xfrm>
            <a:off x="5771952" y="5043991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0C5EE-D955-7B4B-BAA1-FB31FB00F225}"/>
              </a:ext>
            </a:extLst>
          </p:cNvPr>
          <p:cNvSpPr txBox="1"/>
          <p:nvPr/>
        </p:nvSpPr>
        <p:spPr>
          <a:xfrm>
            <a:off x="8610600" y="5043991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613E4B-F1D4-904E-BA49-7FDFB1852502}"/>
              </a:ext>
            </a:extLst>
          </p:cNvPr>
          <p:cNvCxnSpPr>
            <a:cxnSpLocks/>
            <a:stCxn id="34" idx="2"/>
            <a:endCxn id="20" idx="0"/>
          </p:cNvCxnSpPr>
          <p:nvPr/>
        </p:nvCxnSpPr>
        <p:spPr>
          <a:xfrm flipH="1">
            <a:off x="5981304" y="4460865"/>
            <a:ext cx="492962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104EA7-0025-9E4E-B71A-B1E184715254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8297600" y="4460865"/>
            <a:ext cx="522352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3772A6-8464-B249-BEEF-DD4D99E260A5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6474266" y="4460865"/>
            <a:ext cx="455833" cy="5831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FBC7E0-086F-7048-8D6E-AE30A462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valid RB Tree? If not, why not?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ED3D6-AA88-1E44-9ED7-9BBEEFDF831F}"/>
              </a:ext>
            </a:extLst>
          </p:cNvPr>
          <p:cNvSpPr txBox="1"/>
          <p:nvPr/>
        </p:nvSpPr>
        <p:spPr>
          <a:xfrm>
            <a:off x="8088248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C0538-6918-F446-853C-3B483B03C87F}"/>
              </a:ext>
            </a:extLst>
          </p:cNvPr>
          <p:cNvSpPr txBox="1"/>
          <p:nvPr/>
        </p:nvSpPr>
        <p:spPr>
          <a:xfrm>
            <a:off x="4465781" y="409153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D6863-4F5D-5B47-8C5B-9158DA57CF90}"/>
              </a:ext>
            </a:extLst>
          </p:cNvPr>
          <p:cNvSpPr txBox="1"/>
          <p:nvPr/>
        </p:nvSpPr>
        <p:spPr>
          <a:xfrm>
            <a:off x="3529916" y="3106579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0999B-0EEB-1F4B-95EB-F1065EB934E5}"/>
              </a:ext>
            </a:extLst>
          </p:cNvPr>
          <p:cNvSpPr txBox="1"/>
          <p:nvPr/>
        </p:nvSpPr>
        <p:spPr>
          <a:xfrm>
            <a:off x="5353248" y="2145268"/>
            <a:ext cx="41870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58FC-7916-8C44-AF44-1DBB7A2FF655}"/>
              </a:ext>
            </a:extLst>
          </p:cNvPr>
          <p:cNvSpPr txBox="1"/>
          <p:nvPr/>
        </p:nvSpPr>
        <p:spPr>
          <a:xfrm>
            <a:off x="7176580" y="3106579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3A0AAB-8329-ED4B-8358-0C80BB2A4C6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739268" y="2514600"/>
            <a:ext cx="1823332" cy="591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F61A5F-C2F4-1A47-B410-5A46C2B0898F}"/>
              </a:ext>
            </a:extLst>
          </p:cNvPr>
          <p:cNvCxnSpPr>
            <a:cxnSpLocks/>
            <a:stCxn id="6" idx="2"/>
            <a:endCxn id="33" idx="0"/>
          </p:cNvCxnSpPr>
          <p:nvPr/>
        </p:nvCxnSpPr>
        <p:spPr>
          <a:xfrm flipH="1">
            <a:off x="2827602" y="3475911"/>
            <a:ext cx="911666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3CF6C5-2BF4-7F45-A279-79FEF727BB8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739268" y="3475911"/>
            <a:ext cx="935865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D3643D-B355-AB4D-98ED-8468E3C3DEDE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7385932" y="3475911"/>
            <a:ext cx="911668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DECF73-C36E-9241-90FC-26FF8CFCD2F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62600" y="2514600"/>
            <a:ext cx="1823332" cy="591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DC505-43ED-B240-8AFE-5F242ADD2B37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>
            <a:off x="6474266" y="4460865"/>
            <a:ext cx="617800" cy="852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C15BB-AD58-A749-A97B-E46DD7E000E9}"/>
              </a:ext>
            </a:extLst>
          </p:cNvPr>
          <p:cNvSpPr txBox="1"/>
          <p:nvPr/>
        </p:nvSpPr>
        <p:spPr>
          <a:xfrm>
            <a:off x="2618250" y="4091533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D1626-22DD-AE40-8EB5-3D90229D6AD4}"/>
              </a:ext>
            </a:extLst>
          </p:cNvPr>
          <p:cNvSpPr txBox="1"/>
          <p:nvPr/>
        </p:nvSpPr>
        <p:spPr>
          <a:xfrm>
            <a:off x="6264914" y="4091533"/>
            <a:ext cx="4187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51CED-0ECC-2E42-AC48-B11B9CFF2A06}"/>
              </a:ext>
            </a:extLst>
          </p:cNvPr>
          <p:cNvSpPr txBox="1"/>
          <p:nvPr/>
        </p:nvSpPr>
        <p:spPr>
          <a:xfrm>
            <a:off x="5658048" y="531336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85CB81-21B5-AA49-A4B4-44011C8295F0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6474266" y="3475911"/>
            <a:ext cx="911666" cy="615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0A02B0-97C7-6144-B670-B9DB1BA49308}"/>
              </a:ext>
            </a:extLst>
          </p:cNvPr>
          <p:cNvSpPr txBox="1"/>
          <p:nvPr/>
        </p:nvSpPr>
        <p:spPr>
          <a:xfrm>
            <a:off x="6882714" y="5313367"/>
            <a:ext cx="41870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F89D6-D89E-5640-A5CC-A89DC24AC36A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5867400" y="4460865"/>
            <a:ext cx="606866" cy="852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923</Words>
  <Application>Microsoft Office PowerPoint</Application>
  <PresentationFormat>Widescreen</PresentationFormat>
  <Paragraphs>417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Red-Black Search Tree</vt:lpstr>
      <vt:lpstr>Red-Black Tree Rules</vt:lpstr>
      <vt:lpstr>Meaning &amp; Importance of ‘null leaves’</vt:lpstr>
      <vt:lpstr>PowerPoint Presentation</vt:lpstr>
      <vt:lpstr>Is this a valid RB Tree? If not, why not?</vt:lpstr>
      <vt:lpstr>(Same as previous slide, with null leaves)</vt:lpstr>
      <vt:lpstr>Is this a valid RB Tree? If not, why not?</vt:lpstr>
      <vt:lpstr>Is this a valid RB Tree? If not, why not?</vt:lpstr>
      <vt:lpstr>Is this a valid RB Tree? If not, why not?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Eugene Rohrbaugh</dc:creator>
  <cp:lastModifiedBy>Matthew Sabo</cp:lastModifiedBy>
  <cp:revision>30</cp:revision>
  <dcterms:created xsi:type="dcterms:W3CDTF">2021-03-17T11:51:59Z</dcterms:created>
  <dcterms:modified xsi:type="dcterms:W3CDTF">2023-03-22T03:21:01Z</dcterms:modified>
</cp:coreProperties>
</file>