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5" r:id="rId3"/>
    <p:sldId id="268" r:id="rId4"/>
    <p:sldId id="29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46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C09"/>
    <a:srgbClr val="003D32"/>
    <a:srgbClr val="003C31"/>
    <a:srgbClr val="00604E"/>
    <a:srgbClr val="B85521"/>
    <a:srgbClr val="006F66"/>
    <a:srgbClr val="BFAA65"/>
    <a:srgbClr val="FAF36C"/>
    <a:srgbClr val="005041"/>
    <a:srgbClr val="215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8BBA2A-7951-4FC5-8D6C-FFB7CC0CA4B5}" v="435" dt="2020-09-03T21:11:2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ECC8208F-D075-4DD9-AD15-4B4265EDA324}"/>
    <pc:docChg chg="undo redo custSel addSld delSld modSld sldOrd modMainMaster">
      <pc:chgData name="Brian Grey" userId="c81e10d2-c836-482c-a664-6eb0416e1933" providerId="ADAL" clId="{ECC8208F-D075-4DD9-AD15-4B4265EDA324}" dt="2019-08-17T01:13:15.577" v="4123" actId="20577"/>
      <pc:docMkLst>
        <pc:docMk/>
      </pc:docMkLst>
      <pc:sldChg chg="modSp">
        <pc:chgData name="Brian Grey" userId="c81e10d2-c836-482c-a664-6eb0416e1933" providerId="ADAL" clId="{ECC8208F-D075-4DD9-AD15-4B4265EDA324}" dt="2019-08-17T00:13:13.940" v="6" actId="20577"/>
        <pc:sldMkLst>
          <pc:docMk/>
          <pc:sldMk cId="2994068431" sldId="269"/>
        </pc:sldMkLst>
        <pc:spChg chg="mod">
          <ac:chgData name="Brian Grey" userId="c81e10d2-c836-482c-a664-6eb0416e1933" providerId="ADAL" clId="{ECC8208F-D075-4DD9-AD15-4B4265EDA324}" dt="2019-08-17T00:13:13.174" v="1" actId="122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ECC8208F-D075-4DD9-AD15-4B4265EDA324}" dt="2019-08-17T00:13:13.940" v="6" actId="20577"/>
          <ac:spMkLst>
            <pc:docMk/>
            <pc:sldMk cId="2994068431" sldId="269"/>
            <ac:spMk id="12" creationId="{742531F5-87C9-4B46-AE9F-F59785BA3097}"/>
          </ac:spMkLst>
        </pc:spChg>
      </pc:sldChg>
      <pc:sldChg chg="modSp">
        <pc:chgData name="Brian Grey" userId="c81e10d2-c836-482c-a664-6eb0416e1933" providerId="ADAL" clId="{ECC8208F-D075-4DD9-AD15-4B4265EDA324}" dt="2019-08-17T00:34:31.381" v="964" actId="20577"/>
        <pc:sldMkLst>
          <pc:docMk/>
          <pc:sldMk cId="2901310498" sldId="273"/>
        </pc:sldMkLst>
        <pc:spChg chg="mod">
          <ac:chgData name="Brian Grey" userId="c81e10d2-c836-482c-a664-6eb0416e1933" providerId="ADAL" clId="{ECC8208F-D075-4DD9-AD15-4B4265EDA324}" dt="2019-08-17T00:34:31.381" v="964" actId="20577"/>
          <ac:spMkLst>
            <pc:docMk/>
            <pc:sldMk cId="2901310498" sldId="273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ECC8208F-D075-4DD9-AD15-4B4265EDA324}" dt="2019-08-17T00:16:47.578" v="233" actId="20577"/>
        <pc:sldMkLst>
          <pc:docMk/>
          <pc:sldMk cId="2963665762" sldId="274"/>
        </pc:sldMkLst>
        <pc:spChg chg="mod">
          <ac:chgData name="Brian Grey" userId="c81e10d2-c836-482c-a664-6eb0416e1933" providerId="ADAL" clId="{ECC8208F-D075-4DD9-AD15-4B4265EDA324}" dt="2019-08-17T00:16:47.578" v="233" actId="20577"/>
          <ac:spMkLst>
            <pc:docMk/>
            <pc:sldMk cId="2963665762" sldId="274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ECC8208F-D075-4DD9-AD15-4B4265EDA324}" dt="2019-08-17T00:37:12.387" v="1092" actId="20577"/>
        <pc:sldMkLst>
          <pc:docMk/>
          <pc:sldMk cId="3801183402" sldId="275"/>
        </pc:sldMkLst>
        <pc:spChg chg="mod">
          <ac:chgData name="Brian Grey" userId="c81e10d2-c836-482c-a664-6eb0416e1933" providerId="ADAL" clId="{ECC8208F-D075-4DD9-AD15-4B4265EDA324}" dt="2019-08-17T00:37:12.387" v="1092" actId="20577"/>
          <ac:spMkLst>
            <pc:docMk/>
            <pc:sldMk cId="3801183402" sldId="275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ECC8208F-D075-4DD9-AD15-4B4265EDA324}" dt="2019-08-17T00:13:57.693" v="12" actId="1076"/>
        <pc:sldMkLst>
          <pc:docMk/>
          <pc:sldMk cId="4254262513" sldId="276"/>
        </pc:sldMkLst>
        <pc:graphicFrameChg chg="mod modGraphic">
          <ac:chgData name="Brian Grey" userId="c81e10d2-c836-482c-a664-6eb0416e1933" providerId="ADAL" clId="{ECC8208F-D075-4DD9-AD15-4B4265EDA324}" dt="2019-08-17T00:13:57.693" v="12" actId="1076"/>
          <ac:graphicFrameMkLst>
            <pc:docMk/>
            <pc:sldMk cId="4254262513" sldId="276"/>
            <ac:graphicFrameMk id="5" creationId="{1035CC48-0113-4FA9-9C18-EB9034D1C8D0}"/>
          </ac:graphicFrameMkLst>
        </pc:graphicFrameChg>
      </pc:sldChg>
      <pc:sldChg chg="modSp">
        <pc:chgData name="Brian Grey" userId="c81e10d2-c836-482c-a664-6eb0416e1933" providerId="ADAL" clId="{ECC8208F-D075-4DD9-AD15-4B4265EDA324}" dt="2019-08-17T00:37:59.205" v="1174" actId="403"/>
        <pc:sldMkLst>
          <pc:docMk/>
          <pc:sldMk cId="2956869254" sldId="277"/>
        </pc:sldMkLst>
        <pc:spChg chg="mod">
          <ac:chgData name="Brian Grey" userId="c81e10d2-c836-482c-a664-6eb0416e1933" providerId="ADAL" clId="{ECC8208F-D075-4DD9-AD15-4B4265EDA324}" dt="2019-08-17T00:37:59.205" v="1174" actId="403"/>
          <ac:spMkLst>
            <pc:docMk/>
            <pc:sldMk cId="2956869254" sldId="27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ECC8208F-D075-4DD9-AD15-4B4265EDA324}" dt="2019-08-17T00:47:10.091" v="2015" actId="2696"/>
        <pc:sldMkLst>
          <pc:docMk/>
          <pc:sldMk cId="3633412273" sldId="278"/>
        </pc:sldMkLst>
      </pc:sldChg>
      <pc:sldChg chg="modSp">
        <pc:chgData name="Brian Grey" userId="c81e10d2-c836-482c-a664-6eb0416e1933" providerId="ADAL" clId="{ECC8208F-D075-4DD9-AD15-4B4265EDA324}" dt="2019-08-17T00:57:24.514" v="3457" actId="20577"/>
        <pc:sldMkLst>
          <pc:docMk/>
          <pc:sldMk cId="3707776296" sldId="279"/>
        </pc:sldMkLst>
        <pc:spChg chg="mod">
          <ac:chgData name="Brian Grey" userId="c81e10d2-c836-482c-a664-6eb0416e1933" providerId="ADAL" clId="{ECC8208F-D075-4DD9-AD15-4B4265EDA324}" dt="2019-08-17T00:57:24.514" v="3457" actId="20577"/>
          <ac:spMkLst>
            <pc:docMk/>
            <pc:sldMk cId="3707776296" sldId="279"/>
            <ac:spMk id="4" creationId="{ED4844DB-D908-415A-95B0-5C6259DE470E}"/>
          </ac:spMkLst>
        </pc:spChg>
      </pc:sldChg>
      <pc:sldChg chg="modSp ord">
        <pc:chgData name="Brian Grey" userId="c81e10d2-c836-482c-a664-6eb0416e1933" providerId="ADAL" clId="{ECC8208F-D075-4DD9-AD15-4B4265EDA324}" dt="2019-08-17T00:41:02.276" v="1458" actId="20577"/>
        <pc:sldMkLst>
          <pc:docMk/>
          <pc:sldMk cId="3750014436" sldId="280"/>
        </pc:sldMkLst>
        <pc:spChg chg="mod">
          <ac:chgData name="Brian Grey" userId="c81e10d2-c836-482c-a664-6eb0416e1933" providerId="ADAL" clId="{ECC8208F-D075-4DD9-AD15-4B4265EDA324}" dt="2019-08-17T00:41:02.276" v="1458" actId="20577"/>
          <ac:spMkLst>
            <pc:docMk/>
            <pc:sldMk cId="3750014436" sldId="280"/>
            <ac:spMk id="4" creationId="{ED4844DB-D908-415A-95B0-5C6259DE470E}"/>
          </ac:spMkLst>
        </pc:spChg>
      </pc:sldChg>
      <pc:sldChg chg="modSp add del">
        <pc:chgData name="Brian Grey" userId="c81e10d2-c836-482c-a664-6eb0416e1933" providerId="ADAL" clId="{ECC8208F-D075-4DD9-AD15-4B4265EDA324}" dt="2019-08-17T00:38:56.838" v="1176" actId="2696"/>
        <pc:sldMkLst>
          <pc:docMk/>
          <pc:sldMk cId="2396885294" sldId="288"/>
        </pc:sldMkLst>
        <pc:spChg chg="mod">
          <ac:chgData name="Brian Grey" userId="c81e10d2-c836-482c-a664-6eb0416e1933" providerId="ADAL" clId="{ECC8208F-D075-4DD9-AD15-4B4265EDA324}" dt="2019-08-17T00:33:21.191" v="781" actId="20577"/>
          <ac:spMkLst>
            <pc:docMk/>
            <pc:sldMk cId="2396885294" sldId="288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ECC8208F-D075-4DD9-AD15-4B4265EDA324}" dt="2019-08-17T01:13:15.577" v="4123" actId="20577"/>
        <pc:sldMkLst>
          <pc:docMk/>
          <pc:sldMk cId="4135636851" sldId="289"/>
        </pc:sldMkLst>
        <pc:spChg chg="mod">
          <ac:chgData name="Brian Grey" userId="c81e10d2-c836-482c-a664-6eb0416e1933" providerId="ADAL" clId="{ECC8208F-D075-4DD9-AD15-4B4265EDA324}" dt="2019-08-17T01:13:15.577" v="4123" actId="20577"/>
          <ac:spMkLst>
            <pc:docMk/>
            <pc:sldMk cId="4135636851" sldId="289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ECC8208F-D075-4DD9-AD15-4B4265EDA324}" dt="2019-08-17T01:10:54.648" v="4073" actId="313"/>
        <pc:sldMkLst>
          <pc:docMk/>
          <pc:sldMk cId="913748797" sldId="290"/>
        </pc:sldMkLst>
        <pc:spChg chg="mod">
          <ac:chgData name="Brian Grey" userId="c81e10d2-c836-482c-a664-6eb0416e1933" providerId="ADAL" clId="{ECC8208F-D075-4DD9-AD15-4B4265EDA324}" dt="2019-08-17T00:41:17.519" v="1469" actId="20577"/>
          <ac:spMkLst>
            <pc:docMk/>
            <pc:sldMk cId="913748797" sldId="290"/>
            <ac:spMk id="2" creationId="{00000000-0000-0000-0000-000000000000}"/>
          </ac:spMkLst>
        </pc:spChg>
        <pc:spChg chg="mod">
          <ac:chgData name="Brian Grey" userId="c81e10d2-c836-482c-a664-6eb0416e1933" providerId="ADAL" clId="{ECC8208F-D075-4DD9-AD15-4B4265EDA324}" dt="2019-08-17T01:10:54.648" v="4073" actId="313"/>
          <ac:spMkLst>
            <pc:docMk/>
            <pc:sldMk cId="913748797" sldId="290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ECC8208F-D075-4DD9-AD15-4B4265EDA324}" dt="2019-08-17T00:47:51.495" v="2062" actId="20577"/>
        <pc:sldMkLst>
          <pc:docMk/>
          <pc:sldMk cId="2461337309" sldId="291"/>
        </pc:sldMkLst>
        <pc:spChg chg="mod">
          <ac:chgData name="Brian Grey" userId="c81e10d2-c836-482c-a664-6eb0416e1933" providerId="ADAL" clId="{ECC8208F-D075-4DD9-AD15-4B4265EDA324}" dt="2019-08-17T00:47:51.495" v="2062" actId="20577"/>
          <ac:spMkLst>
            <pc:docMk/>
            <pc:sldMk cId="2461337309" sldId="29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ECC8208F-D075-4DD9-AD15-4B4265EDA324}" dt="2019-08-17T00:50:42.427" v="2575" actId="20577"/>
        <pc:sldMkLst>
          <pc:docMk/>
          <pc:sldMk cId="1284527662" sldId="292"/>
        </pc:sldMkLst>
        <pc:spChg chg="mod">
          <ac:chgData name="Brian Grey" userId="c81e10d2-c836-482c-a664-6eb0416e1933" providerId="ADAL" clId="{ECC8208F-D075-4DD9-AD15-4B4265EDA324}" dt="2019-08-17T00:50:42.427" v="2575" actId="20577"/>
          <ac:spMkLst>
            <pc:docMk/>
            <pc:sldMk cId="1284527662" sldId="292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ECC8208F-D075-4DD9-AD15-4B4265EDA324}" dt="2019-08-17T00:56:12.721" v="3242" actId="20577"/>
        <pc:sldMkLst>
          <pc:docMk/>
          <pc:sldMk cId="611295474" sldId="293"/>
        </pc:sldMkLst>
        <pc:spChg chg="mod">
          <ac:chgData name="Brian Grey" userId="c81e10d2-c836-482c-a664-6eb0416e1933" providerId="ADAL" clId="{ECC8208F-D075-4DD9-AD15-4B4265EDA324}" dt="2019-08-17T00:53:30.154" v="2652" actId="20577"/>
          <ac:spMkLst>
            <pc:docMk/>
            <pc:sldMk cId="611295474" sldId="293"/>
            <ac:spMk id="2" creationId="{00000000-0000-0000-0000-000000000000}"/>
          </ac:spMkLst>
        </pc:spChg>
        <pc:spChg chg="mod">
          <ac:chgData name="Brian Grey" userId="c81e10d2-c836-482c-a664-6eb0416e1933" providerId="ADAL" clId="{ECC8208F-D075-4DD9-AD15-4B4265EDA324}" dt="2019-08-17T00:56:12.721" v="3242" actId="20577"/>
          <ac:spMkLst>
            <pc:docMk/>
            <pc:sldMk cId="611295474" sldId="293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ECC8208F-D075-4DD9-AD15-4B4265EDA324}" dt="2019-08-17T01:00:33.110" v="4055" actId="20577"/>
        <pc:sldMkLst>
          <pc:docMk/>
          <pc:sldMk cId="3926643800" sldId="294"/>
        </pc:sldMkLst>
        <pc:spChg chg="mod">
          <ac:chgData name="Brian Grey" userId="c81e10d2-c836-482c-a664-6eb0416e1933" providerId="ADAL" clId="{ECC8208F-D075-4DD9-AD15-4B4265EDA324}" dt="2019-08-17T00:58:02.324" v="3509" actId="20577"/>
          <ac:spMkLst>
            <pc:docMk/>
            <pc:sldMk cId="3926643800" sldId="294"/>
            <ac:spMk id="2" creationId="{00000000-0000-0000-0000-000000000000}"/>
          </ac:spMkLst>
        </pc:spChg>
        <pc:spChg chg="mod">
          <ac:chgData name="Brian Grey" userId="c81e10d2-c836-482c-a664-6eb0416e1933" providerId="ADAL" clId="{ECC8208F-D075-4DD9-AD15-4B4265EDA324}" dt="2019-08-17T01:00:33.110" v="4055" actId="20577"/>
          <ac:spMkLst>
            <pc:docMk/>
            <pc:sldMk cId="3926643800" sldId="294"/>
            <ac:spMk id="4" creationId="{ED4844DB-D908-415A-95B0-5C6259DE470E}"/>
          </ac:spMkLst>
        </pc:spChg>
      </pc:sldChg>
      <pc:sldMasterChg chg="modSldLayout">
        <pc:chgData name="Brian Grey" userId="c81e10d2-c836-482c-a664-6eb0416e1933" providerId="ADAL" clId="{ECC8208F-D075-4DD9-AD15-4B4265EDA324}" dt="2019-08-17T00:29:01.288" v="237" actId="478"/>
        <pc:sldMasterMkLst>
          <pc:docMk/>
          <pc:sldMasterMk cId="1384469974" sldId="2147483648"/>
        </pc:sldMasterMkLst>
        <pc:sldLayoutChg chg="delSp">
          <pc:chgData name="Brian Grey" userId="c81e10d2-c836-482c-a664-6eb0416e1933" providerId="ADAL" clId="{ECC8208F-D075-4DD9-AD15-4B4265EDA324}" dt="2019-08-17T00:29:01.288" v="237" actId="478"/>
          <pc:sldLayoutMkLst>
            <pc:docMk/>
            <pc:sldMasterMk cId="1384469974" sldId="2147483648"/>
            <pc:sldLayoutMk cId="2041906774" sldId="2147483650"/>
          </pc:sldLayoutMkLst>
          <pc:spChg chg="del">
            <ac:chgData name="Brian Grey" userId="c81e10d2-c836-482c-a664-6eb0416e1933" providerId="ADAL" clId="{ECC8208F-D075-4DD9-AD15-4B4265EDA324}" dt="2019-08-17T00:29:01.288" v="237" actId="478"/>
            <ac:spMkLst>
              <pc:docMk/>
              <pc:sldMasterMk cId="1384469974" sldId="2147483648"/>
              <pc:sldLayoutMk cId="2041906774" sldId="2147483650"/>
              <ac:spMk id="8" creationId="{00000000-0000-0000-0000-000000000000}"/>
            </ac:spMkLst>
          </pc:spChg>
          <pc:picChg chg="del">
            <ac:chgData name="Brian Grey" userId="c81e10d2-c836-482c-a664-6eb0416e1933" providerId="ADAL" clId="{ECC8208F-D075-4DD9-AD15-4B4265EDA324}" dt="2019-08-17T00:28:58.583" v="234" actId="478"/>
            <ac:picMkLst>
              <pc:docMk/>
              <pc:sldMasterMk cId="1384469974" sldId="2147483648"/>
              <pc:sldLayoutMk cId="2041906774" sldId="2147483650"/>
              <ac:picMk id="7" creationId="{00000000-0000-0000-0000-000000000000}"/>
            </ac:picMkLst>
          </pc:picChg>
          <pc:cxnChg chg="del">
            <ac:chgData name="Brian Grey" userId="c81e10d2-c836-482c-a664-6eb0416e1933" providerId="ADAL" clId="{ECC8208F-D075-4DD9-AD15-4B4265EDA324}" dt="2019-08-17T00:28:59.688" v="235" actId="478"/>
            <ac:cxnSpMkLst>
              <pc:docMk/>
              <pc:sldMasterMk cId="1384469974" sldId="2147483648"/>
              <pc:sldLayoutMk cId="2041906774" sldId="2147483650"/>
              <ac:cxnSpMk id="13" creationId="{00000000-0000-0000-0000-000000000000}"/>
            </ac:cxnSpMkLst>
          </pc:cxnChg>
          <pc:cxnChg chg="del">
            <ac:chgData name="Brian Grey" userId="c81e10d2-c836-482c-a664-6eb0416e1933" providerId="ADAL" clId="{ECC8208F-D075-4DD9-AD15-4B4265EDA324}" dt="2019-08-17T00:29:00.736" v="236" actId="478"/>
            <ac:cxnSpMkLst>
              <pc:docMk/>
              <pc:sldMasterMk cId="1384469974" sldId="2147483648"/>
              <pc:sldLayoutMk cId="2041906774" sldId="2147483650"/>
              <ac:cxnSpMk id="20" creationId="{00000000-0000-0000-0000-000000000000}"/>
            </ac:cxnSpMkLst>
          </pc:cxnChg>
        </pc:sldLayoutChg>
      </pc:sldMasterChg>
    </pc:docChg>
  </pc:docChgLst>
  <pc:docChgLst>
    <pc:chgData name="Brian Grey" userId="c81e10d2-c836-482c-a664-6eb0416e1933" providerId="ADAL" clId="{B78BBA2A-7951-4FC5-8D6C-FFB7CC0CA4B5}"/>
    <pc:docChg chg="addSld modSld">
      <pc:chgData name="Brian Grey" userId="c81e10d2-c836-482c-a664-6eb0416e1933" providerId="ADAL" clId="{B78BBA2A-7951-4FC5-8D6C-FFB7CC0CA4B5}" dt="2020-09-03T21:11:28.992" v="464"/>
      <pc:docMkLst>
        <pc:docMk/>
      </pc:docMkLst>
      <pc:sldChg chg="modSp">
        <pc:chgData name="Brian Grey" userId="c81e10d2-c836-482c-a664-6eb0416e1933" providerId="ADAL" clId="{B78BBA2A-7951-4FC5-8D6C-FFB7CC0CA4B5}" dt="2020-09-02T14:33:33.303" v="9" actId="20577"/>
        <pc:sldMkLst>
          <pc:docMk/>
          <pc:sldMk cId="3296322245" sldId="352"/>
        </pc:sldMkLst>
        <pc:spChg chg="mod">
          <ac:chgData name="Brian Grey" userId="c81e10d2-c836-482c-a664-6eb0416e1933" providerId="ADAL" clId="{B78BBA2A-7951-4FC5-8D6C-FFB7CC0CA4B5}" dt="2020-09-02T14:33:33.303" v="9" actId="20577"/>
          <ac:spMkLst>
            <pc:docMk/>
            <pc:sldMk cId="3296322245" sldId="352"/>
            <ac:spMk id="4" creationId="{ED4844DB-D908-415A-95B0-5C6259DE470E}"/>
          </ac:spMkLst>
        </pc:spChg>
      </pc:sldChg>
      <pc:sldChg chg="modSp add mod modAnim">
        <pc:chgData name="Brian Grey" userId="c81e10d2-c836-482c-a664-6eb0416e1933" providerId="ADAL" clId="{B78BBA2A-7951-4FC5-8D6C-FFB7CC0CA4B5}" dt="2020-09-03T21:11:28.992" v="464"/>
        <pc:sldMkLst>
          <pc:docMk/>
          <pc:sldMk cId="3302792592" sldId="355"/>
        </pc:sldMkLst>
        <pc:spChg chg="mod">
          <ac:chgData name="Brian Grey" userId="c81e10d2-c836-482c-a664-6eb0416e1933" providerId="ADAL" clId="{B78BBA2A-7951-4FC5-8D6C-FFB7CC0CA4B5}" dt="2020-09-03T14:14:23.505" v="39" actId="20577"/>
          <ac:spMkLst>
            <pc:docMk/>
            <pc:sldMk cId="3302792592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B78BBA2A-7951-4FC5-8D6C-FFB7CC0CA4B5}" dt="2020-09-03T21:11:28.992" v="464"/>
          <ac:spMkLst>
            <pc:docMk/>
            <pc:sldMk cId="3302792592" sldId="355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37BB1069-CAF4-4F88-860D-356460B5E31E}"/>
    <pc:docChg chg="undo custSel addSld delSld modSld sldOrd">
      <pc:chgData name="Brian Grey" userId="c81e10d2-c836-482c-a664-6eb0416e1933" providerId="ADAL" clId="{37BB1069-CAF4-4F88-860D-356460B5E31E}" dt="2019-08-28T19:22:59.153" v="3907" actId="20577"/>
      <pc:docMkLst>
        <pc:docMk/>
      </pc:docMkLst>
      <pc:sldChg chg="modSp modAnim">
        <pc:chgData name="Brian Grey" userId="c81e10d2-c836-482c-a664-6eb0416e1933" providerId="ADAL" clId="{37BB1069-CAF4-4F88-860D-356460B5E31E}" dt="2019-08-28T15:11:03.610" v="1068" actId="20577"/>
        <pc:sldMkLst>
          <pc:docMk/>
          <pc:sldMk cId="1324343561" sldId="268"/>
        </pc:sldMkLst>
        <pc:spChg chg="mod">
          <ac:chgData name="Brian Grey" userId="c81e10d2-c836-482c-a664-6eb0416e1933" providerId="ADAL" clId="{37BB1069-CAF4-4F88-860D-356460B5E31E}" dt="2019-08-28T11:03:12.842" v="297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5:11:03.610" v="1068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37BB1069-CAF4-4F88-860D-356460B5E31E}" dt="2019-08-28T10:58:41.833" v="36" actId="6549"/>
        <pc:sldMkLst>
          <pc:docMk/>
          <pc:sldMk cId="2994068431" sldId="269"/>
        </pc:sldMkLst>
        <pc:spChg chg="mod">
          <ac:chgData name="Brian Grey" userId="c81e10d2-c836-482c-a664-6eb0416e1933" providerId="ADAL" clId="{37BB1069-CAF4-4F88-860D-356460B5E31E}" dt="2019-08-28T10:58:41.833" v="36" actId="6549"/>
          <ac:spMkLst>
            <pc:docMk/>
            <pc:sldMk cId="2994068431" sldId="269"/>
            <ac:spMk id="12" creationId="{742531F5-87C9-4B46-AE9F-F59785BA3097}"/>
          </ac:spMkLst>
        </pc:spChg>
      </pc:sldChg>
      <pc:sldChg chg="del">
        <pc:chgData name="Brian Grey" userId="c81e10d2-c836-482c-a664-6eb0416e1933" providerId="ADAL" clId="{37BB1069-CAF4-4F88-860D-356460B5E31E}" dt="2019-08-28T15:13:13.814" v="1075" actId="2696"/>
        <pc:sldMkLst>
          <pc:docMk/>
          <pc:sldMk cId="2721822649" sldId="270"/>
        </pc:sldMkLst>
      </pc:sldChg>
      <pc:sldChg chg="del">
        <pc:chgData name="Brian Grey" userId="c81e10d2-c836-482c-a664-6eb0416e1933" providerId="ADAL" clId="{37BB1069-CAF4-4F88-860D-356460B5E31E}" dt="2019-08-28T15:13:13.713" v="1070" actId="2696"/>
        <pc:sldMkLst>
          <pc:docMk/>
          <pc:sldMk cId="194099877" sldId="271"/>
        </pc:sldMkLst>
      </pc:sldChg>
      <pc:sldChg chg="del">
        <pc:chgData name="Brian Grey" userId="c81e10d2-c836-482c-a664-6eb0416e1933" providerId="ADAL" clId="{37BB1069-CAF4-4F88-860D-356460B5E31E}" dt="2019-08-28T15:13:13.732" v="1071" actId="2696"/>
        <pc:sldMkLst>
          <pc:docMk/>
          <pc:sldMk cId="217702667" sldId="272"/>
        </pc:sldMkLst>
      </pc:sldChg>
      <pc:sldChg chg="del">
        <pc:chgData name="Brian Grey" userId="c81e10d2-c836-482c-a664-6eb0416e1933" providerId="ADAL" clId="{37BB1069-CAF4-4F88-860D-356460B5E31E}" dt="2019-08-28T15:13:13.839" v="1076" actId="2696"/>
        <pc:sldMkLst>
          <pc:docMk/>
          <pc:sldMk cId="2901310498" sldId="273"/>
        </pc:sldMkLst>
      </pc:sldChg>
      <pc:sldChg chg="del">
        <pc:chgData name="Brian Grey" userId="c81e10d2-c836-482c-a664-6eb0416e1933" providerId="ADAL" clId="{37BB1069-CAF4-4F88-860D-356460B5E31E}" dt="2019-08-28T15:13:13.850" v="1077" actId="2696"/>
        <pc:sldMkLst>
          <pc:docMk/>
          <pc:sldMk cId="2963665762" sldId="274"/>
        </pc:sldMkLst>
      </pc:sldChg>
      <pc:sldChg chg="del">
        <pc:chgData name="Brian Grey" userId="c81e10d2-c836-482c-a664-6eb0416e1933" providerId="ADAL" clId="{37BB1069-CAF4-4F88-860D-356460B5E31E}" dt="2019-08-28T15:13:13.913" v="1078" actId="2696"/>
        <pc:sldMkLst>
          <pc:docMk/>
          <pc:sldMk cId="3801183402" sldId="275"/>
        </pc:sldMkLst>
      </pc:sldChg>
      <pc:sldChg chg="del">
        <pc:chgData name="Brian Grey" userId="c81e10d2-c836-482c-a664-6eb0416e1933" providerId="ADAL" clId="{37BB1069-CAF4-4F88-860D-356460B5E31E}" dt="2019-08-28T15:13:13.934" v="1079" actId="2696"/>
        <pc:sldMkLst>
          <pc:docMk/>
          <pc:sldMk cId="4254262513" sldId="276"/>
        </pc:sldMkLst>
      </pc:sldChg>
      <pc:sldChg chg="del">
        <pc:chgData name="Brian Grey" userId="c81e10d2-c836-482c-a664-6eb0416e1933" providerId="ADAL" clId="{37BB1069-CAF4-4F88-860D-356460B5E31E}" dt="2019-08-28T15:13:13.951" v="1080" actId="2696"/>
        <pc:sldMkLst>
          <pc:docMk/>
          <pc:sldMk cId="2956869254" sldId="277"/>
        </pc:sldMkLst>
      </pc:sldChg>
      <pc:sldChg chg="del">
        <pc:chgData name="Brian Grey" userId="c81e10d2-c836-482c-a664-6eb0416e1933" providerId="ADAL" clId="{37BB1069-CAF4-4F88-860D-356460B5E31E}" dt="2019-08-28T15:13:14.006" v="1083" actId="2696"/>
        <pc:sldMkLst>
          <pc:docMk/>
          <pc:sldMk cId="3707776296" sldId="279"/>
        </pc:sldMkLst>
      </pc:sldChg>
      <pc:sldChg chg="del">
        <pc:chgData name="Brian Grey" userId="c81e10d2-c836-482c-a664-6eb0416e1933" providerId="ADAL" clId="{37BB1069-CAF4-4F88-860D-356460B5E31E}" dt="2019-08-28T15:13:13.774" v="1073" actId="2696"/>
        <pc:sldMkLst>
          <pc:docMk/>
          <pc:sldMk cId="3750014436" sldId="280"/>
        </pc:sldMkLst>
      </pc:sldChg>
      <pc:sldChg chg="del">
        <pc:chgData name="Brian Grey" userId="c81e10d2-c836-482c-a664-6eb0416e1933" providerId="ADAL" clId="{37BB1069-CAF4-4F88-860D-356460B5E31E}" dt="2019-08-28T15:13:14.057" v="1086" actId="2696"/>
        <pc:sldMkLst>
          <pc:docMk/>
          <pc:sldMk cId="2790706865" sldId="281"/>
        </pc:sldMkLst>
      </pc:sldChg>
      <pc:sldChg chg="del">
        <pc:chgData name="Brian Grey" userId="c81e10d2-c836-482c-a664-6eb0416e1933" providerId="ADAL" clId="{37BB1069-CAF4-4F88-860D-356460B5E31E}" dt="2019-08-28T15:13:14.073" v="1087" actId="2696"/>
        <pc:sldMkLst>
          <pc:docMk/>
          <pc:sldMk cId="3317013546" sldId="282"/>
        </pc:sldMkLst>
      </pc:sldChg>
      <pc:sldChg chg="del">
        <pc:chgData name="Brian Grey" userId="c81e10d2-c836-482c-a664-6eb0416e1933" providerId="ADAL" clId="{37BB1069-CAF4-4F88-860D-356460B5E31E}" dt="2019-08-28T15:13:14.088" v="1088" actId="2696"/>
        <pc:sldMkLst>
          <pc:docMk/>
          <pc:sldMk cId="842639698" sldId="283"/>
        </pc:sldMkLst>
      </pc:sldChg>
      <pc:sldChg chg="del">
        <pc:chgData name="Brian Grey" userId="c81e10d2-c836-482c-a664-6eb0416e1933" providerId="ADAL" clId="{37BB1069-CAF4-4F88-860D-356460B5E31E}" dt="2019-08-28T15:13:14.099" v="1089" actId="2696"/>
        <pc:sldMkLst>
          <pc:docMk/>
          <pc:sldMk cId="1281721401" sldId="285"/>
        </pc:sldMkLst>
      </pc:sldChg>
      <pc:sldChg chg="del">
        <pc:chgData name="Brian Grey" userId="c81e10d2-c836-482c-a664-6eb0416e1933" providerId="ADAL" clId="{37BB1069-CAF4-4F88-860D-356460B5E31E}" dt="2019-08-28T15:13:14.116" v="1090" actId="2696"/>
        <pc:sldMkLst>
          <pc:docMk/>
          <pc:sldMk cId="2920568752" sldId="286"/>
        </pc:sldMkLst>
      </pc:sldChg>
      <pc:sldChg chg="del">
        <pc:chgData name="Brian Grey" userId="c81e10d2-c836-482c-a664-6eb0416e1933" providerId="ADAL" clId="{37BB1069-CAF4-4F88-860D-356460B5E31E}" dt="2019-08-28T16:02:34.208" v="1242" actId="2696"/>
        <pc:sldMkLst>
          <pc:docMk/>
          <pc:sldMk cId="952429071" sldId="287"/>
        </pc:sldMkLst>
      </pc:sldChg>
      <pc:sldChg chg="del">
        <pc:chgData name="Brian Grey" userId="c81e10d2-c836-482c-a664-6eb0416e1933" providerId="ADAL" clId="{37BB1069-CAF4-4F88-860D-356460B5E31E}" dt="2019-08-28T15:13:13.755" v="1072" actId="2696"/>
        <pc:sldMkLst>
          <pc:docMk/>
          <pc:sldMk cId="4135636851" sldId="289"/>
        </pc:sldMkLst>
      </pc:sldChg>
      <pc:sldChg chg="del">
        <pc:chgData name="Brian Grey" userId="c81e10d2-c836-482c-a664-6eb0416e1933" providerId="ADAL" clId="{37BB1069-CAF4-4F88-860D-356460B5E31E}" dt="2019-08-28T15:13:13.794" v="1074" actId="2696"/>
        <pc:sldMkLst>
          <pc:docMk/>
          <pc:sldMk cId="913748797" sldId="290"/>
        </pc:sldMkLst>
      </pc:sldChg>
      <pc:sldChg chg="del">
        <pc:chgData name="Brian Grey" userId="c81e10d2-c836-482c-a664-6eb0416e1933" providerId="ADAL" clId="{37BB1069-CAF4-4F88-860D-356460B5E31E}" dt="2019-08-28T15:13:13.965" v="1081" actId="2696"/>
        <pc:sldMkLst>
          <pc:docMk/>
          <pc:sldMk cId="2461337309" sldId="291"/>
        </pc:sldMkLst>
      </pc:sldChg>
      <pc:sldChg chg="del">
        <pc:chgData name="Brian Grey" userId="c81e10d2-c836-482c-a664-6eb0416e1933" providerId="ADAL" clId="{37BB1069-CAF4-4F88-860D-356460B5E31E}" dt="2019-08-28T15:13:13.984" v="1082" actId="2696"/>
        <pc:sldMkLst>
          <pc:docMk/>
          <pc:sldMk cId="1284527662" sldId="292"/>
        </pc:sldMkLst>
      </pc:sldChg>
      <pc:sldChg chg="del">
        <pc:chgData name="Brian Grey" userId="c81e10d2-c836-482c-a664-6eb0416e1933" providerId="ADAL" clId="{37BB1069-CAF4-4F88-860D-356460B5E31E}" dt="2019-08-28T15:13:14.026" v="1084" actId="2696"/>
        <pc:sldMkLst>
          <pc:docMk/>
          <pc:sldMk cId="611295474" sldId="293"/>
        </pc:sldMkLst>
      </pc:sldChg>
      <pc:sldChg chg="del">
        <pc:chgData name="Brian Grey" userId="c81e10d2-c836-482c-a664-6eb0416e1933" providerId="ADAL" clId="{37BB1069-CAF4-4F88-860D-356460B5E31E}" dt="2019-08-28T15:13:14.042" v="1085" actId="2696"/>
        <pc:sldMkLst>
          <pc:docMk/>
          <pc:sldMk cId="3926643800" sldId="294"/>
        </pc:sldMkLst>
      </pc:sldChg>
      <pc:sldChg chg="modSp add">
        <pc:chgData name="Brian Grey" userId="c81e10d2-c836-482c-a664-6eb0416e1933" providerId="ADAL" clId="{37BB1069-CAF4-4F88-860D-356460B5E31E}" dt="2019-08-28T11:02:51.639" v="266" actId="20577"/>
        <pc:sldMkLst>
          <pc:docMk/>
          <pc:sldMk cId="1541298972" sldId="295"/>
        </pc:sldMkLst>
        <pc:spChg chg="mod">
          <ac:chgData name="Brian Grey" userId="c81e10d2-c836-482c-a664-6eb0416e1933" providerId="ADAL" clId="{37BB1069-CAF4-4F88-860D-356460B5E31E}" dt="2019-08-28T11:02:51.639" v="266" actId="20577"/>
          <ac:spMkLst>
            <pc:docMk/>
            <pc:sldMk cId="1541298972" sldId="295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7BB1069-CAF4-4F88-860D-356460B5E31E}" dt="2019-08-28T16:02:27.670" v="1241" actId="20577"/>
        <pc:sldMkLst>
          <pc:docMk/>
          <pc:sldMk cId="1887927520" sldId="296"/>
        </pc:sldMkLst>
        <pc:spChg chg="mod">
          <ac:chgData name="Brian Grey" userId="c81e10d2-c836-482c-a664-6eb0416e1933" providerId="ADAL" clId="{37BB1069-CAF4-4F88-860D-356460B5E31E}" dt="2019-08-28T16:02:27.670" v="1241" actId="20577"/>
          <ac:spMkLst>
            <pc:docMk/>
            <pc:sldMk cId="1887927520" sldId="296"/>
            <ac:spMk id="4" creationId="{ED4844DB-D908-415A-95B0-5C6259DE470E}"/>
          </ac:spMkLst>
        </pc:spChg>
      </pc:sldChg>
      <pc:sldChg chg="modSp add">
        <pc:chgData name="Brian Grey" userId="c81e10d2-c836-482c-a664-6eb0416e1933" providerId="ADAL" clId="{37BB1069-CAF4-4F88-860D-356460B5E31E}" dt="2019-08-28T15:48:37.068" v="1117" actId="20577"/>
        <pc:sldMkLst>
          <pc:docMk/>
          <pc:sldMk cId="3098547441" sldId="346"/>
        </pc:sldMkLst>
        <pc:spChg chg="mod">
          <ac:chgData name="Brian Grey" userId="c81e10d2-c836-482c-a664-6eb0416e1933" providerId="ADAL" clId="{37BB1069-CAF4-4F88-860D-356460B5E31E}" dt="2019-08-28T15:48:37.068" v="1117" actId="20577"/>
          <ac:spMkLst>
            <pc:docMk/>
            <pc:sldMk cId="3098547441" sldId="346"/>
            <ac:spMk id="4" creationId="{ED4844DB-D908-415A-95B0-5C6259DE470E}"/>
          </ac:spMkLst>
        </pc:spChg>
      </pc:sldChg>
      <pc:sldChg chg="addSp delSp modSp add delAnim modAnim">
        <pc:chgData name="Brian Grey" userId="c81e10d2-c836-482c-a664-6eb0416e1933" providerId="ADAL" clId="{37BB1069-CAF4-4F88-860D-356460B5E31E}" dt="2019-08-28T16:24:08.156" v="1328" actId="20577"/>
        <pc:sldMkLst>
          <pc:docMk/>
          <pc:sldMk cId="4063013599" sldId="347"/>
        </pc:sldMkLst>
        <pc:spChg chg="mod">
          <ac:chgData name="Brian Grey" userId="c81e10d2-c836-482c-a664-6eb0416e1933" providerId="ADAL" clId="{37BB1069-CAF4-4F88-860D-356460B5E31E}" dt="2019-08-28T16:20:17.461" v="1259" actId="20577"/>
          <ac:spMkLst>
            <pc:docMk/>
            <pc:sldMk cId="4063013599" sldId="347"/>
            <ac:spMk id="2" creationId="{00000000-0000-0000-0000-000000000000}"/>
          </ac:spMkLst>
        </pc:spChg>
        <pc:spChg chg="del">
          <ac:chgData name="Brian Grey" userId="c81e10d2-c836-482c-a664-6eb0416e1933" providerId="ADAL" clId="{37BB1069-CAF4-4F88-860D-356460B5E31E}" dt="2019-08-28T16:19:11.029" v="1244" actId="478"/>
          <ac:spMkLst>
            <pc:docMk/>
            <pc:sldMk cId="4063013599" sldId="347"/>
            <ac:spMk id="4" creationId="{ED4844DB-D908-415A-95B0-5C6259DE470E}"/>
          </ac:spMkLst>
        </pc:spChg>
        <pc:spChg chg="add mod">
          <ac:chgData name="Brian Grey" userId="c81e10d2-c836-482c-a664-6eb0416e1933" providerId="ADAL" clId="{37BB1069-CAF4-4F88-860D-356460B5E31E}" dt="2019-08-28T16:24:08.156" v="1328" actId="20577"/>
          <ac:spMkLst>
            <pc:docMk/>
            <pc:sldMk cId="4063013599" sldId="347"/>
            <ac:spMk id="6" creationId="{9FDB1B80-2E13-4159-BF4F-5E47DA5DE918}"/>
          </ac:spMkLst>
        </pc:spChg>
        <pc:picChg chg="add mod">
          <ac:chgData name="Brian Grey" userId="c81e10d2-c836-482c-a664-6eb0416e1933" providerId="ADAL" clId="{37BB1069-CAF4-4F88-860D-356460B5E31E}" dt="2019-08-28T16:20:52.237" v="1261" actId="14100"/>
          <ac:picMkLst>
            <pc:docMk/>
            <pc:sldMk cId="4063013599" sldId="347"/>
            <ac:picMk id="5" creationId="{4628047A-5935-4FCA-B6DB-F224E73454DF}"/>
          </ac:picMkLst>
        </pc:picChg>
      </pc:sldChg>
      <pc:sldChg chg="modSp add ord modAnim">
        <pc:chgData name="Brian Grey" userId="c81e10d2-c836-482c-a664-6eb0416e1933" providerId="ADAL" clId="{37BB1069-CAF4-4F88-860D-356460B5E31E}" dt="2019-08-28T16:32:12.122" v="1826" actId="2711"/>
        <pc:sldMkLst>
          <pc:docMk/>
          <pc:sldMk cId="758158654" sldId="348"/>
        </pc:sldMkLst>
        <pc:spChg chg="mod">
          <ac:chgData name="Brian Grey" userId="c81e10d2-c836-482c-a664-6eb0416e1933" providerId="ADAL" clId="{37BB1069-CAF4-4F88-860D-356460B5E31E}" dt="2019-08-28T16:24:45.084" v="1368" actId="20577"/>
          <ac:spMkLst>
            <pc:docMk/>
            <pc:sldMk cId="758158654" sldId="348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6:32:12.122" v="1826" actId="2711"/>
          <ac:spMkLst>
            <pc:docMk/>
            <pc:sldMk cId="758158654" sldId="348"/>
            <ac:spMk id="4" creationId="{ED4844DB-D908-415A-95B0-5C6259DE470E}"/>
          </ac:spMkLst>
        </pc:spChg>
      </pc:sldChg>
      <pc:sldChg chg="add del">
        <pc:chgData name="Brian Grey" userId="c81e10d2-c836-482c-a664-6eb0416e1933" providerId="ADAL" clId="{37BB1069-CAF4-4F88-860D-356460B5E31E}" dt="2019-08-28T16:21:03.781" v="1263"/>
        <pc:sldMkLst>
          <pc:docMk/>
          <pc:sldMk cId="2761574254" sldId="348"/>
        </pc:sldMkLst>
      </pc:sldChg>
      <pc:sldChg chg="modSp add modAnim">
        <pc:chgData name="Brian Grey" userId="c81e10d2-c836-482c-a664-6eb0416e1933" providerId="ADAL" clId="{37BB1069-CAF4-4F88-860D-356460B5E31E}" dt="2019-08-28T18:30:31.811" v="2449" actId="20577"/>
        <pc:sldMkLst>
          <pc:docMk/>
          <pc:sldMk cId="1718114495" sldId="349"/>
        </pc:sldMkLst>
        <pc:spChg chg="mod">
          <ac:chgData name="Brian Grey" userId="c81e10d2-c836-482c-a664-6eb0416e1933" providerId="ADAL" clId="{37BB1069-CAF4-4F88-860D-356460B5E31E}" dt="2019-08-28T18:30:31.811" v="2449" actId="20577"/>
          <ac:spMkLst>
            <pc:docMk/>
            <pc:sldMk cId="1718114495" sldId="349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6:37:27.015" v="2177"/>
          <ac:spMkLst>
            <pc:docMk/>
            <pc:sldMk cId="1718114495" sldId="349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7BB1069-CAF4-4F88-860D-356460B5E31E}" dt="2019-08-28T18:30:37.164" v="2458" actId="20577"/>
        <pc:sldMkLst>
          <pc:docMk/>
          <pc:sldMk cId="2041413732" sldId="350"/>
        </pc:sldMkLst>
        <pc:spChg chg="mod">
          <ac:chgData name="Brian Grey" userId="c81e10d2-c836-482c-a664-6eb0416e1933" providerId="ADAL" clId="{37BB1069-CAF4-4F88-860D-356460B5E31E}" dt="2019-08-28T18:30:37.164" v="2458" actId="20577"/>
          <ac:spMkLst>
            <pc:docMk/>
            <pc:sldMk cId="2041413732" sldId="350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8:30:04.219" v="2440" actId="20577"/>
          <ac:spMkLst>
            <pc:docMk/>
            <pc:sldMk cId="2041413732" sldId="350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7BB1069-CAF4-4F88-860D-356460B5E31E}" dt="2019-08-28T18:34:49.916" v="2769" actId="6549"/>
        <pc:sldMkLst>
          <pc:docMk/>
          <pc:sldMk cId="3631833408" sldId="351"/>
        </pc:sldMkLst>
        <pc:spChg chg="mod">
          <ac:chgData name="Brian Grey" userId="c81e10d2-c836-482c-a664-6eb0416e1933" providerId="ADAL" clId="{37BB1069-CAF4-4F88-860D-356460B5E31E}" dt="2019-08-28T18:30:52.341" v="2477" actId="20577"/>
          <ac:spMkLst>
            <pc:docMk/>
            <pc:sldMk cId="3631833408" sldId="351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8:34:49.916" v="2769" actId="6549"/>
          <ac:spMkLst>
            <pc:docMk/>
            <pc:sldMk cId="3631833408" sldId="351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7BB1069-CAF4-4F88-860D-356460B5E31E}" dt="2019-08-28T19:10:32.379" v="3191" actId="20577"/>
        <pc:sldMkLst>
          <pc:docMk/>
          <pc:sldMk cId="3296322245" sldId="352"/>
        </pc:sldMkLst>
        <pc:spChg chg="mod">
          <ac:chgData name="Brian Grey" userId="c81e10d2-c836-482c-a664-6eb0416e1933" providerId="ADAL" clId="{37BB1069-CAF4-4F88-860D-356460B5E31E}" dt="2019-08-28T19:06:32.956" v="2777" actId="20577"/>
          <ac:spMkLst>
            <pc:docMk/>
            <pc:sldMk cId="3296322245" sldId="352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9:10:32.379" v="3191" actId="20577"/>
          <ac:spMkLst>
            <pc:docMk/>
            <pc:sldMk cId="3296322245" sldId="352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7BB1069-CAF4-4F88-860D-356460B5E31E}" dt="2019-08-28T19:14:17.034" v="3548" actId="2711"/>
        <pc:sldMkLst>
          <pc:docMk/>
          <pc:sldMk cId="2774699703" sldId="353"/>
        </pc:sldMkLst>
        <pc:spChg chg="mod">
          <ac:chgData name="Brian Grey" userId="c81e10d2-c836-482c-a664-6eb0416e1933" providerId="ADAL" clId="{37BB1069-CAF4-4F88-860D-356460B5E31E}" dt="2019-08-28T19:10:59.273" v="3213" actId="20577"/>
          <ac:spMkLst>
            <pc:docMk/>
            <pc:sldMk cId="2774699703" sldId="353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9:14:17.034" v="3548" actId="2711"/>
          <ac:spMkLst>
            <pc:docMk/>
            <pc:sldMk cId="2774699703" sldId="353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37BB1069-CAF4-4F88-860D-356460B5E31E}" dt="2019-08-28T19:22:59.153" v="3907" actId="20577"/>
        <pc:sldMkLst>
          <pc:docMk/>
          <pc:sldMk cId="3776834873" sldId="354"/>
        </pc:sldMkLst>
        <pc:spChg chg="mod">
          <ac:chgData name="Brian Grey" userId="c81e10d2-c836-482c-a664-6eb0416e1933" providerId="ADAL" clId="{37BB1069-CAF4-4F88-860D-356460B5E31E}" dt="2019-08-28T19:15:19.990" v="3645" actId="20577"/>
          <ac:spMkLst>
            <pc:docMk/>
            <pc:sldMk cId="3776834873" sldId="354"/>
            <ac:spMk id="2" creationId="{00000000-0000-0000-0000-000000000000}"/>
          </ac:spMkLst>
        </pc:spChg>
        <pc:spChg chg="mod">
          <ac:chgData name="Brian Grey" userId="c81e10d2-c836-482c-a664-6eb0416e1933" providerId="ADAL" clId="{37BB1069-CAF4-4F88-860D-356460B5E31E}" dt="2019-08-28T19:22:59.153" v="3907" actId="20577"/>
          <ac:spMkLst>
            <pc:docMk/>
            <pc:sldMk cId="3776834873" sldId="354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FE71D92C-89BD-42CD-B241-6F44347566CE}"/>
    <pc:docChg chg="modSld">
      <pc:chgData name="Brian Grey" userId="c81e10d2-c836-482c-a664-6eb0416e1933" providerId="ADAL" clId="{FE71D92C-89BD-42CD-B241-6F44347566CE}" dt="2020-08-03T20:02:57.859" v="23" actId="20577"/>
      <pc:docMkLst>
        <pc:docMk/>
      </pc:docMkLst>
      <pc:sldChg chg="modSp mod">
        <pc:chgData name="Brian Grey" userId="c81e10d2-c836-482c-a664-6eb0416e1933" providerId="ADAL" clId="{FE71D92C-89BD-42CD-B241-6F44347566CE}" dt="2020-08-03T20:02:57.859" v="23" actId="20577"/>
        <pc:sldMkLst>
          <pc:docMk/>
          <pc:sldMk cId="2994068431" sldId="269"/>
        </pc:sldMkLst>
        <pc:spChg chg="mod">
          <ac:chgData name="Brian Grey" userId="c81e10d2-c836-482c-a664-6eb0416e1933" providerId="ADAL" clId="{FE71D92C-89BD-42CD-B241-6F44347566CE}" dt="2020-08-03T20:02:57.859" v="23" actId="20577"/>
          <ac:spMkLst>
            <pc:docMk/>
            <pc:sldMk cId="2994068431" sldId="269"/>
            <ac:spMk id="11" creationId="{F9727386-A33F-4E6B-9AFA-42FD6931530D}"/>
          </ac:spMkLst>
        </pc:spChg>
        <pc:spChg chg="mod">
          <ac:chgData name="Brian Grey" userId="c81e10d2-c836-482c-a664-6eb0416e1933" providerId="ADAL" clId="{FE71D92C-89BD-42CD-B241-6F44347566CE}" dt="2020-08-03T20:02:47.791" v="1"/>
          <ac:spMkLst>
            <pc:docMk/>
            <pc:sldMk cId="2994068431" sldId="269"/>
            <ac:spMk id="12" creationId="{742531F5-87C9-4B46-AE9F-F59785BA3097}"/>
          </ac:spMkLst>
        </pc:spChg>
      </pc:sldChg>
    </pc:docChg>
  </pc:docChgLst>
  <pc:docChgLst>
    <pc:chgData name="Brian Grey" userId="c81e10d2-c836-482c-a664-6eb0416e1933" providerId="ADAL" clId="{0C26BF6D-40BF-41D2-9704-FC3CBE0431EF}"/>
    <pc:docChg chg="undo custSel modSld">
      <pc:chgData name="Brian Grey" userId="c81e10d2-c836-482c-a664-6eb0416e1933" providerId="ADAL" clId="{0C26BF6D-40BF-41D2-9704-FC3CBE0431EF}" dt="2019-08-22T19:33:36.061" v="32" actId="20577"/>
      <pc:docMkLst>
        <pc:docMk/>
      </pc:docMkLst>
      <pc:sldChg chg="modSp">
        <pc:chgData name="Brian Grey" userId="c81e10d2-c836-482c-a664-6eb0416e1933" providerId="ADAL" clId="{0C26BF6D-40BF-41D2-9704-FC3CBE0431EF}" dt="2019-08-17T01:20:08.171" v="9" actId="2165"/>
        <pc:sldMkLst>
          <pc:docMk/>
          <pc:sldMk cId="4254262513" sldId="276"/>
        </pc:sldMkLst>
        <pc:graphicFrameChg chg="modGraphic">
          <ac:chgData name="Brian Grey" userId="c81e10d2-c836-482c-a664-6eb0416e1933" providerId="ADAL" clId="{0C26BF6D-40BF-41D2-9704-FC3CBE0431EF}" dt="2019-08-17T01:20:08.171" v="9" actId="2165"/>
          <ac:graphicFrameMkLst>
            <pc:docMk/>
            <pc:sldMk cId="4254262513" sldId="276"/>
            <ac:graphicFrameMk id="6" creationId="{020591E5-B7AE-4C22-A3D7-2EE5BC0B5B5E}"/>
          </ac:graphicFrameMkLst>
        </pc:graphicFrameChg>
      </pc:sldChg>
      <pc:sldChg chg="modSp">
        <pc:chgData name="Brian Grey" userId="c81e10d2-c836-482c-a664-6eb0416e1933" providerId="ADAL" clId="{0C26BF6D-40BF-41D2-9704-FC3CBE0431EF}" dt="2019-08-22T19:33:36.061" v="32" actId="20577"/>
        <pc:sldMkLst>
          <pc:docMk/>
          <pc:sldMk cId="2956869254" sldId="277"/>
        </pc:sldMkLst>
        <pc:spChg chg="mod">
          <ac:chgData name="Brian Grey" userId="c81e10d2-c836-482c-a664-6eb0416e1933" providerId="ADAL" clId="{0C26BF6D-40BF-41D2-9704-FC3CBE0431EF}" dt="2019-08-22T19:33:36.061" v="32" actId="20577"/>
          <ac:spMkLst>
            <pc:docMk/>
            <pc:sldMk cId="2956869254" sldId="277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0C26BF6D-40BF-41D2-9704-FC3CBE0431EF}" dt="2019-08-22T17:53:57.734" v="21" actId="20577"/>
        <pc:sldMkLst>
          <pc:docMk/>
          <pc:sldMk cId="3750014436" sldId="280"/>
        </pc:sldMkLst>
        <pc:spChg chg="mod">
          <ac:chgData name="Brian Grey" userId="c81e10d2-c836-482c-a664-6eb0416e1933" providerId="ADAL" clId="{0C26BF6D-40BF-41D2-9704-FC3CBE0431EF}" dt="2019-08-22T17:53:57.734" v="21" actId="20577"/>
          <ac:spMkLst>
            <pc:docMk/>
            <pc:sldMk cId="3750014436" sldId="280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0C26BF6D-40BF-41D2-9704-FC3CBE0431EF}" dt="2019-08-22T17:55:26.651" v="23" actId="20577"/>
        <pc:sldMkLst>
          <pc:docMk/>
          <pc:sldMk cId="4135636851" sldId="289"/>
        </pc:sldMkLst>
        <pc:spChg chg="mod">
          <ac:chgData name="Brian Grey" userId="c81e10d2-c836-482c-a664-6eb0416e1933" providerId="ADAL" clId="{0C26BF6D-40BF-41D2-9704-FC3CBE0431EF}" dt="2019-08-22T17:55:26.651" v="23" actId="20577"/>
          <ac:spMkLst>
            <pc:docMk/>
            <pc:sldMk cId="4135636851" sldId="289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0C26BF6D-40BF-41D2-9704-FC3CBE0431EF}" dt="2019-08-17T01:21:17.049" v="10" actId="20577"/>
        <pc:sldMkLst>
          <pc:docMk/>
          <pc:sldMk cId="3926643800" sldId="294"/>
        </pc:sldMkLst>
        <pc:spChg chg="mod">
          <ac:chgData name="Brian Grey" userId="c81e10d2-c836-482c-a664-6eb0416e1933" providerId="ADAL" clId="{0C26BF6D-40BF-41D2-9704-FC3CBE0431EF}" dt="2019-08-17T01:21:17.049" v="10" actId="20577"/>
          <ac:spMkLst>
            <pc:docMk/>
            <pc:sldMk cId="3926643800" sldId="294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DD5-D2B7-49DC-BA36-1E30DFBF7B8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057" y="3581400"/>
            <a:ext cx="9144000" cy="2609844"/>
          </a:xfr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1999" cy="2362198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</a:t>
            </a: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 Python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6F66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160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Data Structures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Brian Grey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Methods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Actions an object can take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 based on the state of the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Methods are invoked or called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by referencing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name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Uses the dot operator (.)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“hello”</a:t>
            </a:r>
            <a:b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data.append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(“!”)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objects can have different methods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types of objects can have the methods with the same names that do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32963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Immutable Classes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32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, and </a:t>
            </a:r>
            <a:r>
              <a:rPr kumimoji="1" lang="en-US" sz="32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 are immutable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Cannot be changed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happens when variables are given new variables?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is this different for mutable classes?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kumimoji="1" lang="en-US" sz="2800" kern="0" dirty="0">
              <a:solidFill>
                <a:srgbClr val="1E1C0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can we tell if two variables are the same?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==</a:t>
            </a: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versus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277469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Quick Discussion of Built-In Types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Examples: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float: 3.5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-10.4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or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: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“string example”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or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‘another example’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list: []</a:t>
            </a: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[‘a’, 23, 4.3]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tuple: 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,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(‘a’, 23, 4.3)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 or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(‘a’,)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set: set()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,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{‘a’, 23, 4.3}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 or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{‘a’}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{1:‘a’, ‘b’:4.3, 12:“</a:t>
            </a:r>
            <a:r>
              <a:rPr kumimoji="1" lang="en-US" sz="2800" kern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sure!”}</a:t>
            </a:r>
            <a:endParaRPr kumimoji="1" lang="en-US" sz="2800" kern="0" dirty="0">
              <a:solidFill>
                <a:srgbClr val="1E1C09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List Comprehension Syntax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Syntax to create a list programmatically in a single line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Think: combo of a literal list and for loop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Syntax: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&lt;variable&gt; = [&lt;value&gt; for &lt;var&gt; in &lt;</a:t>
            </a:r>
            <a:r>
              <a:rPr kumimoji="1" lang="en-US" sz="2400" kern="0" dirty="0" err="1">
                <a:solidFill>
                  <a:srgbClr val="1E1C09"/>
                </a:solidFill>
                <a:latin typeface="Lucida Console" panose="020B0609040504020204" pitchFamily="49" charset="0"/>
              </a:rPr>
              <a:t>iterable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&gt;]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 loop is essentially a standard for loop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list is constructed iteratively and can be saved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list1 = [i for i in range(1, 11)]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list2 = </a:t>
            </a:r>
            <a:r>
              <a:rPr kumimoji="1" lang="en-US" sz="2400" kern="0">
                <a:solidFill>
                  <a:srgbClr val="1E1C09"/>
                </a:solidFill>
                <a:latin typeface="Lucida Console" panose="020B0609040504020204" pitchFamily="49" charset="0"/>
              </a:rPr>
              <a:t>["a"*</a:t>
            </a:r>
            <a:r>
              <a:rPr kumimoji="1" lang="en-US" sz="2400" kern="0" dirty="0">
                <a:solidFill>
                  <a:srgbClr val="1E1C09"/>
                </a:solidFill>
                <a:latin typeface="Lucida Console" panose="020B0609040504020204" pitchFamily="49" charset="0"/>
              </a:rPr>
              <a:t>x for x in [1,5,6,2,1,4]]</a:t>
            </a:r>
            <a:endParaRPr kumimoji="1" lang="en-US" sz="28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Up Next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5524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Assignment 01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Read Chapter 2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b="1" kern="0" dirty="0">
                <a:solidFill>
                  <a:srgbClr val="1E1C09"/>
                </a:solidFill>
                <a:latin typeface="Tahoma" pitchFamily="34" charset="0"/>
              </a:rPr>
              <a:t>QUIZ NEXT CLASS!</a:t>
            </a:r>
          </a:p>
        </p:txBody>
      </p:sp>
    </p:spTree>
    <p:extLst>
      <p:ext uri="{BB962C8B-B14F-4D97-AF65-F5344CB8AC3E}">
        <p14:creationId xmlns:p14="http://schemas.microsoft.com/office/powerpoint/2010/main" val="309854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Introduction to Python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Okay…more of a review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Interpreters versus Compilers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&amp; Variables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Dynamic Typing</a:t>
            </a:r>
            <a:endParaRPr kumimoji="1" lang="en-US" sz="2800" b="0" i="0" u="none" strike="noStrike" kern="0" cap="none" spc="0" normalizeH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Built-In Classes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Memory Management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Expressions &amp; Operators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Flow Control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Comprehension Syntax</a:t>
            </a: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Python: An Interpreted Language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Python is a high-level language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that code is generated in human-understandable language and translated to lower languages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Assembler &amp; Machine Code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high level languages exist because programming in low level languages is, and this is a technical term, a pain in the butt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Assembler manipulates the Fetch-Decode-Execute cycle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Machine Code is literally binary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is very fast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is machine specific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Python: An Interpreted Language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Two Ways to Convert: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Compiler &amp; Interpreter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Compilers run several syntactical and semantical checks, converting the high-level code to specific machine code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is very fast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is machine specific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Interpreters do a quick syntactical check and then run line by line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is less fast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Code is very portable</a:t>
            </a:r>
          </a:p>
        </p:txBody>
      </p:sp>
    </p:spTree>
    <p:extLst>
      <p:ext uri="{BB962C8B-B14F-4D97-AF65-F5344CB8AC3E}">
        <p14:creationId xmlns:p14="http://schemas.microsoft.com/office/powerpoint/2010/main" val="188792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Example Program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4628047A-5935-4FCA-B6DB-F224E7345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524000"/>
            <a:ext cx="7104743" cy="515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FDB1B80-2E13-4159-BF4F-5E47DA5D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742" y="1485899"/>
            <a:ext cx="4010532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grader.py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From Goodrich, </a:t>
            </a:r>
            <a:r>
              <a:rPr kumimoji="1" lang="en-US" sz="2800" kern="0" dirty="0" err="1">
                <a:solidFill>
                  <a:srgbClr val="1E1C09"/>
                </a:solidFill>
                <a:latin typeface="Tahoma" pitchFamily="34" charset="0"/>
              </a:rPr>
              <a:t>Tamassia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Goldwasser (2013)</a:t>
            </a:r>
          </a:p>
        </p:txBody>
      </p:sp>
    </p:spTree>
    <p:extLst>
      <p:ext uri="{BB962C8B-B14F-4D97-AF65-F5344CB8AC3E}">
        <p14:creationId xmlns:p14="http://schemas.microsoft.com/office/powerpoint/2010/main" val="406301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Object-Oriented 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All data and data types in Python are objects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can be thought of and treated as literal things in your code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Objects have state and behavior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State defines that attributes of an object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defines what an object can do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Examples: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, and 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are all built-in object types (classes)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State is the value that it holds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Behavior are methods that can be called (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str.trim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815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Objects, Variables, Identifiers &amp; Memory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 store data in Python?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&lt;identifier&gt; = &lt;value&gt;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Example: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num_courses</a:t>
            </a: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does this work behind the scenes?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block in memory is allocated and given the identifier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num_courses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value can be accessed, changed, or used by invoking the identifier </a:t>
            </a:r>
            <a:r>
              <a:rPr kumimoji="1" lang="en-US" sz="2800" kern="0" dirty="0" err="1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num_courses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Objects, Variables &amp; Type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type?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kind of object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Such as…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is dynamically-typed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do not have to be declared as a specific type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can change type depending on the value assigned</a:t>
            </a:r>
          </a:p>
        </p:txBody>
      </p:sp>
    </p:spTree>
    <p:extLst>
      <p:ext uri="{BB962C8B-B14F-4D97-AF65-F5344CB8AC3E}">
        <p14:creationId xmlns:p14="http://schemas.microsoft.com/office/powerpoint/2010/main" val="20414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Creating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Also called </a:t>
            </a:r>
            <a:r>
              <a:rPr kumimoji="1" lang="en-US" sz="3200" kern="0" dirty="0" err="1">
                <a:solidFill>
                  <a:srgbClr val="1E1C09"/>
                </a:solidFill>
                <a:latin typeface="Tahoma" pitchFamily="34" charset="0"/>
              </a:rPr>
              <a:t>instatiation</a:t>
            </a: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Creating an </a:t>
            </a:r>
            <a:r>
              <a:rPr kumimoji="1" lang="en-US" sz="3200" u="sng" kern="0" dirty="0">
                <a:solidFill>
                  <a:srgbClr val="1E1C09"/>
                </a:solidFill>
                <a:latin typeface="Tahoma" pitchFamily="34" charset="0"/>
              </a:rPr>
              <a:t>instance</a:t>
            </a: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 of an object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Two options: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Calling a constructor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Constructors have the name of the object/class type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int(3.0)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Literal form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a literal value for defining the object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  <a:endParaRPr kumimoji="1" lang="en-US" sz="2800" kern="0" dirty="0">
              <a:solidFill>
                <a:srgbClr val="1E1C0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3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726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Lucida Console</vt:lpstr>
      <vt:lpstr>Tahoma</vt:lpstr>
      <vt:lpstr>Office Theme</vt:lpstr>
      <vt:lpstr>PowerPoint Presentation</vt:lpstr>
      <vt:lpstr>What are we doing today?</vt:lpstr>
      <vt:lpstr>Python: An Interpreted Language</vt:lpstr>
      <vt:lpstr>Python: An Interpreted Language</vt:lpstr>
      <vt:lpstr>Example Program</vt:lpstr>
      <vt:lpstr>Object-Oriented Python</vt:lpstr>
      <vt:lpstr>Objects, Variables, Identifiers &amp; Memory</vt:lpstr>
      <vt:lpstr>Objects, Variables &amp; Type</vt:lpstr>
      <vt:lpstr>Creating Objects</vt:lpstr>
      <vt:lpstr>Methods</vt:lpstr>
      <vt:lpstr>Immutable Classes</vt:lpstr>
      <vt:lpstr>Quick Discussion of Built-In Types</vt:lpstr>
      <vt:lpstr>List Comprehension Syntax</vt:lpstr>
      <vt:lpstr>Up Next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Brian Grey</cp:lastModifiedBy>
  <cp:revision>119</cp:revision>
  <cp:lastPrinted>2017-05-22T21:03:42Z</cp:lastPrinted>
  <dcterms:created xsi:type="dcterms:W3CDTF">2015-09-22T23:28:17Z</dcterms:created>
  <dcterms:modified xsi:type="dcterms:W3CDTF">2020-09-03T21:11:30Z</dcterms:modified>
</cp:coreProperties>
</file>