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9" r:id="rId2"/>
    <p:sldId id="287" r:id="rId3"/>
    <p:sldId id="268" r:id="rId4"/>
    <p:sldId id="409" r:id="rId5"/>
    <p:sldId id="408" r:id="rId6"/>
    <p:sldId id="410" r:id="rId7"/>
    <p:sldId id="427" r:id="rId8"/>
    <p:sldId id="322" r:id="rId9"/>
    <p:sldId id="412" r:id="rId10"/>
    <p:sldId id="415" r:id="rId11"/>
    <p:sldId id="411" r:id="rId12"/>
    <p:sldId id="416" r:id="rId13"/>
    <p:sldId id="423" r:id="rId14"/>
    <p:sldId id="419" r:id="rId15"/>
    <p:sldId id="430" r:id="rId16"/>
    <p:sldId id="431" r:id="rId17"/>
    <p:sldId id="432" r:id="rId18"/>
    <p:sldId id="433" r:id="rId19"/>
    <p:sldId id="434" r:id="rId20"/>
    <p:sldId id="429" r:id="rId21"/>
    <p:sldId id="422" r:id="rId22"/>
    <p:sldId id="421" r:id="rId23"/>
    <p:sldId id="352" r:id="rId24"/>
    <p:sldId id="355" r:id="rId25"/>
    <p:sldId id="428" r:id="rId26"/>
    <p:sldId id="379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4E"/>
    <a:srgbClr val="DCD7C5"/>
    <a:srgbClr val="1E1C09"/>
    <a:srgbClr val="003D32"/>
    <a:srgbClr val="003C31"/>
    <a:srgbClr val="B85521"/>
    <a:srgbClr val="006F66"/>
    <a:srgbClr val="BFAA65"/>
    <a:srgbClr val="FAF36C"/>
    <a:srgbClr val="005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E3CAD-93FA-4BA7-A6FB-CEDB6C2A8C53}" v="23" dt="2022-11-03T14:15:48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2" y="-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18508B8F-4F2C-476F-9FD2-2BF5124A34A5}"/>
    <pc:docChg chg="modSld">
      <pc:chgData name="Brian Grey" userId="c81e10d2-c836-482c-a664-6eb0416e1933" providerId="ADAL" clId="{18508B8F-4F2C-476F-9FD2-2BF5124A34A5}" dt="2020-06-20T18:56:03.342" v="0" actId="14826"/>
      <pc:docMkLst>
        <pc:docMk/>
      </pc:docMkLst>
      <pc:sldChg chg="modSp">
        <pc:chgData name="Brian Grey" userId="c81e10d2-c836-482c-a664-6eb0416e1933" providerId="ADAL" clId="{18508B8F-4F2C-476F-9FD2-2BF5124A34A5}" dt="2020-06-20T18:56:03.342" v="0" actId="14826"/>
        <pc:sldMkLst>
          <pc:docMk/>
          <pc:sldMk cId="3209974104" sldId="411"/>
        </pc:sldMkLst>
        <pc:picChg chg="mod">
          <ac:chgData name="Brian Grey" userId="c81e10d2-c836-482c-a664-6eb0416e1933" providerId="ADAL" clId="{18508B8F-4F2C-476F-9FD2-2BF5124A34A5}" dt="2020-06-20T18:56:03.342" v="0" actId="14826"/>
          <ac:picMkLst>
            <pc:docMk/>
            <pc:sldMk cId="3209974104" sldId="411"/>
            <ac:picMk id="6" creationId="{E14A526A-FCED-4645-B8D3-E44B45F7972B}"/>
          </ac:picMkLst>
        </pc:picChg>
      </pc:sldChg>
    </pc:docChg>
  </pc:docChgLst>
  <pc:docChgLst>
    <pc:chgData name="Brian Grey" userId="c81e10d2-c836-482c-a664-6eb0416e1933" providerId="ADAL" clId="{C3AD1F3C-8D2A-46D8-BE50-43EF494CE817}"/>
    <pc:docChg chg="modSld">
      <pc:chgData name="Brian Grey" userId="c81e10d2-c836-482c-a664-6eb0416e1933" providerId="ADAL" clId="{C3AD1F3C-8D2A-46D8-BE50-43EF494CE817}" dt="2020-08-17T23:30:12.597" v="0" actId="6549"/>
      <pc:docMkLst>
        <pc:docMk/>
      </pc:docMkLst>
      <pc:sldChg chg="modSp mod">
        <pc:chgData name="Brian Grey" userId="c81e10d2-c836-482c-a664-6eb0416e1933" providerId="ADAL" clId="{C3AD1F3C-8D2A-46D8-BE50-43EF494CE817}" dt="2020-08-17T23:30:12.597" v="0" actId="6549"/>
        <pc:sldMkLst>
          <pc:docMk/>
          <pc:sldMk cId="2994068431" sldId="269"/>
        </pc:sldMkLst>
        <pc:spChg chg="mod">
          <ac:chgData name="Brian Grey" userId="c81e10d2-c836-482c-a664-6eb0416e1933" providerId="ADAL" clId="{C3AD1F3C-8D2A-46D8-BE50-43EF494CE817}" dt="2020-08-17T23:30:12.597" v="0" actId="6549"/>
          <ac:spMkLst>
            <pc:docMk/>
            <pc:sldMk cId="2994068431" sldId="269"/>
            <ac:spMk id="12" creationId="{742531F5-87C9-4B46-AE9F-F59785BA3097}"/>
          </ac:spMkLst>
        </pc:spChg>
      </pc:sldChg>
    </pc:docChg>
  </pc:docChgLst>
  <pc:docChgLst>
    <pc:chgData name="Brian Grey" userId="c81e10d2-c836-482c-a664-6eb0416e1933" providerId="ADAL" clId="{9C4BFA4E-8844-4764-BFBB-7E49B982773B}"/>
    <pc:docChg chg="undo custSel addSld delSld modSld sldOrd">
      <pc:chgData name="Brian Grey" userId="c81e10d2-c836-482c-a664-6eb0416e1933" providerId="ADAL" clId="{9C4BFA4E-8844-4764-BFBB-7E49B982773B}" dt="2020-06-11T04:18:00.208" v="8023" actId="20577"/>
      <pc:docMkLst>
        <pc:docMk/>
      </pc:docMkLst>
      <pc:sldChg chg="addSp delSp modSp mod modAnim">
        <pc:chgData name="Brian Grey" userId="c81e10d2-c836-482c-a664-6eb0416e1933" providerId="ADAL" clId="{9C4BFA4E-8844-4764-BFBB-7E49B982773B}" dt="2020-06-10T18:02:10.285" v="1500"/>
        <pc:sldMkLst>
          <pc:docMk/>
          <pc:sldMk cId="1324343561" sldId="268"/>
        </pc:sldMkLst>
        <pc:spChg chg="mod">
          <ac:chgData name="Brian Grey" userId="c81e10d2-c836-482c-a664-6eb0416e1933" providerId="ADAL" clId="{9C4BFA4E-8844-4764-BFBB-7E49B982773B}" dt="2020-06-10T16:48:29.424" v="133" actId="20577"/>
          <ac:spMkLst>
            <pc:docMk/>
            <pc:sldMk cId="1324343561" sldId="268"/>
            <ac:spMk id="2" creationId="{00000000-0000-0000-0000-000000000000}"/>
          </ac:spMkLst>
        </pc:spChg>
        <pc:spChg chg="add mod">
          <ac:chgData name="Brian Grey" userId="c81e10d2-c836-482c-a664-6eb0416e1933" providerId="ADAL" clId="{9C4BFA4E-8844-4764-BFBB-7E49B982773B}" dt="2020-06-10T16:52:44.788" v="286" actId="1076"/>
          <ac:spMkLst>
            <pc:docMk/>
            <pc:sldMk cId="1324343561" sldId="268"/>
            <ac:spMk id="3" creationId="{D63F12E3-5055-430D-B099-A5539840622D}"/>
          </ac:spMkLst>
        </pc:spChg>
        <pc:spChg chg="mod">
          <ac:chgData name="Brian Grey" userId="c81e10d2-c836-482c-a664-6eb0416e1933" providerId="ADAL" clId="{9C4BFA4E-8844-4764-BFBB-7E49B982773B}" dt="2020-06-10T18:00:41.966" v="1494" actId="20577"/>
          <ac:spMkLst>
            <pc:docMk/>
            <pc:sldMk cId="1324343561" sldId="268"/>
            <ac:spMk id="4" creationId="{ED4844DB-D908-415A-95B0-5C6259DE470E}"/>
          </ac:spMkLst>
        </pc:spChg>
        <pc:spChg chg="add mod">
          <ac:chgData name="Brian Grey" userId="c81e10d2-c836-482c-a664-6eb0416e1933" providerId="ADAL" clId="{9C4BFA4E-8844-4764-BFBB-7E49B982773B}" dt="2020-06-10T16:53:23.885" v="304" actId="1076"/>
          <ac:spMkLst>
            <pc:docMk/>
            <pc:sldMk cId="1324343561" sldId="268"/>
            <ac:spMk id="6" creationId="{84E78529-73F6-4817-9F13-33EBD8003DAB}"/>
          </ac:spMkLst>
        </pc:spChg>
        <pc:spChg chg="add mod">
          <ac:chgData name="Brian Grey" userId="c81e10d2-c836-482c-a664-6eb0416e1933" providerId="ADAL" clId="{9C4BFA4E-8844-4764-BFBB-7E49B982773B}" dt="2020-06-10T16:53:08.754" v="300" actId="20577"/>
          <ac:spMkLst>
            <pc:docMk/>
            <pc:sldMk cId="1324343561" sldId="268"/>
            <ac:spMk id="7" creationId="{E3187F8E-A901-4606-AB42-027CD3F09477}"/>
          </ac:spMkLst>
        </pc:spChg>
        <pc:spChg chg="add mod">
          <ac:chgData name="Brian Grey" userId="c81e10d2-c836-482c-a664-6eb0416e1933" providerId="ADAL" clId="{9C4BFA4E-8844-4764-BFBB-7E49B982773B}" dt="2020-06-10T16:53:27.488" v="310" actId="20577"/>
          <ac:spMkLst>
            <pc:docMk/>
            <pc:sldMk cId="1324343561" sldId="268"/>
            <ac:spMk id="9" creationId="{301BC690-ABB0-4CE5-8B2F-01F741625ACC}"/>
          </ac:spMkLst>
        </pc:spChg>
        <pc:spChg chg="add mod">
          <ac:chgData name="Brian Grey" userId="c81e10d2-c836-482c-a664-6eb0416e1933" providerId="ADAL" clId="{9C4BFA4E-8844-4764-BFBB-7E49B982773B}" dt="2020-06-10T16:55:34.346" v="391" actId="1076"/>
          <ac:spMkLst>
            <pc:docMk/>
            <pc:sldMk cId="1324343561" sldId="268"/>
            <ac:spMk id="10" creationId="{4249C1BB-E05E-4A64-802F-305A709F2D66}"/>
          </ac:spMkLst>
        </pc:spChg>
        <pc:spChg chg="add mod">
          <ac:chgData name="Brian Grey" userId="c81e10d2-c836-482c-a664-6eb0416e1933" providerId="ADAL" clId="{9C4BFA4E-8844-4764-BFBB-7E49B982773B}" dt="2020-06-10T16:55:40.467" v="393" actId="1076"/>
          <ac:spMkLst>
            <pc:docMk/>
            <pc:sldMk cId="1324343561" sldId="268"/>
            <ac:spMk id="11" creationId="{69CDE8EE-BE1E-489A-8AD2-85C278AA1DCC}"/>
          </ac:spMkLst>
        </pc:spChg>
        <pc:spChg chg="add mod">
          <ac:chgData name="Brian Grey" userId="c81e10d2-c836-482c-a664-6eb0416e1933" providerId="ADAL" clId="{9C4BFA4E-8844-4764-BFBB-7E49B982773B}" dt="2020-06-10T16:55:41.852" v="394" actId="1076"/>
          <ac:spMkLst>
            <pc:docMk/>
            <pc:sldMk cId="1324343561" sldId="268"/>
            <ac:spMk id="12" creationId="{82482CAC-E671-4DCF-BF82-32C8D7BD97D3}"/>
          </ac:spMkLst>
        </pc:spChg>
        <pc:spChg chg="add mod">
          <ac:chgData name="Brian Grey" userId="c81e10d2-c836-482c-a664-6eb0416e1933" providerId="ADAL" clId="{9C4BFA4E-8844-4764-BFBB-7E49B982773B}" dt="2020-06-10T16:56:15.947" v="413" actId="20577"/>
          <ac:spMkLst>
            <pc:docMk/>
            <pc:sldMk cId="1324343561" sldId="268"/>
            <ac:spMk id="13" creationId="{D86DDC7F-577F-4694-9B6F-0547BB3EF808}"/>
          </ac:spMkLst>
        </pc:spChg>
        <pc:spChg chg="add mod">
          <ac:chgData name="Brian Grey" userId="c81e10d2-c836-482c-a664-6eb0416e1933" providerId="ADAL" clId="{9C4BFA4E-8844-4764-BFBB-7E49B982773B}" dt="2020-06-10T16:56:41.180" v="444" actId="20577"/>
          <ac:spMkLst>
            <pc:docMk/>
            <pc:sldMk cId="1324343561" sldId="268"/>
            <ac:spMk id="14" creationId="{4D7A8D03-63D6-471C-B0EB-192331F2AEE6}"/>
          </ac:spMkLst>
        </pc:spChg>
        <pc:spChg chg="add mod">
          <ac:chgData name="Brian Grey" userId="c81e10d2-c836-482c-a664-6eb0416e1933" providerId="ADAL" clId="{9C4BFA4E-8844-4764-BFBB-7E49B982773B}" dt="2020-06-10T16:56:36.011" v="431" actId="1076"/>
          <ac:spMkLst>
            <pc:docMk/>
            <pc:sldMk cId="1324343561" sldId="268"/>
            <ac:spMk id="15" creationId="{739F07C5-9A97-487B-BF5A-73450FEBEFC1}"/>
          </ac:spMkLst>
        </pc:spChg>
        <pc:cxnChg chg="add mod">
          <ac:chgData name="Brian Grey" userId="c81e10d2-c836-482c-a664-6eb0416e1933" providerId="ADAL" clId="{9C4BFA4E-8844-4764-BFBB-7E49B982773B}" dt="2020-06-10T16:57:25.794" v="451" actId="14100"/>
          <ac:cxnSpMkLst>
            <pc:docMk/>
            <pc:sldMk cId="1324343561" sldId="268"/>
            <ac:cxnSpMk id="16" creationId="{3B1BE78E-E67E-4F69-82AA-9F6C6ECD00C8}"/>
          </ac:cxnSpMkLst>
        </pc:cxnChg>
        <pc:cxnChg chg="add mod">
          <ac:chgData name="Brian Grey" userId="c81e10d2-c836-482c-a664-6eb0416e1933" providerId="ADAL" clId="{9C4BFA4E-8844-4764-BFBB-7E49B982773B}" dt="2020-06-10T16:58:22.629" v="458" actId="14100"/>
          <ac:cxnSpMkLst>
            <pc:docMk/>
            <pc:sldMk cId="1324343561" sldId="268"/>
            <ac:cxnSpMk id="21" creationId="{17274C9C-EEB1-4488-B5CE-106B08111CCE}"/>
          </ac:cxnSpMkLst>
        </pc:cxnChg>
        <pc:cxnChg chg="add mod">
          <ac:chgData name="Brian Grey" userId="c81e10d2-c836-482c-a664-6eb0416e1933" providerId="ADAL" clId="{9C4BFA4E-8844-4764-BFBB-7E49B982773B}" dt="2020-06-10T16:58:33.821" v="461" actId="14100"/>
          <ac:cxnSpMkLst>
            <pc:docMk/>
            <pc:sldMk cId="1324343561" sldId="268"/>
            <ac:cxnSpMk id="25" creationId="{01A1F817-41BC-4570-A2D0-541AE392CC62}"/>
          </ac:cxnSpMkLst>
        </pc:cxnChg>
        <pc:cxnChg chg="add mod">
          <ac:chgData name="Brian Grey" userId="c81e10d2-c836-482c-a664-6eb0416e1933" providerId="ADAL" clId="{9C4BFA4E-8844-4764-BFBB-7E49B982773B}" dt="2020-06-10T16:58:46.643" v="464" actId="14100"/>
          <ac:cxnSpMkLst>
            <pc:docMk/>
            <pc:sldMk cId="1324343561" sldId="268"/>
            <ac:cxnSpMk id="27" creationId="{71F1A4F0-3B17-4678-ADDB-E655548FCB12}"/>
          </ac:cxnSpMkLst>
        </pc:cxnChg>
        <pc:cxnChg chg="add mod">
          <ac:chgData name="Brian Grey" userId="c81e10d2-c836-482c-a664-6eb0416e1933" providerId="ADAL" clId="{9C4BFA4E-8844-4764-BFBB-7E49B982773B}" dt="2020-06-10T16:58:56.490" v="467" actId="14100"/>
          <ac:cxnSpMkLst>
            <pc:docMk/>
            <pc:sldMk cId="1324343561" sldId="268"/>
            <ac:cxnSpMk id="29" creationId="{9963D01E-E501-4380-A2C7-001F1E6829E0}"/>
          </ac:cxnSpMkLst>
        </pc:cxnChg>
        <pc:cxnChg chg="add mod">
          <ac:chgData name="Brian Grey" userId="c81e10d2-c836-482c-a664-6eb0416e1933" providerId="ADAL" clId="{9C4BFA4E-8844-4764-BFBB-7E49B982773B}" dt="2020-06-10T16:59:55.652" v="473" actId="14100"/>
          <ac:cxnSpMkLst>
            <pc:docMk/>
            <pc:sldMk cId="1324343561" sldId="268"/>
            <ac:cxnSpMk id="31" creationId="{2D5F35FA-3729-45B3-92ED-E68138CD6539}"/>
          </ac:cxnSpMkLst>
        </pc:cxnChg>
        <pc:cxnChg chg="add del mod">
          <ac:chgData name="Brian Grey" userId="c81e10d2-c836-482c-a664-6eb0416e1933" providerId="ADAL" clId="{9C4BFA4E-8844-4764-BFBB-7E49B982773B}" dt="2020-06-10T17:00:07.959" v="476" actId="21"/>
          <ac:cxnSpMkLst>
            <pc:docMk/>
            <pc:sldMk cId="1324343561" sldId="268"/>
            <ac:cxnSpMk id="34" creationId="{3D092DE4-CB0D-4F03-A0FB-AD3782BFC089}"/>
          </ac:cxnSpMkLst>
        </pc:cxnChg>
        <pc:cxnChg chg="add mod">
          <ac:chgData name="Brian Grey" userId="c81e10d2-c836-482c-a664-6eb0416e1933" providerId="ADAL" clId="{9C4BFA4E-8844-4764-BFBB-7E49B982773B}" dt="2020-06-10T17:00:29.101" v="479" actId="14100"/>
          <ac:cxnSpMkLst>
            <pc:docMk/>
            <pc:sldMk cId="1324343561" sldId="268"/>
            <ac:cxnSpMk id="35" creationId="{28278EF4-5474-4328-826B-676743DF803A}"/>
          </ac:cxnSpMkLst>
        </pc:cxnChg>
        <pc:cxnChg chg="add mod">
          <ac:chgData name="Brian Grey" userId="c81e10d2-c836-482c-a664-6eb0416e1933" providerId="ADAL" clId="{9C4BFA4E-8844-4764-BFBB-7E49B982773B}" dt="2020-06-10T17:00:53.866" v="484" actId="14100"/>
          <ac:cxnSpMkLst>
            <pc:docMk/>
            <pc:sldMk cId="1324343561" sldId="268"/>
            <ac:cxnSpMk id="37" creationId="{1170BC69-3401-4829-84DD-7D89B0FFB1FE}"/>
          </ac:cxnSpMkLst>
        </pc:cxnChg>
        <pc:cxnChg chg="add mod">
          <ac:chgData name="Brian Grey" userId="c81e10d2-c836-482c-a664-6eb0416e1933" providerId="ADAL" clId="{9C4BFA4E-8844-4764-BFBB-7E49B982773B}" dt="2020-06-10T17:01:09.707" v="487" actId="14100"/>
          <ac:cxnSpMkLst>
            <pc:docMk/>
            <pc:sldMk cId="1324343561" sldId="268"/>
            <ac:cxnSpMk id="41" creationId="{C0AD2355-A6F7-4E42-921C-9BB0A3FF746B}"/>
          </ac:cxnSpMkLst>
        </pc:cxnChg>
      </pc:sldChg>
      <pc:sldChg chg="modSp mod">
        <pc:chgData name="Brian Grey" userId="c81e10d2-c836-482c-a664-6eb0416e1933" providerId="ADAL" clId="{9C4BFA4E-8844-4764-BFBB-7E49B982773B}" dt="2020-06-11T00:30:30.115" v="4323" actId="167"/>
        <pc:sldMkLst>
          <pc:docMk/>
          <pc:sldMk cId="2994068431" sldId="269"/>
        </pc:sldMkLst>
        <pc:spChg chg="mod">
          <ac:chgData name="Brian Grey" userId="c81e10d2-c836-482c-a664-6eb0416e1933" providerId="ADAL" clId="{9C4BFA4E-8844-4764-BFBB-7E49B982773B}" dt="2020-06-10T18:24:54.178" v="1755" actId="20577"/>
          <ac:spMkLst>
            <pc:docMk/>
            <pc:sldMk cId="2994068431" sldId="269"/>
            <ac:spMk id="11" creationId="{F9727386-A33F-4E6B-9AFA-42FD6931530D}"/>
          </ac:spMkLst>
        </pc:spChg>
        <pc:spChg chg="mod">
          <ac:chgData name="Brian Grey" userId="c81e10d2-c836-482c-a664-6eb0416e1933" providerId="ADAL" clId="{9C4BFA4E-8844-4764-BFBB-7E49B982773B}" dt="2020-06-10T18:25:13.596" v="1798" actId="20577"/>
          <ac:spMkLst>
            <pc:docMk/>
            <pc:sldMk cId="2994068431" sldId="269"/>
            <ac:spMk id="12" creationId="{742531F5-87C9-4B46-AE9F-F59785BA3097}"/>
          </ac:spMkLst>
        </pc:spChg>
        <pc:picChg chg="ord">
          <ac:chgData name="Brian Grey" userId="c81e10d2-c836-482c-a664-6eb0416e1933" providerId="ADAL" clId="{9C4BFA4E-8844-4764-BFBB-7E49B982773B}" dt="2020-06-11T00:30:30.115" v="4323" actId="167"/>
          <ac:picMkLst>
            <pc:docMk/>
            <pc:sldMk cId="2994068431" sldId="269"/>
            <ac:picMk id="5" creationId="{00000000-0000-0000-0000-000000000000}"/>
          </ac:picMkLst>
        </pc:picChg>
      </pc:sldChg>
      <pc:sldChg chg="modSp mod">
        <pc:chgData name="Brian Grey" userId="c81e10d2-c836-482c-a664-6eb0416e1933" providerId="ADAL" clId="{9C4BFA4E-8844-4764-BFBB-7E49B982773B}" dt="2020-06-11T04:18:00.208" v="8023" actId="20577"/>
        <pc:sldMkLst>
          <pc:docMk/>
          <pc:sldMk cId="1541298972" sldId="287"/>
        </pc:sldMkLst>
        <pc:spChg chg="mod">
          <ac:chgData name="Brian Grey" userId="c81e10d2-c836-482c-a664-6eb0416e1933" providerId="ADAL" clId="{9C4BFA4E-8844-4764-BFBB-7E49B982773B}" dt="2020-06-11T04:18:00.208" v="8023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addSp modSp mod modAnim">
        <pc:chgData name="Brian Grey" userId="c81e10d2-c836-482c-a664-6eb0416e1933" providerId="ADAL" clId="{9C4BFA4E-8844-4764-BFBB-7E49B982773B}" dt="2020-06-10T19:18:54.789" v="3172" actId="1076"/>
        <pc:sldMkLst>
          <pc:docMk/>
          <pc:sldMk cId="2174891676" sldId="322"/>
        </pc:sldMkLst>
        <pc:spChg chg="mod">
          <ac:chgData name="Brian Grey" userId="c81e10d2-c836-482c-a664-6eb0416e1933" providerId="ADAL" clId="{9C4BFA4E-8844-4764-BFBB-7E49B982773B}" dt="2020-06-10T18:03:53.293" v="1525" actId="20577"/>
          <ac:spMkLst>
            <pc:docMk/>
            <pc:sldMk cId="2174891676" sldId="322"/>
            <ac:spMk id="2" creationId="{00000000-0000-0000-0000-000000000000}"/>
          </ac:spMkLst>
        </pc:spChg>
        <pc:spChg chg="mod">
          <ac:chgData name="Brian Grey" userId="c81e10d2-c836-482c-a664-6eb0416e1933" providerId="ADAL" clId="{9C4BFA4E-8844-4764-BFBB-7E49B982773B}" dt="2020-06-10T18:32:31.736" v="1983" actId="20577"/>
          <ac:spMkLst>
            <pc:docMk/>
            <pc:sldMk cId="2174891676" sldId="322"/>
            <ac:spMk id="4" creationId="{ED4844DB-D908-415A-95B0-5C6259DE470E}"/>
          </ac:spMkLst>
        </pc:spChg>
        <pc:picChg chg="add mod">
          <ac:chgData name="Brian Grey" userId="c81e10d2-c836-482c-a664-6eb0416e1933" providerId="ADAL" clId="{9C4BFA4E-8844-4764-BFBB-7E49B982773B}" dt="2020-06-10T19:18:54.789" v="3172" actId="1076"/>
          <ac:picMkLst>
            <pc:docMk/>
            <pc:sldMk cId="2174891676" sldId="322"/>
            <ac:picMk id="5" creationId="{30A76344-9681-40A8-8595-B337BEB7C3D9}"/>
          </ac:picMkLst>
        </pc:picChg>
        <pc:picChg chg="ord">
          <ac:chgData name="Brian Grey" userId="c81e10d2-c836-482c-a664-6eb0416e1933" providerId="ADAL" clId="{9C4BFA4E-8844-4764-BFBB-7E49B982773B}" dt="2020-06-10T18:03:46.815" v="1520" actId="167"/>
          <ac:picMkLst>
            <pc:docMk/>
            <pc:sldMk cId="2174891676" sldId="322"/>
            <ac:picMk id="8" creationId="{00000000-0000-0000-0000-000000000000}"/>
          </ac:picMkLst>
        </pc:picChg>
      </pc:sldChg>
      <pc:sldChg chg="addSp delSp modSp mod modAnim">
        <pc:chgData name="Brian Grey" userId="c81e10d2-c836-482c-a664-6eb0416e1933" providerId="ADAL" clId="{9C4BFA4E-8844-4764-BFBB-7E49B982773B}" dt="2020-06-11T03:52:40.692" v="7027"/>
        <pc:sldMkLst>
          <pc:docMk/>
          <pc:sldMk cId="2451048578" sldId="352"/>
        </pc:sldMkLst>
        <pc:spChg chg="mod">
          <ac:chgData name="Brian Grey" userId="c81e10d2-c836-482c-a664-6eb0416e1933" providerId="ADAL" clId="{9C4BFA4E-8844-4764-BFBB-7E49B982773B}" dt="2020-06-10T20:40:46.728" v="4240" actId="20577"/>
          <ac:spMkLst>
            <pc:docMk/>
            <pc:sldMk cId="2451048578" sldId="352"/>
            <ac:spMk id="2" creationId="{00000000-0000-0000-0000-000000000000}"/>
          </ac:spMkLst>
        </pc:spChg>
        <pc:spChg chg="add del mod">
          <ac:chgData name="Brian Grey" userId="c81e10d2-c836-482c-a664-6eb0416e1933" providerId="ADAL" clId="{9C4BFA4E-8844-4764-BFBB-7E49B982773B}" dt="2020-06-11T02:15:45.554" v="5142" actId="21"/>
          <ac:spMkLst>
            <pc:docMk/>
            <pc:sldMk cId="2451048578" sldId="352"/>
            <ac:spMk id="3" creationId="{E540A505-A144-479E-B233-430A00C818B6}"/>
          </ac:spMkLst>
        </pc:spChg>
        <pc:spChg chg="mod">
          <ac:chgData name="Brian Grey" userId="c81e10d2-c836-482c-a664-6eb0416e1933" providerId="ADAL" clId="{9C4BFA4E-8844-4764-BFBB-7E49B982773B}" dt="2020-06-11T02:12:26.781" v="5111" actId="20577"/>
          <ac:spMkLst>
            <pc:docMk/>
            <pc:sldMk cId="2451048578" sldId="352"/>
            <ac:spMk id="4" creationId="{ED4844DB-D908-415A-95B0-5C6259DE470E}"/>
          </ac:spMkLst>
        </pc:spChg>
        <pc:spChg chg="add del mod">
          <ac:chgData name="Brian Grey" userId="c81e10d2-c836-482c-a664-6eb0416e1933" providerId="ADAL" clId="{9C4BFA4E-8844-4764-BFBB-7E49B982773B}" dt="2020-06-11T02:15:45.554" v="5142" actId="21"/>
          <ac:spMkLst>
            <pc:docMk/>
            <pc:sldMk cId="2451048578" sldId="352"/>
            <ac:spMk id="6" creationId="{6FA89E5A-56A9-4B1A-BAD4-1D5A82CDF8A0}"/>
          </ac:spMkLst>
        </pc:spChg>
        <pc:spChg chg="add del mod">
          <ac:chgData name="Brian Grey" userId="c81e10d2-c836-482c-a664-6eb0416e1933" providerId="ADAL" clId="{9C4BFA4E-8844-4764-BFBB-7E49B982773B}" dt="2020-06-11T02:15:45.554" v="5142" actId="21"/>
          <ac:spMkLst>
            <pc:docMk/>
            <pc:sldMk cId="2451048578" sldId="352"/>
            <ac:spMk id="7" creationId="{D7601BDC-EDA2-4E83-9C90-AFE9134FCDF8}"/>
          </ac:spMkLst>
        </pc:spChg>
        <pc:spChg chg="add del mod">
          <ac:chgData name="Brian Grey" userId="c81e10d2-c836-482c-a664-6eb0416e1933" providerId="ADAL" clId="{9C4BFA4E-8844-4764-BFBB-7E49B982773B}" dt="2020-06-11T02:15:45.554" v="5142" actId="21"/>
          <ac:spMkLst>
            <pc:docMk/>
            <pc:sldMk cId="2451048578" sldId="352"/>
            <ac:spMk id="9" creationId="{69367E7F-7B41-4684-B76D-1F0BE7AA016C}"/>
          </ac:spMkLst>
        </pc:spChg>
        <pc:spChg chg="add del mod">
          <ac:chgData name="Brian Grey" userId="c81e10d2-c836-482c-a664-6eb0416e1933" providerId="ADAL" clId="{9C4BFA4E-8844-4764-BFBB-7E49B982773B}" dt="2020-06-11T02:15:45.554" v="5142" actId="21"/>
          <ac:spMkLst>
            <pc:docMk/>
            <pc:sldMk cId="2451048578" sldId="352"/>
            <ac:spMk id="10" creationId="{51AF3E31-FF5E-48BE-9B60-69459AA505A0}"/>
          </ac:spMkLst>
        </pc:spChg>
        <pc:spChg chg="add del mod">
          <ac:chgData name="Brian Grey" userId="c81e10d2-c836-482c-a664-6eb0416e1933" providerId="ADAL" clId="{9C4BFA4E-8844-4764-BFBB-7E49B982773B}" dt="2020-06-11T02:15:45.554" v="5142" actId="21"/>
          <ac:spMkLst>
            <pc:docMk/>
            <pc:sldMk cId="2451048578" sldId="352"/>
            <ac:spMk id="11" creationId="{965035B9-1F8B-49AC-98CB-555A5A94F96B}"/>
          </ac:spMkLst>
        </pc:spChg>
        <pc:spChg chg="add del mod">
          <ac:chgData name="Brian Grey" userId="c81e10d2-c836-482c-a664-6eb0416e1933" providerId="ADAL" clId="{9C4BFA4E-8844-4764-BFBB-7E49B982773B}" dt="2020-06-11T02:15:45.554" v="5142" actId="21"/>
          <ac:spMkLst>
            <pc:docMk/>
            <pc:sldMk cId="2451048578" sldId="352"/>
            <ac:spMk id="12" creationId="{D7572203-64F9-4B48-A332-26CBEACE15A7}"/>
          </ac:spMkLst>
        </pc:spChg>
        <pc:spChg chg="add del mod">
          <ac:chgData name="Brian Grey" userId="c81e10d2-c836-482c-a664-6eb0416e1933" providerId="ADAL" clId="{9C4BFA4E-8844-4764-BFBB-7E49B982773B}" dt="2020-06-11T02:15:45.554" v="5142" actId="21"/>
          <ac:spMkLst>
            <pc:docMk/>
            <pc:sldMk cId="2451048578" sldId="352"/>
            <ac:spMk id="13" creationId="{76CC1F02-13CF-41D6-94FC-9E6F171F69A8}"/>
          </ac:spMkLst>
        </pc:spChg>
        <pc:spChg chg="add del mod">
          <ac:chgData name="Brian Grey" userId="c81e10d2-c836-482c-a664-6eb0416e1933" providerId="ADAL" clId="{9C4BFA4E-8844-4764-BFBB-7E49B982773B}" dt="2020-06-11T02:15:45.554" v="5142" actId="21"/>
          <ac:spMkLst>
            <pc:docMk/>
            <pc:sldMk cId="2451048578" sldId="352"/>
            <ac:spMk id="14" creationId="{33CE0888-F07F-45F2-AD2F-8BA43E8186A3}"/>
          </ac:spMkLst>
        </pc:spChg>
        <pc:picChg chg="ord">
          <ac:chgData name="Brian Grey" userId="c81e10d2-c836-482c-a664-6eb0416e1933" providerId="ADAL" clId="{9C4BFA4E-8844-4764-BFBB-7E49B982773B}" dt="2020-06-10T20:40:39.801" v="4219" actId="167"/>
          <ac:picMkLst>
            <pc:docMk/>
            <pc:sldMk cId="2451048578" sldId="352"/>
            <ac:picMk id="8" creationId="{00000000-0000-0000-0000-000000000000}"/>
          </ac:picMkLst>
        </pc:picChg>
        <pc:picChg chg="add mod">
          <ac:chgData name="Brian Grey" userId="c81e10d2-c836-482c-a664-6eb0416e1933" providerId="ADAL" clId="{9C4BFA4E-8844-4764-BFBB-7E49B982773B}" dt="2020-06-11T02:19:22.143" v="5147" actId="1076"/>
          <ac:picMkLst>
            <pc:docMk/>
            <pc:sldMk cId="2451048578" sldId="352"/>
            <ac:picMk id="36" creationId="{8240C91C-5E0E-4926-9263-C977EDB80722}"/>
          </ac:picMkLst>
        </pc:picChg>
        <pc:cxnChg chg="add del mod">
          <ac:chgData name="Brian Grey" userId="c81e10d2-c836-482c-a664-6eb0416e1933" providerId="ADAL" clId="{9C4BFA4E-8844-4764-BFBB-7E49B982773B}" dt="2020-06-11T02:13:09.981" v="5113" actId="11529"/>
          <ac:cxnSpMkLst>
            <pc:docMk/>
            <pc:sldMk cId="2451048578" sldId="352"/>
            <ac:cxnSpMk id="15" creationId="{BEE3479A-5CA3-4DDA-8A8D-37CC43049CAA}"/>
          </ac:cxnSpMkLst>
        </pc:cxnChg>
        <pc:cxnChg chg="add del mod">
          <ac:chgData name="Brian Grey" userId="c81e10d2-c836-482c-a664-6eb0416e1933" providerId="ADAL" clId="{9C4BFA4E-8844-4764-BFBB-7E49B982773B}" dt="2020-06-11T02:15:45.554" v="5142" actId="21"/>
          <ac:cxnSpMkLst>
            <pc:docMk/>
            <pc:sldMk cId="2451048578" sldId="352"/>
            <ac:cxnSpMk id="17" creationId="{9A0BEFDA-65C3-4C21-880C-DD9F44B7AA47}"/>
          </ac:cxnSpMkLst>
        </pc:cxnChg>
        <pc:cxnChg chg="add del mod">
          <ac:chgData name="Brian Grey" userId="c81e10d2-c836-482c-a664-6eb0416e1933" providerId="ADAL" clId="{9C4BFA4E-8844-4764-BFBB-7E49B982773B}" dt="2020-06-11T02:15:45.554" v="5142" actId="21"/>
          <ac:cxnSpMkLst>
            <pc:docMk/>
            <pc:sldMk cId="2451048578" sldId="352"/>
            <ac:cxnSpMk id="18" creationId="{4E88A781-CDA2-4C1C-909C-2EB01E213FF1}"/>
          </ac:cxnSpMkLst>
        </pc:cxnChg>
        <pc:cxnChg chg="add del mod ord">
          <ac:chgData name="Brian Grey" userId="c81e10d2-c836-482c-a664-6eb0416e1933" providerId="ADAL" clId="{9C4BFA4E-8844-4764-BFBB-7E49B982773B}" dt="2020-06-11T02:15:45.554" v="5142" actId="21"/>
          <ac:cxnSpMkLst>
            <pc:docMk/>
            <pc:sldMk cId="2451048578" sldId="352"/>
            <ac:cxnSpMk id="20" creationId="{8DC5F7C5-CB17-43A5-89C7-12D0DA1FF9E8}"/>
          </ac:cxnSpMkLst>
        </pc:cxnChg>
        <pc:cxnChg chg="add del mod">
          <ac:chgData name="Brian Grey" userId="c81e10d2-c836-482c-a664-6eb0416e1933" providerId="ADAL" clId="{9C4BFA4E-8844-4764-BFBB-7E49B982773B}" dt="2020-06-11T02:15:45.554" v="5142" actId="21"/>
          <ac:cxnSpMkLst>
            <pc:docMk/>
            <pc:sldMk cId="2451048578" sldId="352"/>
            <ac:cxnSpMk id="23" creationId="{C81C73D2-7570-4153-BAF3-03CFD920A00D}"/>
          </ac:cxnSpMkLst>
        </pc:cxnChg>
        <pc:cxnChg chg="add del mod">
          <ac:chgData name="Brian Grey" userId="c81e10d2-c836-482c-a664-6eb0416e1933" providerId="ADAL" clId="{9C4BFA4E-8844-4764-BFBB-7E49B982773B}" dt="2020-06-11T02:15:45.554" v="5142" actId="21"/>
          <ac:cxnSpMkLst>
            <pc:docMk/>
            <pc:sldMk cId="2451048578" sldId="352"/>
            <ac:cxnSpMk id="25" creationId="{39FC41F5-F5D8-4A9E-AA09-46AEBC25CF62}"/>
          </ac:cxnSpMkLst>
        </pc:cxnChg>
        <pc:cxnChg chg="add del mod">
          <ac:chgData name="Brian Grey" userId="c81e10d2-c836-482c-a664-6eb0416e1933" providerId="ADAL" clId="{9C4BFA4E-8844-4764-BFBB-7E49B982773B}" dt="2020-06-11T02:15:45.554" v="5142" actId="21"/>
          <ac:cxnSpMkLst>
            <pc:docMk/>
            <pc:sldMk cId="2451048578" sldId="352"/>
            <ac:cxnSpMk id="26" creationId="{D642CE14-7BF8-4CD1-87B0-6B48CB6948B2}"/>
          </ac:cxnSpMkLst>
        </pc:cxnChg>
        <pc:cxnChg chg="add del mod">
          <ac:chgData name="Brian Grey" userId="c81e10d2-c836-482c-a664-6eb0416e1933" providerId="ADAL" clId="{9C4BFA4E-8844-4764-BFBB-7E49B982773B}" dt="2020-06-11T02:15:45.554" v="5142" actId="21"/>
          <ac:cxnSpMkLst>
            <pc:docMk/>
            <pc:sldMk cId="2451048578" sldId="352"/>
            <ac:cxnSpMk id="28" creationId="{F091A2C4-78F3-4366-9912-22291FB845C8}"/>
          </ac:cxnSpMkLst>
        </pc:cxnChg>
        <pc:cxnChg chg="add del mod">
          <ac:chgData name="Brian Grey" userId="c81e10d2-c836-482c-a664-6eb0416e1933" providerId="ADAL" clId="{9C4BFA4E-8844-4764-BFBB-7E49B982773B}" dt="2020-06-11T02:15:45.554" v="5142" actId="21"/>
          <ac:cxnSpMkLst>
            <pc:docMk/>
            <pc:sldMk cId="2451048578" sldId="352"/>
            <ac:cxnSpMk id="32" creationId="{7C4A8F4B-7E8C-4206-B582-65D5348C36BA}"/>
          </ac:cxnSpMkLst>
        </pc:cxnChg>
      </pc:sldChg>
      <pc:sldChg chg="modSp mod modTransition modAnim">
        <pc:chgData name="Brian Grey" userId="c81e10d2-c836-482c-a664-6eb0416e1933" providerId="ADAL" clId="{9C4BFA4E-8844-4764-BFBB-7E49B982773B}" dt="2020-06-11T04:13:59.542" v="7619" actId="20577"/>
        <pc:sldMkLst>
          <pc:docMk/>
          <pc:sldMk cId="2135461300" sldId="355"/>
        </pc:sldMkLst>
        <pc:spChg chg="mod">
          <ac:chgData name="Brian Grey" userId="c81e10d2-c836-482c-a664-6eb0416e1933" providerId="ADAL" clId="{9C4BFA4E-8844-4764-BFBB-7E49B982773B}" dt="2020-06-11T04:13:59.542" v="7619" actId="20577"/>
          <ac:spMkLst>
            <pc:docMk/>
            <pc:sldMk cId="2135461300" sldId="355"/>
            <ac:spMk id="2" creationId="{00000000-0000-0000-0000-000000000000}"/>
          </ac:spMkLst>
        </pc:spChg>
        <pc:spChg chg="mod">
          <ac:chgData name="Brian Grey" userId="c81e10d2-c836-482c-a664-6eb0416e1933" providerId="ADAL" clId="{9C4BFA4E-8844-4764-BFBB-7E49B982773B}" dt="2020-06-11T04:07:29.372" v="7166"/>
          <ac:spMkLst>
            <pc:docMk/>
            <pc:sldMk cId="2135461300" sldId="355"/>
            <ac:spMk id="4" creationId="{ED4844DB-D908-415A-95B0-5C6259DE470E}"/>
          </ac:spMkLst>
        </pc:spChg>
        <pc:picChg chg="ord">
          <ac:chgData name="Brian Grey" userId="c81e10d2-c836-482c-a664-6eb0416e1933" providerId="ADAL" clId="{9C4BFA4E-8844-4764-BFBB-7E49B982773B}" dt="2020-06-11T04:13:54.139" v="7613" actId="167"/>
          <ac:picMkLst>
            <pc:docMk/>
            <pc:sldMk cId="2135461300" sldId="355"/>
            <ac:picMk id="8" creationId="{00000000-0000-0000-0000-000000000000}"/>
          </ac:picMkLst>
        </pc:picChg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2660684294" sldId="356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1679509728" sldId="357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1639952783" sldId="362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1215254896" sldId="363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2611987001" sldId="380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3281636158" sldId="382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1904791862" sldId="383"/>
        </pc:sldMkLst>
      </pc:sldChg>
      <pc:sldChg chg="modSp mod modTransition modAnim">
        <pc:chgData name="Brian Grey" userId="c81e10d2-c836-482c-a664-6eb0416e1933" providerId="ADAL" clId="{9C4BFA4E-8844-4764-BFBB-7E49B982773B}" dt="2020-06-11T04:14:18.765" v="7621"/>
        <pc:sldMkLst>
          <pc:docMk/>
          <pc:sldMk cId="3718856979" sldId="386"/>
        </pc:sldMkLst>
        <pc:spChg chg="mod">
          <ac:chgData name="Brian Grey" userId="c81e10d2-c836-482c-a664-6eb0416e1933" providerId="ADAL" clId="{9C4BFA4E-8844-4764-BFBB-7E49B982773B}" dt="2020-06-11T04:14:18.765" v="7621"/>
          <ac:spMkLst>
            <pc:docMk/>
            <pc:sldMk cId="3718856979" sldId="386"/>
            <ac:spMk id="2" creationId="{00000000-0000-0000-0000-000000000000}"/>
          </ac:spMkLst>
        </pc:spChg>
        <pc:spChg chg="mod">
          <ac:chgData name="Brian Grey" userId="c81e10d2-c836-482c-a664-6eb0416e1933" providerId="ADAL" clId="{9C4BFA4E-8844-4764-BFBB-7E49B982773B}" dt="2020-06-11T04:06:46.419" v="7148" actId="404"/>
          <ac:spMkLst>
            <pc:docMk/>
            <pc:sldMk cId="3718856979" sldId="386"/>
            <ac:spMk id="4" creationId="{ED4844DB-D908-415A-95B0-5C6259DE470E}"/>
          </ac:spMkLst>
        </pc:spChg>
        <pc:picChg chg="ord">
          <ac:chgData name="Brian Grey" userId="c81e10d2-c836-482c-a664-6eb0416e1933" providerId="ADAL" clId="{9C4BFA4E-8844-4764-BFBB-7E49B982773B}" dt="2020-06-11T04:14:16.423" v="7620" actId="167"/>
          <ac:picMkLst>
            <pc:docMk/>
            <pc:sldMk cId="3718856979" sldId="386"/>
            <ac:picMk id="8" creationId="{00000000-0000-0000-0000-000000000000}"/>
          </ac:picMkLst>
        </pc:picChg>
      </pc:sldChg>
      <pc:sldChg chg="modSp mod modAnim">
        <pc:chgData name="Brian Grey" userId="c81e10d2-c836-482c-a664-6eb0416e1933" providerId="ADAL" clId="{9C4BFA4E-8844-4764-BFBB-7E49B982773B}" dt="2020-06-11T04:16:33.874" v="7946" actId="20577"/>
        <pc:sldMkLst>
          <pc:docMk/>
          <pc:sldMk cId="113966358" sldId="387"/>
        </pc:sldMkLst>
        <pc:spChg chg="mod">
          <ac:chgData name="Brian Grey" userId="c81e10d2-c836-482c-a664-6eb0416e1933" providerId="ADAL" clId="{9C4BFA4E-8844-4764-BFBB-7E49B982773B}" dt="2020-06-11T04:09:44.878" v="7229"/>
          <ac:spMkLst>
            <pc:docMk/>
            <pc:sldMk cId="113966358" sldId="387"/>
            <ac:spMk id="2" creationId="{00000000-0000-0000-0000-000000000000}"/>
          </ac:spMkLst>
        </pc:spChg>
        <pc:spChg chg="mod">
          <ac:chgData name="Brian Grey" userId="c81e10d2-c836-482c-a664-6eb0416e1933" providerId="ADAL" clId="{9C4BFA4E-8844-4764-BFBB-7E49B982773B}" dt="2020-06-11T04:16:33.874" v="7946" actId="20577"/>
          <ac:spMkLst>
            <pc:docMk/>
            <pc:sldMk cId="113966358" sldId="387"/>
            <ac:spMk id="4" creationId="{ED4844DB-D908-415A-95B0-5C6259DE470E}"/>
          </ac:spMkLst>
        </pc:spChg>
        <pc:picChg chg="ord">
          <ac:chgData name="Brian Grey" userId="c81e10d2-c836-482c-a664-6eb0416e1933" providerId="ADAL" clId="{9C4BFA4E-8844-4764-BFBB-7E49B982773B}" dt="2020-06-11T04:09:03.238" v="7184" actId="167"/>
          <ac:picMkLst>
            <pc:docMk/>
            <pc:sldMk cId="113966358" sldId="387"/>
            <ac:picMk id="8" creationId="{00000000-0000-0000-0000-000000000000}"/>
          </ac:picMkLst>
        </pc:picChg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2262163688" sldId="388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2917489244" sldId="389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1792191718" sldId="390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2508564409" sldId="391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1913767747" sldId="393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3275263727" sldId="394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787688978" sldId="395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2325144325" sldId="396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77089020" sldId="397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2928730696" sldId="398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133049238" sldId="399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3882349826" sldId="400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714420477" sldId="401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2583816493" sldId="402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3665292333" sldId="403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977083424" sldId="404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1234902254" sldId="405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1306174106" sldId="406"/>
        </pc:sldMkLst>
      </pc:sldChg>
      <pc:sldChg chg="del">
        <pc:chgData name="Brian Grey" userId="c81e10d2-c836-482c-a664-6eb0416e1933" providerId="ADAL" clId="{9C4BFA4E-8844-4764-BFBB-7E49B982773B}" dt="2020-06-11T04:16:51.787" v="7947" actId="2696"/>
        <pc:sldMkLst>
          <pc:docMk/>
          <pc:sldMk cId="3822840133" sldId="407"/>
        </pc:sldMkLst>
      </pc:sldChg>
      <pc:sldChg chg="addSp delSp modSp add mod ord modTransition delAnim modAnim">
        <pc:chgData name="Brian Grey" userId="c81e10d2-c836-482c-a664-6eb0416e1933" providerId="ADAL" clId="{9C4BFA4E-8844-4764-BFBB-7E49B982773B}" dt="2020-06-10T17:56:23.145" v="1403" actId="20577"/>
        <pc:sldMkLst>
          <pc:docMk/>
          <pc:sldMk cId="939620794" sldId="408"/>
        </pc:sldMkLst>
        <pc:spChg chg="mod">
          <ac:chgData name="Brian Grey" userId="c81e10d2-c836-482c-a664-6eb0416e1933" providerId="ADAL" clId="{9C4BFA4E-8844-4764-BFBB-7E49B982773B}" dt="2020-06-10T17:10:25.257" v="530" actId="20577"/>
          <ac:spMkLst>
            <pc:docMk/>
            <pc:sldMk cId="939620794" sldId="408"/>
            <ac:spMk id="2" creationId="{00000000-0000-0000-0000-000000000000}"/>
          </ac:spMkLst>
        </pc:spChg>
        <pc:spChg chg="del">
          <ac:chgData name="Brian Grey" userId="c81e10d2-c836-482c-a664-6eb0416e1933" providerId="ADAL" clId="{9C4BFA4E-8844-4764-BFBB-7E49B982773B}" dt="2020-06-10T17:11:04.345" v="531" actId="478"/>
          <ac:spMkLst>
            <pc:docMk/>
            <pc:sldMk cId="939620794" sldId="408"/>
            <ac:spMk id="3" creationId="{D63F12E3-5055-430D-B099-A5539840622D}"/>
          </ac:spMkLst>
        </pc:spChg>
        <pc:spChg chg="mod">
          <ac:chgData name="Brian Grey" userId="c81e10d2-c836-482c-a664-6eb0416e1933" providerId="ADAL" clId="{9C4BFA4E-8844-4764-BFBB-7E49B982773B}" dt="2020-06-10T17:56:23.145" v="1403" actId="20577"/>
          <ac:spMkLst>
            <pc:docMk/>
            <pc:sldMk cId="939620794" sldId="408"/>
            <ac:spMk id="4" creationId="{ED4844DB-D908-415A-95B0-5C6259DE470E}"/>
          </ac:spMkLst>
        </pc:spChg>
        <pc:spChg chg="del">
          <ac:chgData name="Brian Grey" userId="c81e10d2-c836-482c-a664-6eb0416e1933" providerId="ADAL" clId="{9C4BFA4E-8844-4764-BFBB-7E49B982773B}" dt="2020-06-10T17:11:04.345" v="531" actId="478"/>
          <ac:spMkLst>
            <pc:docMk/>
            <pc:sldMk cId="939620794" sldId="408"/>
            <ac:spMk id="6" creationId="{84E78529-73F6-4817-9F13-33EBD8003DAB}"/>
          </ac:spMkLst>
        </pc:spChg>
        <pc:spChg chg="del">
          <ac:chgData name="Brian Grey" userId="c81e10d2-c836-482c-a664-6eb0416e1933" providerId="ADAL" clId="{9C4BFA4E-8844-4764-BFBB-7E49B982773B}" dt="2020-06-10T17:11:04.345" v="531" actId="478"/>
          <ac:spMkLst>
            <pc:docMk/>
            <pc:sldMk cId="939620794" sldId="408"/>
            <ac:spMk id="7" creationId="{E3187F8E-A901-4606-AB42-027CD3F09477}"/>
          </ac:spMkLst>
        </pc:spChg>
        <pc:spChg chg="del">
          <ac:chgData name="Brian Grey" userId="c81e10d2-c836-482c-a664-6eb0416e1933" providerId="ADAL" clId="{9C4BFA4E-8844-4764-BFBB-7E49B982773B}" dt="2020-06-10T17:11:04.345" v="531" actId="478"/>
          <ac:spMkLst>
            <pc:docMk/>
            <pc:sldMk cId="939620794" sldId="408"/>
            <ac:spMk id="9" creationId="{301BC690-ABB0-4CE5-8B2F-01F741625ACC}"/>
          </ac:spMkLst>
        </pc:spChg>
        <pc:spChg chg="del">
          <ac:chgData name="Brian Grey" userId="c81e10d2-c836-482c-a664-6eb0416e1933" providerId="ADAL" clId="{9C4BFA4E-8844-4764-BFBB-7E49B982773B}" dt="2020-06-10T17:11:04.345" v="531" actId="478"/>
          <ac:spMkLst>
            <pc:docMk/>
            <pc:sldMk cId="939620794" sldId="408"/>
            <ac:spMk id="10" creationId="{4249C1BB-E05E-4A64-802F-305A709F2D66}"/>
          </ac:spMkLst>
        </pc:spChg>
        <pc:spChg chg="del">
          <ac:chgData name="Brian Grey" userId="c81e10d2-c836-482c-a664-6eb0416e1933" providerId="ADAL" clId="{9C4BFA4E-8844-4764-BFBB-7E49B982773B}" dt="2020-06-10T17:11:04.345" v="531" actId="478"/>
          <ac:spMkLst>
            <pc:docMk/>
            <pc:sldMk cId="939620794" sldId="408"/>
            <ac:spMk id="11" creationId="{69CDE8EE-BE1E-489A-8AD2-85C278AA1DCC}"/>
          </ac:spMkLst>
        </pc:spChg>
        <pc:spChg chg="del">
          <ac:chgData name="Brian Grey" userId="c81e10d2-c836-482c-a664-6eb0416e1933" providerId="ADAL" clId="{9C4BFA4E-8844-4764-BFBB-7E49B982773B}" dt="2020-06-10T17:11:04.345" v="531" actId="478"/>
          <ac:spMkLst>
            <pc:docMk/>
            <pc:sldMk cId="939620794" sldId="408"/>
            <ac:spMk id="12" creationId="{82482CAC-E671-4DCF-BF82-32C8D7BD97D3}"/>
          </ac:spMkLst>
        </pc:spChg>
        <pc:spChg chg="del">
          <ac:chgData name="Brian Grey" userId="c81e10d2-c836-482c-a664-6eb0416e1933" providerId="ADAL" clId="{9C4BFA4E-8844-4764-BFBB-7E49B982773B}" dt="2020-06-10T17:11:04.345" v="531" actId="478"/>
          <ac:spMkLst>
            <pc:docMk/>
            <pc:sldMk cId="939620794" sldId="408"/>
            <ac:spMk id="13" creationId="{D86DDC7F-577F-4694-9B6F-0547BB3EF808}"/>
          </ac:spMkLst>
        </pc:spChg>
        <pc:spChg chg="del">
          <ac:chgData name="Brian Grey" userId="c81e10d2-c836-482c-a664-6eb0416e1933" providerId="ADAL" clId="{9C4BFA4E-8844-4764-BFBB-7E49B982773B}" dt="2020-06-10T17:11:04.345" v="531" actId="478"/>
          <ac:spMkLst>
            <pc:docMk/>
            <pc:sldMk cId="939620794" sldId="408"/>
            <ac:spMk id="14" creationId="{4D7A8D03-63D6-471C-B0EB-192331F2AEE6}"/>
          </ac:spMkLst>
        </pc:spChg>
        <pc:spChg chg="del">
          <ac:chgData name="Brian Grey" userId="c81e10d2-c836-482c-a664-6eb0416e1933" providerId="ADAL" clId="{9C4BFA4E-8844-4764-BFBB-7E49B982773B}" dt="2020-06-10T17:11:04.345" v="531" actId="478"/>
          <ac:spMkLst>
            <pc:docMk/>
            <pc:sldMk cId="939620794" sldId="408"/>
            <ac:spMk id="15" creationId="{739F07C5-9A97-487B-BF5A-73450FEBEFC1}"/>
          </ac:spMkLst>
        </pc:spChg>
        <pc:picChg chg="add mod">
          <ac:chgData name="Brian Grey" userId="c81e10d2-c836-482c-a664-6eb0416e1933" providerId="ADAL" clId="{9C4BFA4E-8844-4764-BFBB-7E49B982773B}" dt="2020-06-10T17:13:18.651" v="554" actId="1035"/>
          <ac:picMkLst>
            <pc:docMk/>
            <pc:sldMk cId="939620794" sldId="408"/>
            <ac:picMk id="17" creationId="{DE0C244F-661E-459D-B6DA-7D3F61F9719D}"/>
          </ac:picMkLst>
        </pc:picChg>
        <pc:cxnChg chg="del">
          <ac:chgData name="Brian Grey" userId="c81e10d2-c836-482c-a664-6eb0416e1933" providerId="ADAL" clId="{9C4BFA4E-8844-4764-BFBB-7E49B982773B}" dt="2020-06-10T17:11:04.345" v="531" actId="478"/>
          <ac:cxnSpMkLst>
            <pc:docMk/>
            <pc:sldMk cId="939620794" sldId="408"/>
            <ac:cxnSpMk id="16" creationId="{3B1BE78E-E67E-4F69-82AA-9F6C6ECD00C8}"/>
          </ac:cxnSpMkLst>
        </pc:cxnChg>
        <pc:cxnChg chg="del">
          <ac:chgData name="Brian Grey" userId="c81e10d2-c836-482c-a664-6eb0416e1933" providerId="ADAL" clId="{9C4BFA4E-8844-4764-BFBB-7E49B982773B}" dt="2020-06-10T17:11:04.345" v="531" actId="478"/>
          <ac:cxnSpMkLst>
            <pc:docMk/>
            <pc:sldMk cId="939620794" sldId="408"/>
            <ac:cxnSpMk id="21" creationId="{17274C9C-EEB1-4488-B5CE-106B08111CCE}"/>
          </ac:cxnSpMkLst>
        </pc:cxnChg>
        <pc:cxnChg chg="del mod">
          <ac:chgData name="Brian Grey" userId="c81e10d2-c836-482c-a664-6eb0416e1933" providerId="ADAL" clId="{9C4BFA4E-8844-4764-BFBB-7E49B982773B}" dt="2020-06-10T17:11:04.345" v="531" actId="478"/>
          <ac:cxnSpMkLst>
            <pc:docMk/>
            <pc:sldMk cId="939620794" sldId="408"/>
            <ac:cxnSpMk id="25" creationId="{01A1F817-41BC-4570-A2D0-541AE392CC62}"/>
          </ac:cxnSpMkLst>
        </pc:cxnChg>
        <pc:cxnChg chg="del">
          <ac:chgData name="Brian Grey" userId="c81e10d2-c836-482c-a664-6eb0416e1933" providerId="ADAL" clId="{9C4BFA4E-8844-4764-BFBB-7E49B982773B}" dt="2020-06-10T17:11:04.345" v="531" actId="478"/>
          <ac:cxnSpMkLst>
            <pc:docMk/>
            <pc:sldMk cId="939620794" sldId="408"/>
            <ac:cxnSpMk id="27" creationId="{71F1A4F0-3B17-4678-ADDB-E655548FCB12}"/>
          </ac:cxnSpMkLst>
        </pc:cxnChg>
        <pc:cxnChg chg="del">
          <ac:chgData name="Brian Grey" userId="c81e10d2-c836-482c-a664-6eb0416e1933" providerId="ADAL" clId="{9C4BFA4E-8844-4764-BFBB-7E49B982773B}" dt="2020-06-10T17:11:04.345" v="531" actId="478"/>
          <ac:cxnSpMkLst>
            <pc:docMk/>
            <pc:sldMk cId="939620794" sldId="408"/>
            <ac:cxnSpMk id="29" creationId="{9963D01E-E501-4380-A2C7-001F1E6829E0}"/>
          </ac:cxnSpMkLst>
        </pc:cxnChg>
        <pc:cxnChg chg="del mod">
          <ac:chgData name="Brian Grey" userId="c81e10d2-c836-482c-a664-6eb0416e1933" providerId="ADAL" clId="{9C4BFA4E-8844-4764-BFBB-7E49B982773B}" dt="2020-06-10T17:11:04.345" v="531" actId="478"/>
          <ac:cxnSpMkLst>
            <pc:docMk/>
            <pc:sldMk cId="939620794" sldId="408"/>
            <ac:cxnSpMk id="31" creationId="{2D5F35FA-3729-45B3-92ED-E68138CD6539}"/>
          </ac:cxnSpMkLst>
        </pc:cxnChg>
        <pc:cxnChg chg="del">
          <ac:chgData name="Brian Grey" userId="c81e10d2-c836-482c-a664-6eb0416e1933" providerId="ADAL" clId="{9C4BFA4E-8844-4764-BFBB-7E49B982773B}" dt="2020-06-10T17:11:04.345" v="531" actId="478"/>
          <ac:cxnSpMkLst>
            <pc:docMk/>
            <pc:sldMk cId="939620794" sldId="408"/>
            <ac:cxnSpMk id="35" creationId="{28278EF4-5474-4328-826B-676743DF803A}"/>
          </ac:cxnSpMkLst>
        </pc:cxnChg>
        <pc:cxnChg chg="del">
          <ac:chgData name="Brian Grey" userId="c81e10d2-c836-482c-a664-6eb0416e1933" providerId="ADAL" clId="{9C4BFA4E-8844-4764-BFBB-7E49B982773B}" dt="2020-06-10T17:11:04.345" v="531" actId="478"/>
          <ac:cxnSpMkLst>
            <pc:docMk/>
            <pc:sldMk cId="939620794" sldId="408"/>
            <ac:cxnSpMk id="37" creationId="{1170BC69-3401-4829-84DD-7D89B0FFB1FE}"/>
          </ac:cxnSpMkLst>
        </pc:cxnChg>
        <pc:cxnChg chg="del">
          <ac:chgData name="Brian Grey" userId="c81e10d2-c836-482c-a664-6eb0416e1933" providerId="ADAL" clId="{9C4BFA4E-8844-4764-BFBB-7E49B982773B}" dt="2020-06-10T17:11:04.345" v="531" actId="478"/>
          <ac:cxnSpMkLst>
            <pc:docMk/>
            <pc:sldMk cId="939620794" sldId="408"/>
            <ac:cxnSpMk id="41" creationId="{C0AD2355-A6F7-4E42-921C-9BB0A3FF746B}"/>
          </ac:cxnSpMkLst>
        </pc:cxnChg>
      </pc:sldChg>
      <pc:sldChg chg="add modAnim">
        <pc:chgData name="Brian Grey" userId="c81e10d2-c836-482c-a664-6eb0416e1933" providerId="ADAL" clId="{9C4BFA4E-8844-4764-BFBB-7E49B982773B}" dt="2020-06-10T18:02:31.828" v="1501"/>
        <pc:sldMkLst>
          <pc:docMk/>
          <pc:sldMk cId="2383297416" sldId="409"/>
        </pc:sldMkLst>
      </pc:sldChg>
      <pc:sldChg chg="modSp add modAnim">
        <pc:chgData name="Brian Grey" userId="c81e10d2-c836-482c-a664-6eb0416e1933" providerId="ADAL" clId="{9C4BFA4E-8844-4764-BFBB-7E49B982773B}" dt="2020-06-10T18:03:07.169" v="1502"/>
        <pc:sldMkLst>
          <pc:docMk/>
          <pc:sldMk cId="467426349" sldId="410"/>
        </pc:sldMkLst>
        <pc:spChg chg="mod">
          <ac:chgData name="Brian Grey" userId="c81e10d2-c836-482c-a664-6eb0416e1933" providerId="ADAL" clId="{9C4BFA4E-8844-4764-BFBB-7E49B982773B}" dt="2020-06-10T18:00:02.876" v="1478" actId="6549"/>
          <ac:spMkLst>
            <pc:docMk/>
            <pc:sldMk cId="467426349" sldId="410"/>
            <ac:spMk id="4" creationId="{ED4844DB-D908-415A-95B0-5C6259DE470E}"/>
          </ac:spMkLst>
        </pc:spChg>
      </pc:sldChg>
      <pc:sldChg chg="addSp modSp add mod addAnim delAnim modAnim">
        <pc:chgData name="Brian Grey" userId="c81e10d2-c836-482c-a664-6eb0416e1933" providerId="ADAL" clId="{9C4BFA4E-8844-4764-BFBB-7E49B982773B}" dt="2020-06-10T20:12:24.722" v="3244"/>
        <pc:sldMkLst>
          <pc:docMk/>
          <pc:sldMk cId="3209974104" sldId="411"/>
        </pc:sldMkLst>
        <pc:spChg chg="mod">
          <ac:chgData name="Brian Grey" userId="c81e10d2-c836-482c-a664-6eb0416e1933" providerId="ADAL" clId="{9C4BFA4E-8844-4764-BFBB-7E49B982773B}" dt="2020-06-10T19:18:09.023" v="3123" actId="20577"/>
          <ac:spMkLst>
            <pc:docMk/>
            <pc:sldMk cId="3209974104" sldId="411"/>
            <ac:spMk id="2" creationId="{00000000-0000-0000-0000-000000000000}"/>
          </ac:spMkLst>
        </pc:spChg>
        <pc:spChg chg="mod">
          <ac:chgData name="Brian Grey" userId="c81e10d2-c836-482c-a664-6eb0416e1933" providerId="ADAL" clId="{9C4BFA4E-8844-4764-BFBB-7E49B982773B}" dt="2020-06-10T20:11:49.131" v="3239" actId="6549"/>
          <ac:spMkLst>
            <pc:docMk/>
            <pc:sldMk cId="3209974104" sldId="411"/>
            <ac:spMk id="4" creationId="{ED4844DB-D908-415A-95B0-5C6259DE470E}"/>
          </ac:spMkLst>
        </pc:spChg>
        <pc:picChg chg="mod">
          <ac:chgData name="Brian Grey" userId="c81e10d2-c836-482c-a664-6eb0416e1933" providerId="ADAL" clId="{9C4BFA4E-8844-4764-BFBB-7E49B982773B}" dt="2020-06-10T19:31:43.656" v="3195" actId="1076"/>
          <ac:picMkLst>
            <pc:docMk/>
            <pc:sldMk cId="3209974104" sldId="411"/>
            <ac:picMk id="5" creationId="{30A76344-9681-40A8-8595-B337BEB7C3D9}"/>
          </ac:picMkLst>
        </pc:picChg>
        <pc:picChg chg="add mod">
          <ac:chgData name="Brian Grey" userId="c81e10d2-c836-482c-a664-6eb0416e1933" providerId="ADAL" clId="{9C4BFA4E-8844-4764-BFBB-7E49B982773B}" dt="2020-06-10T20:12:05.168" v="3243" actId="1076"/>
          <ac:picMkLst>
            <pc:docMk/>
            <pc:sldMk cId="3209974104" sldId="411"/>
            <ac:picMk id="6" creationId="{E14A526A-FCED-4645-B8D3-E44B45F7972B}"/>
          </ac:picMkLst>
        </pc:picChg>
      </pc:sldChg>
      <pc:sldChg chg="delSp modSp add mod ord delAnim modAnim">
        <pc:chgData name="Brian Grey" userId="c81e10d2-c836-482c-a664-6eb0416e1933" providerId="ADAL" clId="{9C4BFA4E-8844-4764-BFBB-7E49B982773B}" dt="2020-06-10T18:59:36.403" v="2649" actId="20577"/>
        <pc:sldMkLst>
          <pc:docMk/>
          <pc:sldMk cId="3336574127" sldId="412"/>
        </pc:sldMkLst>
        <pc:spChg chg="mod">
          <ac:chgData name="Brian Grey" userId="c81e10d2-c836-482c-a664-6eb0416e1933" providerId="ADAL" clId="{9C4BFA4E-8844-4764-BFBB-7E49B982773B}" dt="2020-06-10T18:59:36.403" v="2649" actId="20577"/>
          <ac:spMkLst>
            <pc:docMk/>
            <pc:sldMk cId="3336574127" sldId="412"/>
            <ac:spMk id="4" creationId="{ED4844DB-D908-415A-95B0-5C6259DE470E}"/>
          </ac:spMkLst>
        </pc:spChg>
        <pc:picChg chg="del">
          <ac:chgData name="Brian Grey" userId="c81e10d2-c836-482c-a664-6eb0416e1933" providerId="ADAL" clId="{9C4BFA4E-8844-4764-BFBB-7E49B982773B}" dt="2020-06-10T18:49:37.631" v="2632" actId="478"/>
          <ac:picMkLst>
            <pc:docMk/>
            <pc:sldMk cId="3336574127" sldId="412"/>
            <ac:picMk id="5" creationId="{30A76344-9681-40A8-8595-B337BEB7C3D9}"/>
          </ac:picMkLst>
        </pc:picChg>
      </pc:sldChg>
      <pc:sldChg chg="delSp modSp new mod setBg">
        <pc:chgData name="Brian Grey" userId="c81e10d2-c836-482c-a664-6eb0416e1933" providerId="ADAL" clId="{9C4BFA4E-8844-4764-BFBB-7E49B982773B}" dt="2020-06-10T18:46:08.236" v="2531" actId="478"/>
        <pc:sldMkLst>
          <pc:docMk/>
          <pc:sldMk cId="4232740834" sldId="413"/>
        </pc:sldMkLst>
        <pc:spChg chg="mod">
          <ac:chgData name="Brian Grey" userId="c81e10d2-c836-482c-a664-6eb0416e1933" providerId="ADAL" clId="{9C4BFA4E-8844-4764-BFBB-7E49B982773B}" dt="2020-06-10T18:46:01.046" v="2530" actId="20577"/>
          <ac:spMkLst>
            <pc:docMk/>
            <pc:sldMk cId="4232740834" sldId="413"/>
            <ac:spMk id="2" creationId="{FEF3F843-2670-4835-82E3-795A1C8AF460}"/>
          </ac:spMkLst>
        </pc:spChg>
        <pc:spChg chg="del">
          <ac:chgData name="Brian Grey" userId="c81e10d2-c836-482c-a664-6eb0416e1933" providerId="ADAL" clId="{9C4BFA4E-8844-4764-BFBB-7E49B982773B}" dt="2020-06-10T18:46:08.236" v="2531" actId="478"/>
          <ac:spMkLst>
            <pc:docMk/>
            <pc:sldMk cId="4232740834" sldId="413"/>
            <ac:spMk id="3" creationId="{CC51282C-0A56-48C3-BA83-29A1AAD7B1C8}"/>
          </ac:spMkLst>
        </pc:spChg>
      </pc:sldChg>
      <pc:sldChg chg="modSp add mod">
        <pc:chgData name="Brian Grey" userId="c81e10d2-c836-482c-a664-6eb0416e1933" providerId="ADAL" clId="{9C4BFA4E-8844-4764-BFBB-7E49B982773B}" dt="2020-06-10T18:46:55.771" v="2553" actId="20577"/>
        <pc:sldMkLst>
          <pc:docMk/>
          <pc:sldMk cId="37215015" sldId="414"/>
        </pc:sldMkLst>
        <pc:spChg chg="mod">
          <ac:chgData name="Brian Grey" userId="c81e10d2-c836-482c-a664-6eb0416e1933" providerId="ADAL" clId="{9C4BFA4E-8844-4764-BFBB-7E49B982773B}" dt="2020-06-10T18:46:55.771" v="2553" actId="20577"/>
          <ac:spMkLst>
            <pc:docMk/>
            <pc:sldMk cId="37215015" sldId="414"/>
            <ac:spMk id="2" creationId="{FEF3F843-2670-4835-82E3-795A1C8AF460}"/>
          </ac:spMkLst>
        </pc:spChg>
      </pc:sldChg>
      <pc:sldChg chg="addSp modSp add mod modAnim">
        <pc:chgData name="Brian Grey" userId="c81e10d2-c836-482c-a664-6eb0416e1933" providerId="ADAL" clId="{9C4BFA4E-8844-4764-BFBB-7E49B982773B}" dt="2020-06-10T19:16:55.324" v="3037" actId="1036"/>
        <pc:sldMkLst>
          <pc:docMk/>
          <pc:sldMk cId="4153626351" sldId="415"/>
        </pc:sldMkLst>
        <pc:spChg chg="mod">
          <ac:chgData name="Brian Grey" userId="c81e10d2-c836-482c-a664-6eb0416e1933" providerId="ADAL" clId="{9C4BFA4E-8844-4764-BFBB-7E49B982773B}" dt="2020-06-10T19:02:18.562" v="2873" actId="20577"/>
          <ac:spMkLst>
            <pc:docMk/>
            <pc:sldMk cId="4153626351" sldId="415"/>
            <ac:spMk id="2" creationId="{00000000-0000-0000-0000-000000000000}"/>
          </ac:spMkLst>
        </pc:spChg>
        <pc:spChg chg="mod">
          <ac:chgData name="Brian Grey" userId="c81e10d2-c836-482c-a664-6eb0416e1933" providerId="ADAL" clId="{9C4BFA4E-8844-4764-BFBB-7E49B982773B}" dt="2020-06-10T19:09:15.263" v="3007" actId="20577"/>
          <ac:spMkLst>
            <pc:docMk/>
            <pc:sldMk cId="4153626351" sldId="415"/>
            <ac:spMk id="4" creationId="{ED4844DB-D908-415A-95B0-5C6259DE470E}"/>
          </ac:spMkLst>
        </pc:spChg>
        <pc:picChg chg="add mod">
          <ac:chgData name="Brian Grey" userId="c81e10d2-c836-482c-a664-6eb0416e1933" providerId="ADAL" clId="{9C4BFA4E-8844-4764-BFBB-7E49B982773B}" dt="2020-06-10T19:16:55.324" v="3037" actId="1036"/>
          <ac:picMkLst>
            <pc:docMk/>
            <pc:sldMk cId="4153626351" sldId="415"/>
            <ac:picMk id="5" creationId="{E34ED08E-44EE-466B-8829-32061523E78E}"/>
          </ac:picMkLst>
        </pc:picChg>
        <pc:picChg chg="add mod">
          <ac:chgData name="Brian Grey" userId="c81e10d2-c836-482c-a664-6eb0416e1933" providerId="ADAL" clId="{9C4BFA4E-8844-4764-BFBB-7E49B982773B}" dt="2020-06-10T19:16:51.025" v="3030" actId="1036"/>
          <ac:picMkLst>
            <pc:docMk/>
            <pc:sldMk cId="4153626351" sldId="415"/>
            <ac:picMk id="7" creationId="{226FCA97-7F75-4C2E-A45A-E9B88674AC2B}"/>
          </ac:picMkLst>
        </pc:picChg>
      </pc:sldChg>
      <pc:sldChg chg="add del ord">
        <pc:chgData name="Brian Grey" userId="c81e10d2-c836-482c-a664-6eb0416e1933" providerId="ADAL" clId="{9C4BFA4E-8844-4764-BFBB-7E49B982773B}" dt="2020-06-10T19:00:36.568" v="2707" actId="2696"/>
        <pc:sldMkLst>
          <pc:docMk/>
          <pc:sldMk cId="2574119984" sldId="416"/>
        </pc:sldMkLst>
      </pc:sldChg>
      <pc:sldChg chg="addSp delSp modSp add mod addAnim delAnim modAnim">
        <pc:chgData name="Brian Grey" userId="c81e10d2-c836-482c-a664-6eb0416e1933" providerId="ADAL" clId="{9C4BFA4E-8844-4764-BFBB-7E49B982773B}" dt="2020-06-11T04:08:28.604" v="7183" actId="404"/>
        <pc:sldMkLst>
          <pc:docMk/>
          <pc:sldMk cId="2744334669" sldId="416"/>
        </pc:sldMkLst>
        <pc:spChg chg="mod">
          <ac:chgData name="Brian Grey" userId="c81e10d2-c836-482c-a664-6eb0416e1933" providerId="ADAL" clId="{9C4BFA4E-8844-4764-BFBB-7E49B982773B}" dt="2020-06-10T20:23:29.858" v="3471" actId="20577"/>
          <ac:spMkLst>
            <pc:docMk/>
            <pc:sldMk cId="2744334669" sldId="416"/>
            <ac:spMk id="2" creationId="{00000000-0000-0000-0000-000000000000}"/>
          </ac:spMkLst>
        </pc:spChg>
        <pc:spChg chg="mod ord">
          <ac:chgData name="Brian Grey" userId="c81e10d2-c836-482c-a664-6eb0416e1933" providerId="ADAL" clId="{9C4BFA4E-8844-4764-BFBB-7E49B982773B}" dt="2020-06-11T04:08:28.604" v="7183" actId="404"/>
          <ac:spMkLst>
            <pc:docMk/>
            <pc:sldMk cId="2744334669" sldId="416"/>
            <ac:spMk id="4" creationId="{ED4844DB-D908-415A-95B0-5C6259DE470E}"/>
          </ac:spMkLst>
        </pc:spChg>
        <pc:picChg chg="add del mod ord">
          <ac:chgData name="Brian Grey" userId="c81e10d2-c836-482c-a664-6eb0416e1933" providerId="ADAL" clId="{9C4BFA4E-8844-4764-BFBB-7E49B982773B}" dt="2020-06-11T03:56:49.524" v="7124" actId="29295"/>
          <ac:picMkLst>
            <pc:docMk/>
            <pc:sldMk cId="2744334669" sldId="416"/>
            <ac:picMk id="5" creationId="{77694894-A6A9-40E4-AE19-503C8114F7B6}"/>
          </ac:picMkLst>
        </pc:picChg>
        <pc:picChg chg="add del mod">
          <ac:chgData name="Brian Grey" userId="c81e10d2-c836-482c-a664-6eb0416e1933" providerId="ADAL" clId="{9C4BFA4E-8844-4764-BFBB-7E49B982773B}" dt="2020-06-10T20:17:24.938" v="3353"/>
          <ac:picMkLst>
            <pc:docMk/>
            <pc:sldMk cId="2744334669" sldId="416"/>
            <ac:picMk id="6" creationId="{630505FE-9F51-488F-9F17-0FB3F790D09B}"/>
          </ac:picMkLst>
        </pc:picChg>
        <pc:picChg chg="ord">
          <ac:chgData name="Brian Grey" userId="c81e10d2-c836-482c-a664-6eb0416e1933" providerId="ADAL" clId="{9C4BFA4E-8844-4764-BFBB-7E49B982773B}" dt="2020-06-10T20:28:34.186" v="3857" actId="167"/>
          <ac:picMkLst>
            <pc:docMk/>
            <pc:sldMk cId="2744334669" sldId="416"/>
            <ac:picMk id="8" creationId="{00000000-0000-0000-0000-000000000000}"/>
          </ac:picMkLst>
        </pc:picChg>
      </pc:sldChg>
      <pc:sldChg chg="delSp add del mod delAnim">
        <pc:chgData name="Brian Grey" userId="c81e10d2-c836-482c-a664-6eb0416e1933" providerId="ADAL" clId="{9C4BFA4E-8844-4764-BFBB-7E49B982773B}" dt="2020-06-10T20:18:01.686" v="3404" actId="2696"/>
        <pc:sldMkLst>
          <pc:docMk/>
          <pc:sldMk cId="4144782917" sldId="417"/>
        </pc:sldMkLst>
        <pc:picChg chg="del">
          <ac:chgData name="Brian Grey" userId="c81e10d2-c836-482c-a664-6eb0416e1933" providerId="ADAL" clId="{9C4BFA4E-8844-4764-BFBB-7E49B982773B}" dt="2020-06-10T20:16:59.992" v="3349" actId="21"/>
          <ac:picMkLst>
            <pc:docMk/>
            <pc:sldMk cId="4144782917" sldId="417"/>
            <ac:picMk id="7" creationId="{D86D1CF0-5B7C-4060-8526-E4C13CF20443}"/>
          </ac:picMkLst>
        </pc:picChg>
      </pc:sldChg>
      <pc:sldChg chg="modSp add del mod">
        <pc:chgData name="Brian Grey" userId="c81e10d2-c836-482c-a664-6eb0416e1933" providerId="ADAL" clId="{9C4BFA4E-8844-4764-BFBB-7E49B982773B}" dt="2020-06-10T20:25:44.119" v="3665" actId="2696"/>
        <pc:sldMkLst>
          <pc:docMk/>
          <pc:sldMk cId="4192817743" sldId="418"/>
        </pc:sldMkLst>
        <pc:spChg chg="mod">
          <ac:chgData name="Brian Grey" userId="c81e10d2-c836-482c-a664-6eb0416e1933" providerId="ADAL" clId="{9C4BFA4E-8844-4764-BFBB-7E49B982773B}" dt="2020-06-10T20:19:08.112" v="3409" actId="242"/>
          <ac:spMkLst>
            <pc:docMk/>
            <pc:sldMk cId="4192817743" sldId="418"/>
            <ac:spMk id="2" creationId="{00000000-0000-0000-0000-000000000000}"/>
          </ac:spMkLst>
        </pc:spChg>
        <pc:picChg chg="ord">
          <ac:chgData name="Brian Grey" userId="c81e10d2-c836-482c-a664-6eb0416e1933" providerId="ADAL" clId="{9C4BFA4E-8844-4764-BFBB-7E49B982773B}" dt="2020-06-10T20:18:45.574" v="3408" actId="167"/>
          <ac:picMkLst>
            <pc:docMk/>
            <pc:sldMk cId="4192817743" sldId="418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9C4BFA4E-8844-4764-BFBB-7E49B982773B}" dt="2020-06-11T04:08:10.682" v="7181"/>
        <pc:sldMkLst>
          <pc:docMk/>
          <pc:sldMk cId="708777003" sldId="419"/>
        </pc:sldMkLst>
        <pc:spChg chg="mod">
          <ac:chgData name="Brian Grey" userId="c81e10d2-c836-482c-a664-6eb0416e1933" providerId="ADAL" clId="{9C4BFA4E-8844-4764-BFBB-7E49B982773B}" dt="2020-06-10T20:27:02.041" v="3699" actId="6549"/>
          <ac:spMkLst>
            <pc:docMk/>
            <pc:sldMk cId="708777003" sldId="419"/>
            <ac:spMk id="2" creationId="{00000000-0000-0000-0000-000000000000}"/>
          </ac:spMkLst>
        </pc:spChg>
        <pc:spChg chg="mod">
          <ac:chgData name="Brian Grey" userId="c81e10d2-c836-482c-a664-6eb0416e1933" providerId="ADAL" clId="{9C4BFA4E-8844-4764-BFBB-7E49B982773B}" dt="2020-06-11T04:08:10.682" v="7181"/>
          <ac:spMkLst>
            <pc:docMk/>
            <pc:sldMk cId="708777003" sldId="419"/>
            <ac:spMk id="4" creationId="{ED4844DB-D908-415A-95B0-5C6259DE470E}"/>
          </ac:spMkLst>
        </pc:spChg>
        <pc:picChg chg="ord">
          <ac:chgData name="Brian Grey" userId="c81e10d2-c836-482c-a664-6eb0416e1933" providerId="ADAL" clId="{9C4BFA4E-8844-4764-BFBB-7E49B982773B}" dt="2020-06-10T20:18:41.072" v="3407" actId="167"/>
          <ac:picMkLst>
            <pc:docMk/>
            <pc:sldMk cId="708777003" sldId="419"/>
            <ac:picMk id="8" creationId="{00000000-0000-0000-0000-000000000000}"/>
          </ac:picMkLst>
        </pc:picChg>
      </pc:sldChg>
      <pc:sldChg chg="modSp add del mod">
        <pc:chgData name="Brian Grey" userId="c81e10d2-c836-482c-a664-6eb0416e1933" providerId="ADAL" clId="{9C4BFA4E-8844-4764-BFBB-7E49B982773B}" dt="2020-06-10T20:29:06.390" v="3859" actId="2696"/>
        <pc:sldMkLst>
          <pc:docMk/>
          <pc:sldMk cId="2338600262" sldId="420"/>
        </pc:sldMkLst>
        <pc:picChg chg="ord">
          <ac:chgData name="Brian Grey" userId="c81e10d2-c836-482c-a664-6eb0416e1933" providerId="ADAL" clId="{9C4BFA4E-8844-4764-BFBB-7E49B982773B}" dt="2020-06-10T20:18:37.429" v="3406" actId="167"/>
          <ac:picMkLst>
            <pc:docMk/>
            <pc:sldMk cId="2338600262" sldId="420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9C4BFA4E-8844-4764-BFBB-7E49B982773B}" dt="2020-06-11T04:09:29.125" v="7196"/>
        <pc:sldMkLst>
          <pc:docMk/>
          <pc:sldMk cId="3415408271" sldId="421"/>
        </pc:sldMkLst>
        <pc:spChg chg="mod">
          <ac:chgData name="Brian Grey" userId="c81e10d2-c836-482c-a664-6eb0416e1933" providerId="ADAL" clId="{9C4BFA4E-8844-4764-BFBB-7E49B982773B}" dt="2020-06-11T04:09:29.125" v="7196"/>
          <ac:spMkLst>
            <pc:docMk/>
            <pc:sldMk cId="3415408271" sldId="421"/>
            <ac:spMk id="2" creationId="{00000000-0000-0000-0000-000000000000}"/>
          </ac:spMkLst>
        </pc:spChg>
        <pc:spChg chg="mod">
          <ac:chgData name="Brian Grey" userId="c81e10d2-c836-482c-a664-6eb0416e1933" providerId="ADAL" clId="{9C4BFA4E-8844-4764-BFBB-7E49B982773B}" dt="2020-06-10T20:29:58.851" v="3881" actId="6549"/>
          <ac:spMkLst>
            <pc:docMk/>
            <pc:sldMk cId="3415408271" sldId="421"/>
            <ac:spMk id="4" creationId="{ED4844DB-D908-415A-95B0-5C6259DE470E}"/>
          </ac:spMkLst>
        </pc:spChg>
        <pc:picChg chg="ord">
          <ac:chgData name="Brian Grey" userId="c81e10d2-c836-482c-a664-6eb0416e1933" providerId="ADAL" clId="{9C4BFA4E-8844-4764-BFBB-7E49B982773B}" dt="2020-06-10T20:18:34.359" v="3405" actId="167"/>
          <ac:picMkLst>
            <pc:docMk/>
            <pc:sldMk cId="3415408271" sldId="421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9C4BFA4E-8844-4764-BFBB-7E49B982773B}" dt="2020-06-11T03:52:07.895" v="7025"/>
        <pc:sldMkLst>
          <pc:docMk/>
          <pc:sldMk cId="416089062" sldId="422"/>
        </pc:sldMkLst>
        <pc:spChg chg="mod">
          <ac:chgData name="Brian Grey" userId="c81e10d2-c836-482c-a664-6eb0416e1933" providerId="ADAL" clId="{9C4BFA4E-8844-4764-BFBB-7E49B982773B}" dt="2020-06-10T20:35:28.020" v="3894" actId="20577"/>
          <ac:spMkLst>
            <pc:docMk/>
            <pc:sldMk cId="416089062" sldId="422"/>
            <ac:spMk id="2" creationId="{00000000-0000-0000-0000-000000000000}"/>
          </ac:spMkLst>
        </pc:spChg>
        <pc:spChg chg="mod">
          <ac:chgData name="Brian Grey" userId="c81e10d2-c836-482c-a664-6eb0416e1933" providerId="ADAL" clId="{9C4BFA4E-8844-4764-BFBB-7E49B982773B}" dt="2020-06-11T03:52:07.895" v="7025"/>
          <ac:spMkLst>
            <pc:docMk/>
            <pc:sldMk cId="416089062" sldId="422"/>
            <ac:spMk id="4" creationId="{ED4844DB-D908-415A-95B0-5C6259DE470E}"/>
          </ac:spMkLst>
        </pc:spChg>
        <pc:picChg chg="ord">
          <ac:chgData name="Brian Grey" userId="c81e10d2-c836-482c-a664-6eb0416e1933" providerId="ADAL" clId="{9C4BFA4E-8844-4764-BFBB-7E49B982773B}" dt="2020-06-10T20:35:49.932" v="3896" actId="167"/>
          <ac:picMkLst>
            <pc:docMk/>
            <pc:sldMk cId="416089062" sldId="422"/>
            <ac:picMk id="8" creationId="{00000000-0000-0000-0000-000000000000}"/>
          </ac:picMkLst>
        </pc:picChg>
      </pc:sldChg>
      <pc:sldChg chg="modSp add mod ord modAnim">
        <pc:chgData name="Brian Grey" userId="c81e10d2-c836-482c-a664-6eb0416e1933" providerId="ADAL" clId="{9C4BFA4E-8844-4764-BFBB-7E49B982773B}" dt="2020-06-11T04:09:19.556" v="7195" actId="20577"/>
        <pc:sldMkLst>
          <pc:docMk/>
          <pc:sldMk cId="3921873773" sldId="423"/>
        </pc:sldMkLst>
        <pc:spChg chg="mod">
          <ac:chgData name="Brian Grey" userId="c81e10d2-c836-482c-a664-6eb0416e1933" providerId="ADAL" clId="{9C4BFA4E-8844-4764-BFBB-7E49B982773B}" dt="2020-06-11T04:09:19.556" v="7195" actId="20577"/>
          <ac:spMkLst>
            <pc:docMk/>
            <pc:sldMk cId="3921873773" sldId="423"/>
            <ac:spMk id="2" creationId="{00000000-0000-0000-0000-000000000000}"/>
          </ac:spMkLst>
        </pc:spChg>
        <pc:spChg chg="mod">
          <ac:chgData name="Brian Grey" userId="c81e10d2-c836-482c-a664-6eb0416e1933" providerId="ADAL" clId="{9C4BFA4E-8844-4764-BFBB-7E49B982773B}" dt="2020-06-10T20:30:06.815" v="3882" actId="20577"/>
          <ac:spMkLst>
            <pc:docMk/>
            <pc:sldMk cId="3921873773" sldId="423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9C4BFA4E-8844-4764-BFBB-7E49B982773B}" dt="2020-06-11T04:14:26.528" v="7623"/>
        <pc:sldMkLst>
          <pc:docMk/>
          <pc:sldMk cId="3864936374" sldId="424"/>
        </pc:sldMkLst>
        <pc:spChg chg="mod">
          <ac:chgData name="Brian Grey" userId="c81e10d2-c836-482c-a664-6eb0416e1933" providerId="ADAL" clId="{9C4BFA4E-8844-4764-BFBB-7E49B982773B}" dt="2020-06-11T04:14:26.528" v="7623"/>
          <ac:spMkLst>
            <pc:docMk/>
            <pc:sldMk cId="3864936374" sldId="424"/>
            <ac:spMk id="2" creationId="{00000000-0000-0000-0000-000000000000}"/>
          </ac:spMkLst>
        </pc:spChg>
        <pc:spChg chg="mod">
          <ac:chgData name="Brian Grey" userId="c81e10d2-c836-482c-a664-6eb0416e1933" providerId="ADAL" clId="{9C4BFA4E-8844-4764-BFBB-7E49B982773B}" dt="2020-06-11T04:06:14.159" v="7142" actId="404"/>
          <ac:spMkLst>
            <pc:docMk/>
            <pc:sldMk cId="3864936374" sldId="424"/>
            <ac:spMk id="4" creationId="{ED4844DB-D908-415A-95B0-5C6259DE470E}"/>
          </ac:spMkLst>
        </pc:spChg>
        <pc:picChg chg="ord">
          <ac:chgData name="Brian Grey" userId="c81e10d2-c836-482c-a664-6eb0416e1933" providerId="ADAL" clId="{9C4BFA4E-8844-4764-BFBB-7E49B982773B}" dt="2020-06-11T04:14:24.706" v="7622" actId="167"/>
          <ac:picMkLst>
            <pc:docMk/>
            <pc:sldMk cId="3864936374" sldId="424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9C4BFA4E-8844-4764-BFBB-7E49B982773B}" dt="2020-06-11T04:14:34.107" v="7625"/>
        <pc:sldMkLst>
          <pc:docMk/>
          <pc:sldMk cId="3596648912" sldId="425"/>
        </pc:sldMkLst>
        <pc:spChg chg="mod">
          <ac:chgData name="Brian Grey" userId="c81e10d2-c836-482c-a664-6eb0416e1933" providerId="ADAL" clId="{9C4BFA4E-8844-4764-BFBB-7E49B982773B}" dt="2020-06-11T04:14:34.107" v="7625"/>
          <ac:spMkLst>
            <pc:docMk/>
            <pc:sldMk cId="3596648912" sldId="425"/>
            <ac:spMk id="2" creationId="{00000000-0000-0000-0000-000000000000}"/>
          </ac:spMkLst>
        </pc:spChg>
        <pc:spChg chg="mod">
          <ac:chgData name="Brian Grey" userId="c81e10d2-c836-482c-a664-6eb0416e1933" providerId="ADAL" clId="{9C4BFA4E-8844-4764-BFBB-7E49B982773B}" dt="2020-06-11T04:05:59.867" v="7140" actId="404"/>
          <ac:spMkLst>
            <pc:docMk/>
            <pc:sldMk cId="3596648912" sldId="425"/>
            <ac:spMk id="4" creationId="{ED4844DB-D908-415A-95B0-5C6259DE470E}"/>
          </ac:spMkLst>
        </pc:spChg>
        <pc:picChg chg="ord">
          <ac:chgData name="Brian Grey" userId="c81e10d2-c836-482c-a664-6eb0416e1933" providerId="ADAL" clId="{9C4BFA4E-8844-4764-BFBB-7E49B982773B}" dt="2020-06-11T04:14:30.871" v="7624" actId="167"/>
          <ac:picMkLst>
            <pc:docMk/>
            <pc:sldMk cId="3596648912" sldId="425"/>
            <ac:picMk id="8" creationId="{00000000-0000-0000-0000-000000000000}"/>
          </ac:picMkLst>
        </pc:picChg>
      </pc:sldChg>
      <pc:sldChg chg="modSp add mod modAnim">
        <pc:chgData name="Brian Grey" userId="c81e10d2-c836-482c-a664-6eb0416e1933" providerId="ADAL" clId="{9C4BFA4E-8844-4764-BFBB-7E49B982773B}" dt="2020-06-11T04:14:47.157" v="7627"/>
        <pc:sldMkLst>
          <pc:docMk/>
          <pc:sldMk cId="68585018" sldId="426"/>
        </pc:sldMkLst>
        <pc:spChg chg="mod">
          <ac:chgData name="Brian Grey" userId="c81e10d2-c836-482c-a664-6eb0416e1933" providerId="ADAL" clId="{9C4BFA4E-8844-4764-BFBB-7E49B982773B}" dt="2020-06-11T04:14:47.157" v="7627"/>
          <ac:spMkLst>
            <pc:docMk/>
            <pc:sldMk cId="68585018" sldId="426"/>
            <ac:spMk id="2" creationId="{00000000-0000-0000-0000-000000000000}"/>
          </ac:spMkLst>
        </pc:spChg>
        <pc:spChg chg="mod">
          <ac:chgData name="Brian Grey" userId="c81e10d2-c836-482c-a664-6eb0416e1933" providerId="ADAL" clId="{9C4BFA4E-8844-4764-BFBB-7E49B982773B}" dt="2020-06-11T04:05:35.526" v="7138" actId="404"/>
          <ac:spMkLst>
            <pc:docMk/>
            <pc:sldMk cId="68585018" sldId="426"/>
            <ac:spMk id="4" creationId="{ED4844DB-D908-415A-95B0-5C6259DE470E}"/>
          </ac:spMkLst>
        </pc:spChg>
        <pc:picChg chg="ord">
          <ac:chgData name="Brian Grey" userId="c81e10d2-c836-482c-a664-6eb0416e1933" providerId="ADAL" clId="{9C4BFA4E-8844-4764-BFBB-7E49B982773B}" dt="2020-06-11T04:14:43.998" v="7626" actId="167"/>
          <ac:picMkLst>
            <pc:docMk/>
            <pc:sldMk cId="68585018" sldId="426"/>
            <ac:picMk id="8" creationId="{00000000-0000-0000-0000-000000000000}"/>
          </ac:picMkLst>
        </pc:picChg>
      </pc:sldChg>
    </pc:docChg>
  </pc:docChgLst>
  <pc:docChgLst>
    <pc:chgData name="Brian Grey" userId="c81e10d2-c836-482c-a664-6eb0416e1933" providerId="ADAL" clId="{30BED54F-9F5A-41E7-9A41-5378BED16373}"/>
    <pc:docChg chg="custSel addSld delSld modSld sldOrd">
      <pc:chgData name="Brian Grey" userId="c81e10d2-c836-482c-a664-6eb0416e1933" providerId="ADAL" clId="{30BED54F-9F5A-41E7-9A41-5378BED16373}" dt="2020-08-09T03:21:42.490" v="3072" actId="20577"/>
      <pc:docMkLst>
        <pc:docMk/>
      </pc:docMkLst>
      <pc:sldChg chg="modSp mod">
        <pc:chgData name="Brian Grey" userId="c81e10d2-c836-482c-a664-6eb0416e1933" providerId="ADAL" clId="{30BED54F-9F5A-41E7-9A41-5378BED16373}" dt="2020-08-08T18:04:02.138" v="1165" actId="20577"/>
        <pc:sldMkLst>
          <pc:docMk/>
          <pc:sldMk cId="2994068431" sldId="269"/>
        </pc:sldMkLst>
        <pc:spChg chg="mod">
          <ac:chgData name="Brian Grey" userId="c81e10d2-c836-482c-a664-6eb0416e1933" providerId="ADAL" clId="{30BED54F-9F5A-41E7-9A41-5378BED16373}" dt="2020-08-08T18:04:02.138" v="1165" actId="20577"/>
          <ac:spMkLst>
            <pc:docMk/>
            <pc:sldMk cId="2994068431" sldId="269"/>
            <ac:spMk id="12" creationId="{742531F5-87C9-4B46-AE9F-F59785BA3097}"/>
          </ac:spMkLst>
        </pc:spChg>
      </pc:sldChg>
      <pc:sldChg chg="modSp mod">
        <pc:chgData name="Brian Grey" userId="c81e10d2-c836-482c-a664-6eb0416e1933" providerId="ADAL" clId="{30BED54F-9F5A-41E7-9A41-5378BED16373}" dt="2020-08-09T03:21:42.490" v="3072" actId="20577"/>
        <pc:sldMkLst>
          <pc:docMk/>
          <pc:sldMk cId="1541298972" sldId="287"/>
        </pc:sldMkLst>
        <pc:spChg chg="mod">
          <ac:chgData name="Brian Grey" userId="c81e10d2-c836-482c-a664-6eb0416e1933" providerId="ADAL" clId="{30BED54F-9F5A-41E7-9A41-5378BED16373}" dt="2020-08-09T03:21:42.490" v="3072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modSp mod modAnim">
        <pc:chgData name="Brian Grey" userId="c81e10d2-c836-482c-a664-6eb0416e1933" providerId="ADAL" clId="{30BED54F-9F5A-41E7-9A41-5378BED16373}" dt="2020-08-08T23:44:59.428" v="1563" actId="1035"/>
        <pc:sldMkLst>
          <pc:docMk/>
          <pc:sldMk cId="2174891676" sldId="322"/>
        </pc:sldMkLst>
        <pc:spChg chg="mod">
          <ac:chgData name="Brian Grey" userId="c81e10d2-c836-482c-a664-6eb0416e1933" providerId="ADAL" clId="{30BED54F-9F5A-41E7-9A41-5378BED16373}" dt="2020-08-03T22:59:30.102" v="1128" actId="20577"/>
          <ac:spMkLst>
            <pc:docMk/>
            <pc:sldMk cId="2174891676" sldId="322"/>
            <ac:spMk id="4" creationId="{ED4844DB-D908-415A-95B0-5C6259DE470E}"/>
          </ac:spMkLst>
        </pc:spChg>
        <pc:picChg chg="mod">
          <ac:chgData name="Brian Grey" userId="c81e10d2-c836-482c-a664-6eb0416e1933" providerId="ADAL" clId="{30BED54F-9F5A-41E7-9A41-5378BED16373}" dt="2020-08-08T23:44:59.428" v="1563" actId="1035"/>
          <ac:picMkLst>
            <pc:docMk/>
            <pc:sldMk cId="2174891676" sldId="322"/>
            <ac:picMk id="5" creationId="{30A76344-9681-40A8-8595-B337BEB7C3D9}"/>
          </ac:picMkLst>
        </pc:picChg>
      </pc:sldChg>
      <pc:sldChg chg="addSp modSp mod modTransition modAnim">
        <pc:chgData name="Brian Grey" userId="c81e10d2-c836-482c-a664-6eb0416e1933" providerId="ADAL" clId="{30BED54F-9F5A-41E7-9A41-5378BED16373}" dt="2020-08-08T20:48:44.752" v="1205"/>
        <pc:sldMkLst>
          <pc:docMk/>
          <pc:sldMk cId="2135461300" sldId="355"/>
        </pc:sldMkLst>
        <pc:spChg chg="mod">
          <ac:chgData name="Brian Grey" userId="c81e10d2-c836-482c-a664-6eb0416e1933" providerId="ADAL" clId="{30BED54F-9F5A-41E7-9A41-5378BED16373}" dt="2020-08-08T18:54:36.132" v="1171" actId="20577"/>
          <ac:spMkLst>
            <pc:docMk/>
            <pc:sldMk cId="2135461300" sldId="355"/>
            <ac:spMk id="2" creationId="{00000000-0000-0000-0000-000000000000}"/>
          </ac:spMkLst>
        </pc:spChg>
        <pc:spChg chg="mod">
          <ac:chgData name="Brian Grey" userId="c81e10d2-c836-482c-a664-6eb0416e1933" providerId="ADAL" clId="{30BED54F-9F5A-41E7-9A41-5378BED16373}" dt="2020-08-08T18:56:34.873" v="1182" actId="6549"/>
          <ac:spMkLst>
            <pc:docMk/>
            <pc:sldMk cId="2135461300" sldId="355"/>
            <ac:spMk id="4" creationId="{ED4844DB-D908-415A-95B0-5C6259DE470E}"/>
          </ac:spMkLst>
        </pc:spChg>
        <pc:picChg chg="add mod">
          <ac:chgData name="Brian Grey" userId="c81e10d2-c836-482c-a664-6eb0416e1933" providerId="ADAL" clId="{30BED54F-9F5A-41E7-9A41-5378BED16373}" dt="2020-08-08T20:46:17.781" v="1188" actId="1076"/>
          <ac:picMkLst>
            <pc:docMk/>
            <pc:sldMk cId="2135461300" sldId="355"/>
            <ac:picMk id="5" creationId="{A8D5AD8B-258A-42BD-8034-967D652AF6A5}"/>
          </ac:picMkLst>
        </pc:picChg>
      </pc:sldChg>
      <pc:sldChg chg="del">
        <pc:chgData name="Brian Grey" userId="c81e10d2-c836-482c-a664-6eb0416e1933" providerId="ADAL" clId="{30BED54F-9F5A-41E7-9A41-5378BED16373}" dt="2020-08-08T18:55:03.302" v="1172" actId="2696"/>
        <pc:sldMkLst>
          <pc:docMk/>
          <pc:sldMk cId="3718856979" sldId="386"/>
        </pc:sldMkLst>
      </pc:sldChg>
      <pc:sldChg chg="del">
        <pc:chgData name="Brian Grey" userId="c81e10d2-c836-482c-a664-6eb0416e1933" providerId="ADAL" clId="{30BED54F-9F5A-41E7-9A41-5378BED16373}" dt="2020-08-08T18:55:03.302" v="1172" actId="2696"/>
        <pc:sldMkLst>
          <pc:docMk/>
          <pc:sldMk cId="113966358" sldId="387"/>
        </pc:sldMkLst>
      </pc:sldChg>
      <pc:sldChg chg="modSp mod modAnim">
        <pc:chgData name="Brian Grey" userId="c81e10d2-c836-482c-a664-6eb0416e1933" providerId="ADAL" clId="{30BED54F-9F5A-41E7-9A41-5378BED16373}" dt="2020-08-08T23:52:08.016" v="1569" actId="14826"/>
        <pc:sldMkLst>
          <pc:docMk/>
          <pc:sldMk cId="3209974104" sldId="411"/>
        </pc:sldMkLst>
        <pc:spChg chg="mod">
          <ac:chgData name="Brian Grey" userId="c81e10d2-c836-482c-a664-6eb0416e1933" providerId="ADAL" clId="{30BED54F-9F5A-41E7-9A41-5378BED16373}" dt="2020-08-03T22:59:05.898" v="1108" actId="20577"/>
          <ac:spMkLst>
            <pc:docMk/>
            <pc:sldMk cId="3209974104" sldId="411"/>
            <ac:spMk id="4" creationId="{ED4844DB-D908-415A-95B0-5C6259DE470E}"/>
          </ac:spMkLst>
        </pc:spChg>
        <pc:picChg chg="mod">
          <ac:chgData name="Brian Grey" userId="c81e10d2-c836-482c-a664-6eb0416e1933" providerId="ADAL" clId="{30BED54F-9F5A-41E7-9A41-5378BED16373}" dt="2020-08-08T23:45:39.503" v="1568" actId="1076"/>
          <ac:picMkLst>
            <pc:docMk/>
            <pc:sldMk cId="3209974104" sldId="411"/>
            <ac:picMk id="5" creationId="{30A76344-9681-40A8-8595-B337BEB7C3D9}"/>
          </ac:picMkLst>
        </pc:picChg>
        <pc:picChg chg="mod">
          <ac:chgData name="Brian Grey" userId="c81e10d2-c836-482c-a664-6eb0416e1933" providerId="ADAL" clId="{30BED54F-9F5A-41E7-9A41-5378BED16373}" dt="2020-08-08T23:52:08.016" v="1569" actId="14826"/>
          <ac:picMkLst>
            <pc:docMk/>
            <pc:sldMk cId="3209974104" sldId="411"/>
            <ac:picMk id="6" creationId="{E14A526A-FCED-4645-B8D3-E44B45F7972B}"/>
          </ac:picMkLst>
        </pc:picChg>
      </pc:sldChg>
      <pc:sldChg chg="del">
        <pc:chgData name="Brian Grey" userId="c81e10d2-c836-482c-a664-6eb0416e1933" providerId="ADAL" clId="{30BED54F-9F5A-41E7-9A41-5378BED16373}" dt="2020-08-03T22:41:21.025" v="915" actId="2696"/>
        <pc:sldMkLst>
          <pc:docMk/>
          <pc:sldMk cId="4232740834" sldId="413"/>
        </pc:sldMkLst>
      </pc:sldChg>
      <pc:sldChg chg="del">
        <pc:chgData name="Brian Grey" userId="c81e10d2-c836-482c-a664-6eb0416e1933" providerId="ADAL" clId="{30BED54F-9F5A-41E7-9A41-5378BED16373}" dt="2020-08-03T22:44:08.867" v="916" actId="2696"/>
        <pc:sldMkLst>
          <pc:docMk/>
          <pc:sldMk cId="37215015" sldId="414"/>
        </pc:sldMkLst>
      </pc:sldChg>
      <pc:sldChg chg="modSp modAnim">
        <pc:chgData name="Brian Grey" userId="c81e10d2-c836-482c-a664-6eb0416e1933" providerId="ADAL" clId="{30BED54F-9F5A-41E7-9A41-5378BED16373}" dt="2020-08-09T01:04:03.776" v="1599" actId="6549"/>
        <pc:sldMkLst>
          <pc:docMk/>
          <pc:sldMk cId="708777003" sldId="419"/>
        </pc:sldMkLst>
        <pc:spChg chg="mod">
          <ac:chgData name="Brian Grey" userId="c81e10d2-c836-482c-a664-6eb0416e1933" providerId="ADAL" clId="{30BED54F-9F5A-41E7-9A41-5378BED16373}" dt="2020-08-09T01:04:03.776" v="1599" actId="6549"/>
          <ac:spMkLst>
            <pc:docMk/>
            <pc:sldMk cId="708777003" sldId="419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30BED54F-9F5A-41E7-9A41-5378BED16373}" dt="2020-08-08T18:55:03.302" v="1172" actId="2696"/>
        <pc:sldMkLst>
          <pc:docMk/>
          <pc:sldMk cId="3864936374" sldId="424"/>
        </pc:sldMkLst>
      </pc:sldChg>
      <pc:sldChg chg="del">
        <pc:chgData name="Brian Grey" userId="c81e10d2-c836-482c-a664-6eb0416e1933" providerId="ADAL" clId="{30BED54F-9F5A-41E7-9A41-5378BED16373}" dt="2020-08-08T18:55:03.302" v="1172" actId="2696"/>
        <pc:sldMkLst>
          <pc:docMk/>
          <pc:sldMk cId="3596648912" sldId="425"/>
        </pc:sldMkLst>
      </pc:sldChg>
      <pc:sldChg chg="del">
        <pc:chgData name="Brian Grey" userId="c81e10d2-c836-482c-a664-6eb0416e1933" providerId="ADAL" clId="{30BED54F-9F5A-41E7-9A41-5378BED16373}" dt="2020-08-08T18:55:03.302" v="1172" actId="2696"/>
        <pc:sldMkLst>
          <pc:docMk/>
          <pc:sldMk cId="68585018" sldId="426"/>
        </pc:sldMkLst>
      </pc:sldChg>
      <pc:sldChg chg="addSp delSp modSp add mod ord delAnim modAnim">
        <pc:chgData name="Brian Grey" userId="c81e10d2-c836-482c-a664-6eb0416e1933" providerId="ADAL" clId="{30BED54F-9F5A-41E7-9A41-5378BED16373}" dt="2020-08-03T22:30:55.539" v="914" actId="313"/>
        <pc:sldMkLst>
          <pc:docMk/>
          <pc:sldMk cId="2797635049" sldId="427"/>
        </pc:sldMkLst>
        <pc:spChg chg="mod">
          <ac:chgData name="Brian Grey" userId="c81e10d2-c836-482c-a664-6eb0416e1933" providerId="ADAL" clId="{30BED54F-9F5A-41E7-9A41-5378BED16373}" dt="2020-08-03T20:46:38.664" v="25" actId="20577"/>
          <ac:spMkLst>
            <pc:docMk/>
            <pc:sldMk cId="2797635049" sldId="427"/>
            <ac:spMk id="2" creationId="{00000000-0000-0000-0000-000000000000}"/>
          </ac:spMkLst>
        </pc:spChg>
        <pc:spChg chg="mod">
          <ac:chgData name="Brian Grey" userId="c81e10d2-c836-482c-a664-6eb0416e1933" providerId="ADAL" clId="{30BED54F-9F5A-41E7-9A41-5378BED16373}" dt="2020-08-03T22:30:55.539" v="914" actId="313"/>
          <ac:spMkLst>
            <pc:docMk/>
            <pc:sldMk cId="2797635049" sldId="427"/>
            <ac:spMk id="4" creationId="{ED4844DB-D908-415A-95B0-5C6259DE470E}"/>
          </ac:spMkLst>
        </pc:spChg>
        <pc:spChg chg="add mod">
          <ac:chgData name="Brian Grey" userId="c81e10d2-c836-482c-a664-6eb0416e1933" providerId="ADAL" clId="{30BED54F-9F5A-41E7-9A41-5378BED16373}" dt="2020-08-03T22:28:42.418" v="571" actId="20577"/>
          <ac:spMkLst>
            <pc:docMk/>
            <pc:sldMk cId="2797635049" sldId="427"/>
            <ac:spMk id="6" creationId="{E0807F16-A298-413B-BC49-DC67B4E5A80E}"/>
          </ac:spMkLst>
        </pc:spChg>
        <pc:picChg chg="del">
          <ac:chgData name="Brian Grey" userId="c81e10d2-c836-482c-a664-6eb0416e1933" providerId="ADAL" clId="{30BED54F-9F5A-41E7-9A41-5378BED16373}" dt="2020-08-03T21:08:53.889" v="137" actId="478"/>
          <ac:picMkLst>
            <pc:docMk/>
            <pc:sldMk cId="2797635049" sldId="427"/>
            <ac:picMk id="5" creationId="{30A76344-9681-40A8-8595-B337BEB7C3D9}"/>
          </ac:picMkLst>
        </pc:picChg>
      </pc:sldChg>
      <pc:sldChg chg="delSp modSp add mod modTransition modAnim">
        <pc:chgData name="Brian Grey" userId="c81e10d2-c836-482c-a664-6eb0416e1933" providerId="ADAL" clId="{30BED54F-9F5A-41E7-9A41-5378BED16373}" dt="2020-08-08T20:53:07.080" v="1554" actId="20577"/>
        <pc:sldMkLst>
          <pc:docMk/>
          <pc:sldMk cId="1490104606" sldId="428"/>
        </pc:sldMkLst>
        <pc:spChg chg="mod">
          <ac:chgData name="Brian Grey" userId="c81e10d2-c836-482c-a664-6eb0416e1933" providerId="ADAL" clId="{30BED54F-9F5A-41E7-9A41-5378BED16373}" dt="2020-08-08T20:53:07.080" v="1554" actId="20577"/>
          <ac:spMkLst>
            <pc:docMk/>
            <pc:sldMk cId="1490104606" sldId="428"/>
            <ac:spMk id="4" creationId="{ED4844DB-D908-415A-95B0-5C6259DE470E}"/>
          </ac:spMkLst>
        </pc:spChg>
        <pc:picChg chg="del">
          <ac:chgData name="Brian Grey" userId="c81e10d2-c836-482c-a664-6eb0416e1933" providerId="ADAL" clId="{30BED54F-9F5A-41E7-9A41-5378BED16373}" dt="2020-08-08T20:48:36.005" v="1204" actId="478"/>
          <ac:picMkLst>
            <pc:docMk/>
            <pc:sldMk cId="1490104606" sldId="428"/>
            <ac:picMk id="5" creationId="{A8D5AD8B-258A-42BD-8034-967D652AF6A5}"/>
          </ac:picMkLst>
        </pc:picChg>
      </pc:sldChg>
      <pc:sldChg chg="add modAnim">
        <pc:chgData name="Brian Grey" userId="c81e10d2-c836-482c-a664-6eb0416e1933" providerId="ADAL" clId="{30BED54F-9F5A-41E7-9A41-5378BED16373}" dt="2020-08-09T01:04:27.115" v="1600"/>
        <pc:sldMkLst>
          <pc:docMk/>
          <pc:sldMk cId="1449757845" sldId="429"/>
        </pc:sldMkLst>
      </pc:sldChg>
      <pc:sldChg chg="modSp add mod ord modAnim">
        <pc:chgData name="Brian Grey" userId="c81e10d2-c836-482c-a664-6eb0416e1933" providerId="ADAL" clId="{30BED54F-9F5A-41E7-9A41-5378BED16373}" dt="2020-08-09T02:37:11.324" v="2109" actId="20577"/>
        <pc:sldMkLst>
          <pc:docMk/>
          <pc:sldMk cId="1186523538" sldId="430"/>
        </pc:sldMkLst>
        <pc:spChg chg="mod">
          <ac:chgData name="Brian Grey" userId="c81e10d2-c836-482c-a664-6eb0416e1933" providerId="ADAL" clId="{30BED54F-9F5A-41E7-9A41-5378BED16373}" dt="2020-08-09T01:04:45.382" v="1612" actId="20577"/>
          <ac:spMkLst>
            <pc:docMk/>
            <pc:sldMk cId="1186523538" sldId="430"/>
            <ac:spMk id="2" creationId="{00000000-0000-0000-0000-000000000000}"/>
          </ac:spMkLst>
        </pc:spChg>
        <pc:spChg chg="mod">
          <ac:chgData name="Brian Grey" userId="c81e10d2-c836-482c-a664-6eb0416e1933" providerId="ADAL" clId="{30BED54F-9F5A-41E7-9A41-5378BED16373}" dt="2020-08-09T02:37:11.324" v="2109" actId="20577"/>
          <ac:spMkLst>
            <pc:docMk/>
            <pc:sldMk cId="1186523538" sldId="43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30BED54F-9F5A-41E7-9A41-5378BED16373}" dt="2020-08-09T02:59:32.569" v="2155"/>
        <pc:sldMkLst>
          <pc:docMk/>
          <pc:sldMk cId="2487510018" sldId="431"/>
        </pc:sldMkLst>
        <pc:spChg chg="mod">
          <ac:chgData name="Brian Grey" userId="c81e10d2-c836-482c-a664-6eb0416e1933" providerId="ADAL" clId="{30BED54F-9F5A-41E7-9A41-5378BED16373}" dt="2020-08-09T02:40:06.711" v="2152" actId="20577"/>
          <ac:spMkLst>
            <pc:docMk/>
            <pc:sldMk cId="2487510018" sldId="431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30BED54F-9F5A-41E7-9A41-5378BED16373}" dt="2020-08-09T03:05:24.191" v="2352" actId="2711"/>
        <pc:sldMkLst>
          <pc:docMk/>
          <pc:sldMk cId="1535638146" sldId="432"/>
        </pc:sldMkLst>
        <pc:spChg chg="mod">
          <ac:chgData name="Brian Grey" userId="c81e10d2-c836-482c-a664-6eb0416e1933" providerId="ADAL" clId="{30BED54F-9F5A-41E7-9A41-5378BED16373}" dt="2020-08-09T03:05:24.191" v="2352" actId="2711"/>
          <ac:spMkLst>
            <pc:docMk/>
            <pc:sldMk cId="1535638146" sldId="432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30BED54F-9F5A-41E7-9A41-5378BED16373}" dt="2020-08-09T03:10:12.656" v="2506" actId="20577"/>
        <pc:sldMkLst>
          <pc:docMk/>
          <pc:sldMk cId="2031247940" sldId="433"/>
        </pc:sldMkLst>
        <pc:spChg chg="mod">
          <ac:chgData name="Brian Grey" userId="c81e10d2-c836-482c-a664-6eb0416e1933" providerId="ADAL" clId="{30BED54F-9F5A-41E7-9A41-5378BED16373}" dt="2020-08-09T03:10:12.656" v="2506" actId="20577"/>
          <ac:spMkLst>
            <pc:docMk/>
            <pc:sldMk cId="2031247940" sldId="433"/>
            <ac:spMk id="4" creationId="{ED4844DB-D908-415A-95B0-5C6259DE470E}"/>
          </ac:spMkLst>
        </pc:spChg>
      </pc:sldChg>
      <pc:sldChg chg="modSp add ord modAnim">
        <pc:chgData name="Brian Grey" userId="c81e10d2-c836-482c-a664-6eb0416e1933" providerId="ADAL" clId="{30BED54F-9F5A-41E7-9A41-5378BED16373}" dt="2020-08-09T03:18:52.960" v="3051" actId="20577"/>
        <pc:sldMkLst>
          <pc:docMk/>
          <pc:sldMk cId="1377127130" sldId="434"/>
        </pc:sldMkLst>
        <pc:spChg chg="mod">
          <ac:chgData name="Brian Grey" userId="c81e10d2-c836-482c-a664-6eb0416e1933" providerId="ADAL" clId="{30BED54F-9F5A-41E7-9A41-5378BED16373}" dt="2020-08-09T03:18:52.960" v="3051" actId="20577"/>
          <ac:spMkLst>
            <pc:docMk/>
            <pc:sldMk cId="1377127130" sldId="434"/>
            <ac:spMk id="4" creationId="{ED4844DB-D908-415A-95B0-5C6259DE470E}"/>
          </ac:spMkLst>
        </pc:spChg>
      </pc:sldChg>
    </pc:docChg>
  </pc:docChgLst>
  <pc:docChgLst>
    <pc:chgData name="Matthew Sabo" userId="0a9be0c1-9800-49c1-92f6-d8e44c4ef445" providerId="ADAL" clId="{3D1E3CAD-93FA-4BA7-A6FB-CEDB6C2A8C53}"/>
    <pc:docChg chg="modSld">
      <pc:chgData name="Matthew Sabo" userId="0a9be0c1-9800-49c1-92f6-d8e44c4ef445" providerId="ADAL" clId="{3D1E3CAD-93FA-4BA7-A6FB-CEDB6C2A8C53}" dt="2022-11-03T14:16:26.027" v="46" actId="20577"/>
      <pc:docMkLst>
        <pc:docMk/>
      </pc:docMkLst>
      <pc:sldChg chg="modSp modAnim modNotesTx">
        <pc:chgData name="Matthew Sabo" userId="0a9be0c1-9800-49c1-92f6-d8e44c4ef445" providerId="ADAL" clId="{3D1E3CAD-93FA-4BA7-A6FB-CEDB6C2A8C53}" dt="2022-11-03T14:16:26.027" v="46" actId="20577"/>
        <pc:sldMkLst>
          <pc:docMk/>
          <pc:sldMk cId="708777003" sldId="419"/>
        </pc:sldMkLst>
        <pc:spChg chg="mod">
          <ac:chgData name="Matthew Sabo" userId="0a9be0c1-9800-49c1-92f6-d8e44c4ef445" providerId="ADAL" clId="{3D1E3CAD-93FA-4BA7-A6FB-CEDB6C2A8C53}" dt="2022-11-03T14:15:48.410" v="22" actId="207"/>
          <ac:spMkLst>
            <pc:docMk/>
            <pc:sldMk cId="708777003" sldId="419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BF213C5D-0EE7-4CE4-8266-CD2EDA516B74}"/>
    <pc:docChg chg="modSld">
      <pc:chgData name="Brian Grey" userId="c81e10d2-c836-482c-a664-6eb0416e1933" providerId="ADAL" clId="{BF213C5D-0EE7-4CE4-8266-CD2EDA516B74}" dt="2021-03-24T19:57:33.879" v="6" actId="1036"/>
      <pc:docMkLst>
        <pc:docMk/>
      </pc:docMkLst>
      <pc:sldChg chg="modSp mod">
        <pc:chgData name="Brian Grey" userId="c81e10d2-c836-482c-a664-6eb0416e1933" providerId="ADAL" clId="{BF213C5D-0EE7-4CE4-8266-CD2EDA516B74}" dt="2021-03-24T19:57:33.879" v="6" actId="1036"/>
        <pc:sldMkLst>
          <pc:docMk/>
          <pc:sldMk cId="3209974104" sldId="411"/>
        </pc:sldMkLst>
        <pc:picChg chg="mod">
          <ac:chgData name="Brian Grey" userId="c81e10d2-c836-482c-a664-6eb0416e1933" providerId="ADAL" clId="{BF213C5D-0EE7-4CE4-8266-CD2EDA516B74}" dt="2021-03-24T19:57:33.879" v="6" actId="1036"/>
          <ac:picMkLst>
            <pc:docMk/>
            <pc:sldMk cId="3209974104" sldId="411"/>
            <ac:picMk id="6" creationId="{E14A526A-FCED-4645-B8D3-E44B45F797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BFS = 1,2,3,4,5,6,7</a:t>
            </a:r>
          </a:p>
          <a:p>
            <a:endParaRPr lang="en-US" dirty="0"/>
          </a:p>
          <a:p>
            <a:r>
              <a:rPr lang="en-US" dirty="0"/>
              <a:t>Pre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9F3FF-D1C2-4373-B068-7A5390603A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1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Trees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160</a:t>
            </a:r>
          </a:p>
          <a:p>
            <a:pPr lvl="0">
              <a:defRPr/>
            </a:pPr>
            <a:r>
              <a:rPr lang="en-US" sz="4000">
                <a:solidFill>
                  <a:prstClr val="black"/>
                </a:solidFill>
                <a:latin typeface="Calibri Light"/>
              </a:rPr>
              <a:t>Data Structures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Brian Grey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Properties of Full/Proper Binary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 nodes, </a:t>
                </a:r>
                <a14:m>
                  <m:oMath xmlns:m="http://schemas.openxmlformats.org/officeDocument/2006/math"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 leaf nodes, </a:t>
                </a:r>
                <a14:m>
                  <m:oMath xmlns:m="http://schemas.openxmlformats.org/officeDocument/2006/math"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 internal/non-leaf nodes, and a height of </a:t>
                </a:r>
                <a14:m>
                  <m:oMath xmlns:m="http://schemas.openxmlformats.org/officeDocument/2006/math"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, full binary trees have the following properties: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sz="280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kumimoji="1" lang="en-US" sz="280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sz="280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sz="280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kumimoji="1" lang="en-US" sz="280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sz="280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sz="2800" i="0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sz="2800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+1))−1</m:t>
                        </m:r>
                      </m:e>
                    </m:func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32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32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589" r="-1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ED08E-44EE-466B-8829-32061523E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31" y="3075814"/>
            <a:ext cx="4295238" cy="2619048"/>
          </a:xfrm>
          <a:prstGeom prst="rect">
            <a:avLst/>
          </a:prstGeom>
        </p:spPr>
      </p:pic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26FCA97-7F75-4C2E-A45A-E9B88674A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66" y="2765814"/>
            <a:ext cx="3629706" cy="35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2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Building Binary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First, we can alter our basic, generic tree node: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Then we can construct nodes and assemble our tree: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76344-9681-40A8-8595-B337BEB7C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5684" y="2088109"/>
            <a:ext cx="9300631" cy="1485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A526A-FCED-4645-B8D3-E44B45F79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4802" y="4084502"/>
            <a:ext cx="4422395" cy="264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7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Iterating over a list is easy. Trees are trickier.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Breadth-first traversal examines all nodes at a level before moving to the next level using the algorithm: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Add the root to a FIFO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While the desired element has not been found and there are still elements in the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Dequeue a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If the node doesn’t have the desired element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Add the current node’s children to the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Breadth-First Traversal/Search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94894-A6A9-40E4-AE19-503C8114F7B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06" y="1571623"/>
            <a:ext cx="6466185" cy="46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Breadth-First Traversal/Search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Efficiency: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Remember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can be between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sz="280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Memory intensive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Weak for deep nodes on wide trees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87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Depth-First Traversal/Search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0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Depth-first traversal considers a path all the way to a leaf node before considering a new path using the algorithm: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[Add the root to the list of visited nodes]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all children of the current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PRE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[If child hasn’t been visited,] recursively visit the left children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IN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[If child hasn’t been visited,] recursively visit the right children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POST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Wait…recursively?</a:t>
            </a:r>
          </a:p>
        </p:txBody>
      </p:sp>
    </p:spTree>
    <p:extLst>
      <p:ext uri="{BB962C8B-B14F-4D97-AF65-F5344CB8AC3E}">
        <p14:creationId xmlns:p14="http://schemas.microsoft.com/office/powerpoint/2010/main" val="70877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Recursion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it?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function which is defined in the terms of itself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function which calls itself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Also can be applied to a “fractal” structure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Structure where sub-aspects of the structure can be considered complete versions in their own right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Upside is that the recursive methodology is very helpful and useful when using a recursive structure</a:t>
            </a:r>
          </a:p>
        </p:txBody>
      </p:sp>
    </p:spTree>
    <p:extLst>
      <p:ext uri="{BB962C8B-B14F-4D97-AF65-F5344CB8AC3E}">
        <p14:creationId xmlns:p14="http://schemas.microsoft.com/office/powerpoint/2010/main" val="118652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Recursion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How do we define a recursive function?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Two elements, determined by an if statement: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Base case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most basic/simple/elemental condition for the function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Recursive case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Case where the function calls itself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recursive call must move towards the base state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Functions can sometimes have multiple base or recursive cases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Let’s do an example!</a:t>
            </a:r>
          </a:p>
        </p:txBody>
      </p:sp>
    </p:spTree>
    <p:extLst>
      <p:ext uri="{BB962C8B-B14F-4D97-AF65-F5344CB8AC3E}">
        <p14:creationId xmlns:p14="http://schemas.microsoft.com/office/powerpoint/2010/main" val="248751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Recursion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Define a recursive function to calculate factorial 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itchFamily="34" charset="0"/>
              </a:rPr>
              <a:t>	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def fact(x):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#Base case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if x == 0: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	return 1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#Recursive case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else: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	return x * fact(x – 1)</a:t>
            </a:r>
          </a:p>
        </p:txBody>
      </p:sp>
    </p:spTree>
    <p:extLst>
      <p:ext uri="{BB962C8B-B14F-4D97-AF65-F5344CB8AC3E}">
        <p14:creationId xmlns:p14="http://schemas.microsoft.com/office/powerpoint/2010/main" val="15356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Recursion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Define a recursive function to calculate factorial 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Can be done in the main function or a recursive helper function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itchFamily="34" charset="0"/>
              </a:rPr>
              <a:t>	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def fact(x):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	return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fact_helper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(x, 1)</a:t>
            </a:r>
          </a:p>
          <a:p>
            <a:pPr lvl="1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def 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fact_helper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(x, n)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#Base case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if x == 0: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	return n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#Recursive case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else: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		return fact(x – 1, x*n)</a:t>
            </a:r>
          </a:p>
        </p:txBody>
      </p:sp>
    </p:spTree>
    <p:extLst>
      <p:ext uri="{BB962C8B-B14F-4D97-AF65-F5344CB8AC3E}">
        <p14:creationId xmlns:p14="http://schemas.microsoft.com/office/powerpoint/2010/main" val="203124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Recursion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Uses for recursion?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Any problem that can be solved with iteration can also be solved with recursion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Benefits &amp; Drawbacks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…No real structural benefits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Although some problems are more naturally inclined towards one approach or another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only downside to recursion is that it is more computationally intensive due to all the method calls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Best used when you can divide the data significantly with each recursive call</a:t>
            </a:r>
          </a:p>
        </p:txBody>
      </p:sp>
    </p:spTree>
    <p:extLst>
      <p:ext uri="{BB962C8B-B14F-4D97-AF65-F5344CB8AC3E}">
        <p14:creationId xmlns:p14="http://schemas.microsoft.com/office/powerpoint/2010/main" val="13771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Trees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Terminology and Definitions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Creating Nodes and Generic Trees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Binary Trees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General Structure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Recursion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Traversal Algorithms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Depth-First Traversal/Search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0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Depth-first traversal considers a path all the way to a leaf node before considering a new path using the algorithm: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[Add the root to the list of visited nodes]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all children of the current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[If child hasn’t been visited,] recursively visit the left children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[If child hasn’t been visited,] recursively visit the right children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When is the current node checked?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Depends on the type of DFS</a:t>
            </a:r>
          </a:p>
        </p:txBody>
      </p:sp>
    </p:spTree>
    <p:extLst>
      <p:ext uri="{BB962C8B-B14F-4D97-AF65-F5344CB8AC3E}">
        <p14:creationId xmlns:p14="http://schemas.microsoft.com/office/powerpoint/2010/main" val="144975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Depth-First Traversal/Search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0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Pre-order DFS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Check current node before visiting any children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“The first time you see it” in a binary tree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In-order DFS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Check current node after visiting left but before right children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“The second time you see it” in a binary tree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Post-order DFS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Check current node after visiting all children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“The third time you see it” in a binary tree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Portioning rules for “left vs. right” children affect non-binary trees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Depth-First Traversal/Search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Efficiency: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Memory efficient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Weak for wide nodes on deep trees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0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Mathematical 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Trees can be generated to express mathematical equations 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method by which you traverse the tree results in different formats for the equation. Given this tree: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Pre-fix notation: (</a:t>
            </a:r>
            <a:r>
              <a:rPr lang="en-US" sz="2800" dirty="0"/>
              <a:t>× (+ 3 5) (- 6 (× 2 2))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In-fix notation: (</a:t>
            </a:r>
            <a:r>
              <a:rPr lang="en-US" sz="2800" dirty="0"/>
              <a:t>(3 + 5) × (6 - (2 × 2))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Post-fix notation: (</a:t>
            </a:r>
            <a:r>
              <a:rPr lang="en-US" sz="2800" dirty="0"/>
              <a:t>(3 5 +) (6 (2 2 ×) -) ×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)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Post-fix is sometimes called Reverse</a:t>
            </a:r>
          </a:p>
          <a:p>
            <a:pPr lvl="3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	Polish Notation or RPN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(Invented in the 1920s by the Polish</a:t>
            </a:r>
          </a:p>
          <a:p>
            <a:pPr lvl="3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	mathematician Jan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Lucasiewicz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36" name="Picture 35" descr="A picture containing sitting, black, clock&#10;&#10;Description automatically generated">
            <a:extLst>
              <a:ext uri="{FF2B5EF4-FFF2-40B4-BE49-F238E27FC236}">
                <a16:creationId xmlns:a16="http://schemas.microsoft.com/office/drawing/2014/main" id="{8240C91C-5E0E-4926-9263-C977EDB80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6" y="2743200"/>
            <a:ext cx="4447684" cy="39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Lab 04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Binary tree which is created using a specific process: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4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D5AD8B-258A-42BD-8034-967D652AF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89" y="2188722"/>
            <a:ext cx="7849219" cy="45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Lab 04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So this means: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need a binary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(Inheriting from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DNode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need to be able to create a binary tree with that methodology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way to check that the tree has been correctly created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(The hidden in-order print method)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way to find elements in the tree: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Iterative path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Recursive path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4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0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is a tree?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 acyclic graph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non-linear, hierarchical data structure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thing: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3F12E3-5055-430D-B099-A5539840622D}"/>
              </a:ext>
            </a:extLst>
          </p:cNvPr>
          <p:cNvSpPr/>
          <p:nvPr/>
        </p:nvSpPr>
        <p:spPr>
          <a:xfrm>
            <a:off x="4739412" y="3272268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Entertainment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E78529-73F6-4817-9F13-33EBD8003DAB}"/>
              </a:ext>
            </a:extLst>
          </p:cNvPr>
          <p:cNvSpPr/>
          <p:nvPr/>
        </p:nvSpPr>
        <p:spPr>
          <a:xfrm>
            <a:off x="2152117" y="4171948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Podcasts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187F8E-A901-4606-AB42-027CD3F09477}"/>
              </a:ext>
            </a:extLst>
          </p:cNvPr>
          <p:cNvSpPr/>
          <p:nvPr/>
        </p:nvSpPr>
        <p:spPr>
          <a:xfrm>
            <a:off x="4739412" y="4171948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TV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BC690-ABB0-4CE5-8B2F-01F741625ACC}"/>
              </a:ext>
            </a:extLst>
          </p:cNvPr>
          <p:cNvSpPr/>
          <p:nvPr/>
        </p:nvSpPr>
        <p:spPr>
          <a:xfrm>
            <a:off x="7326707" y="4171948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Movies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49C1BB-E05E-4A64-802F-305A709F2D66}"/>
              </a:ext>
            </a:extLst>
          </p:cNvPr>
          <p:cNvSpPr/>
          <p:nvPr/>
        </p:nvSpPr>
        <p:spPr>
          <a:xfrm>
            <a:off x="1170481" y="5114459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04E"/>
                </a:solidFill>
              </a:rPr>
              <a:t>RadioLab</a:t>
            </a:r>
            <a:endParaRPr lang="en-US" sz="2000" dirty="0">
              <a:solidFill>
                <a:srgbClr val="00604E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CDE8EE-BE1E-489A-8AD2-85C278AA1DCC}"/>
              </a:ext>
            </a:extLst>
          </p:cNvPr>
          <p:cNvSpPr/>
          <p:nvPr/>
        </p:nvSpPr>
        <p:spPr>
          <a:xfrm>
            <a:off x="3570301" y="5114459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M*A*S*H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482CAC-E671-4DCF-BF82-32C8D7BD97D3}"/>
              </a:ext>
            </a:extLst>
          </p:cNvPr>
          <p:cNvSpPr/>
          <p:nvPr/>
        </p:nvSpPr>
        <p:spPr>
          <a:xfrm>
            <a:off x="5970121" y="5114459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04E"/>
                </a:solidFill>
              </a:rPr>
              <a:t>Schitt’s</a:t>
            </a:r>
            <a:r>
              <a:rPr lang="en-US" sz="2000" dirty="0">
                <a:solidFill>
                  <a:srgbClr val="00604E"/>
                </a:solidFill>
              </a:rPr>
              <a:t> Creek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6DDC7F-577F-4694-9B6F-0547BB3EF808}"/>
              </a:ext>
            </a:extLst>
          </p:cNvPr>
          <p:cNvSpPr/>
          <p:nvPr/>
        </p:nvSpPr>
        <p:spPr>
          <a:xfrm>
            <a:off x="8384954" y="5114459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Captain America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7A8D03-63D6-471C-B0EB-192331F2AEE6}"/>
              </a:ext>
            </a:extLst>
          </p:cNvPr>
          <p:cNvSpPr/>
          <p:nvPr/>
        </p:nvSpPr>
        <p:spPr>
          <a:xfrm>
            <a:off x="7326706" y="5986228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First Avenger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9F07C5-9A97-487B-BF5A-73450FEBEFC1}"/>
              </a:ext>
            </a:extLst>
          </p:cNvPr>
          <p:cNvSpPr/>
          <p:nvPr/>
        </p:nvSpPr>
        <p:spPr>
          <a:xfrm>
            <a:off x="9601990" y="5986228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Winter Soldier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1BE78E-E67E-4F69-82AA-9F6C6ECD00C8}"/>
              </a:ext>
            </a:extLst>
          </p:cNvPr>
          <p:cNvCxnSpPr>
            <a:cxnSpLocks/>
          </p:cNvCxnSpPr>
          <p:nvPr/>
        </p:nvCxnSpPr>
        <p:spPr>
          <a:xfrm flipH="1">
            <a:off x="4115390" y="3740425"/>
            <a:ext cx="624021" cy="474354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274C9C-EEB1-4488-B5CE-106B08111CCE}"/>
              </a:ext>
            </a:extLst>
          </p:cNvPr>
          <p:cNvCxnSpPr>
            <a:cxnSpLocks/>
          </p:cNvCxnSpPr>
          <p:nvPr/>
        </p:nvCxnSpPr>
        <p:spPr>
          <a:xfrm>
            <a:off x="6702683" y="3727536"/>
            <a:ext cx="624023" cy="485211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A1F817-41BC-4570-A2D0-541AE392CC6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721046" y="3776233"/>
            <a:ext cx="2" cy="395715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F1A4F0-3B17-4678-ADDB-E655548FCB12}"/>
              </a:ext>
            </a:extLst>
          </p:cNvPr>
          <p:cNvCxnSpPr>
            <a:cxnSpLocks/>
          </p:cNvCxnSpPr>
          <p:nvPr/>
        </p:nvCxnSpPr>
        <p:spPr>
          <a:xfrm>
            <a:off x="5955364" y="4674327"/>
            <a:ext cx="661089" cy="440131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63D01E-E501-4380-A2C7-001F1E6829E0}"/>
              </a:ext>
            </a:extLst>
          </p:cNvPr>
          <p:cNvCxnSpPr>
            <a:cxnSpLocks/>
          </p:cNvCxnSpPr>
          <p:nvPr/>
        </p:nvCxnSpPr>
        <p:spPr>
          <a:xfrm flipH="1">
            <a:off x="4739411" y="4674327"/>
            <a:ext cx="659628" cy="440131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5F35FA-3729-45B3-92ED-E68138CD653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152117" y="4674327"/>
            <a:ext cx="723954" cy="440132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278EF4-5474-4328-826B-676743DF803A}"/>
              </a:ext>
            </a:extLst>
          </p:cNvPr>
          <p:cNvCxnSpPr>
            <a:cxnSpLocks/>
          </p:cNvCxnSpPr>
          <p:nvPr/>
        </p:nvCxnSpPr>
        <p:spPr>
          <a:xfrm flipH="1">
            <a:off x="8432800" y="5616838"/>
            <a:ext cx="713475" cy="369389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70BC69-3401-4829-84DD-7D89B0FFB1FE}"/>
              </a:ext>
            </a:extLst>
          </p:cNvPr>
          <p:cNvCxnSpPr>
            <a:cxnSpLocks/>
          </p:cNvCxnSpPr>
          <p:nvPr/>
        </p:nvCxnSpPr>
        <p:spPr>
          <a:xfrm>
            <a:off x="9741540" y="5616837"/>
            <a:ext cx="710560" cy="369390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AD2355-A6F7-4E42-921C-9BB0A3FF746B}"/>
              </a:ext>
            </a:extLst>
          </p:cNvPr>
          <p:cNvCxnSpPr>
            <a:cxnSpLocks/>
          </p:cNvCxnSpPr>
          <p:nvPr/>
        </p:nvCxnSpPr>
        <p:spPr>
          <a:xfrm>
            <a:off x="8308341" y="4674327"/>
            <a:ext cx="837934" cy="440131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 &amp; Terminology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 element in the tree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Edge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connection between two nodes showing a parent/child relationship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Root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 with no parents/Ancestor node of ALL other nodes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Leaf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 with no children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18" y="1234133"/>
            <a:ext cx="5834088" cy="18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9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 &amp; Terminology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Degree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number of children a node has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Siblings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nodes with the same parent node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Sub-tree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tree created from a node and all of its descendants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Path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sequence of nodes to get from one node to another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18" y="1234133"/>
            <a:ext cx="5834088" cy="18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 &amp; Terminology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Level/Depth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far into a tree a node is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many edges you need to traverse to reach the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Root is at level/depth of 0, its children level/depth of 1, etc.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Height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number of nodes in the longest path from the root to a leaf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Multiple paths may fulfill this requirement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18" y="1234133"/>
            <a:ext cx="5834088" cy="18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Tree Abstract Data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Given the above definitions, we could imagine creating a Tree object with a pre-defined interface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Potential methods: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root()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len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is_empty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other behaviors would require some sort of ordering to be enforced or otherwise established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Nothing wrong with this, but makes the implementations more specialized to the given situation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807F16-A298-413B-BC49-DC67B4E5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685" y="1498435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b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</a:b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is_leaf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(node)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is_root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(node)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contains(element)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3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is a Tree Node?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Similar to a node in a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Contains data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Contains links to other nodes it is connect to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Child node(s)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Parent node?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we were to implement it in Python, we could make a basic one: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Many algorithms/applications work best with a specific tree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76344-9681-40A8-8595-B337BEB7C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0872" y="4605194"/>
            <a:ext cx="5480351" cy="16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Binary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Tree where each node contains no more than two children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Children are labeled left and right child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Complete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Every level is completely filled except for (possibly) the last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last level is not completely filled, it is filled from left to right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Full/Proper Binary Tree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 has 0 or 2 children (Every parent has 2 children</a:t>
            </a:r>
          </a:p>
        </p:txBody>
      </p:sp>
    </p:spTree>
    <p:extLst>
      <p:ext uri="{BB962C8B-B14F-4D97-AF65-F5344CB8AC3E}">
        <p14:creationId xmlns:p14="http://schemas.microsoft.com/office/powerpoint/2010/main" val="33365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11347</TotalTime>
  <Words>1381</Words>
  <Application>Microsoft Office PowerPoint</Application>
  <PresentationFormat>Widescreen</PresentationFormat>
  <Paragraphs>231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Lucida Console</vt:lpstr>
      <vt:lpstr>Tahoma</vt:lpstr>
      <vt:lpstr>Office Theme</vt:lpstr>
      <vt:lpstr>PowerPoint Presentation</vt:lpstr>
      <vt:lpstr>What are we doing today?</vt:lpstr>
      <vt:lpstr>What is a tree?</vt:lpstr>
      <vt:lpstr>Definitions &amp; Terminology</vt:lpstr>
      <vt:lpstr>Definitions &amp; Terminology</vt:lpstr>
      <vt:lpstr>Definitions &amp; Terminology</vt:lpstr>
      <vt:lpstr>Tree Abstract Data Type</vt:lpstr>
      <vt:lpstr>What is a Tree Node?</vt:lpstr>
      <vt:lpstr>Binary Trees</vt:lpstr>
      <vt:lpstr>Properties of Full/Proper Binary Trees</vt:lpstr>
      <vt:lpstr>Building Binary Trees</vt:lpstr>
      <vt:lpstr>Breadth-First Traversal/Search</vt:lpstr>
      <vt:lpstr>Breadth-First Traversal/Search Performance</vt:lpstr>
      <vt:lpstr>Depth-First Traversal/Search</vt:lpstr>
      <vt:lpstr>Recursion</vt:lpstr>
      <vt:lpstr>Recursion</vt:lpstr>
      <vt:lpstr>Recursion</vt:lpstr>
      <vt:lpstr>Recursion</vt:lpstr>
      <vt:lpstr>Recursion</vt:lpstr>
      <vt:lpstr>Depth-First Traversal/Search</vt:lpstr>
      <vt:lpstr>Depth-First Traversal/Search</vt:lpstr>
      <vt:lpstr>Depth-First Traversal/Search Performance</vt:lpstr>
      <vt:lpstr>Mathematical Notation</vt:lpstr>
      <vt:lpstr>Lab 04</vt:lpstr>
      <vt:lpstr>Lab 04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Matthew Sabo</cp:lastModifiedBy>
  <cp:revision>152</cp:revision>
  <cp:lastPrinted>2017-05-22T21:03:42Z</cp:lastPrinted>
  <dcterms:created xsi:type="dcterms:W3CDTF">2015-09-22T23:28:17Z</dcterms:created>
  <dcterms:modified xsi:type="dcterms:W3CDTF">2022-11-03T14:27:37Z</dcterms:modified>
</cp:coreProperties>
</file>