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6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9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8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4, Bird’s Eye Statistics Iteration 2</a:t>
            </a:r>
            <a:endParaRPr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878547"/>
            <a:ext cx="4242600" cy="9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Scott, Pat Ryan, James Christensen, Peter DiMaria, Siwei He, John Staley, Amal Krishna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Accepted user stories: city database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software developer, I want to populate a database with up to date data on jobs, skills, and regions scraped from indeed.com so that I can query that data and populate various maps and charts from it.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Accepted user stories: comparing job data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15900" marR="2159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user, I want to be able to compare the job skills from different Indeed postings so I can evaluate the job market and prioritize relevant skill acquisition.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2159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br>
              <a:rPr lang="en"/>
            </a:br>
            <a:br>
              <a:rPr lang="en"/>
            </a:br>
            <a:r>
              <a:rPr lang="en"/>
              <a:t>-Bird’s Eye Stats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976" y="1"/>
            <a:ext cx="332579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stories:</a:t>
            </a:r>
            <a:br>
              <a:rPr lang="en"/>
            </a:br>
            <a:r>
              <a:rPr lang="en"/>
              <a:t>Unit testing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 unit tests of UI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 a developer, I want to perform unit tests on Python files so I can deliver reliable code and a reliable product.</a:t>
            </a:r>
            <a:endParaRPr sz="18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user, I want to run test cases to automate the website UI, so that I know the website wire frame stays intact during frequent updates.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us the code!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tests of data collection 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425" y="1068149"/>
            <a:ext cx="4798901" cy="170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8425" y="500925"/>
            <a:ext cx="3182868" cy="2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8425" y="3217325"/>
            <a:ext cx="4798902" cy="13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test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data collection tests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725" y="0"/>
            <a:ext cx="48142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stories:</a:t>
            </a:r>
            <a:br>
              <a:rPr lang="en"/>
            </a:br>
            <a:r>
              <a:rPr lang="en"/>
              <a:t>Selenium testing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 selenium tests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user, I want Selenium integrated to the Django framework, so that I can write UI unit test cases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2597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us the code!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test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433" y="-1"/>
            <a:ext cx="575256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5934800" y="1608150"/>
            <a:ext cx="6255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Scraper.py unit test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total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As a developer, I want to test Python scraper files so the application has accurate and functioning data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us the code!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Scraper unit test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325" y="0"/>
            <a:ext cx="48356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Accepted user stories: multidimensional graphs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644675" y="500925"/>
            <a:ext cx="4166400" cy="4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user, I want to be able to select regions and job titles from a drop down and have that generate selection specific graphs so that I can more easily view available data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