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166d01aa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166d01aa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76375b06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76375b06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166d01aa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166d01aa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166d01aa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166d01aa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4b7b7413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4b7b7413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76375b06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76375b06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166d01aa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166d01aa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769fe4fb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769fe4fb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769fe4fb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769fe4fb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769fe4fb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769fe4fb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166d01aa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166d01aa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166d01aa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166d01aa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72f0bed1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72f0bed1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Scheduler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Santana, Matthew Pinneo, and Matthew Spitzley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p2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-Accessible from Task List and Calendar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Screens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-Shared preferences are pretty cool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-Removed Notifications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-Moved the Google sign in to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Task List and Calendar screens</a:t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6393725" y="3315375"/>
            <a:ext cx="541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After: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6253075" y="255800"/>
            <a:ext cx="541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Before: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025" y="667600"/>
            <a:ext cx="2365901" cy="253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1114" y="3886000"/>
            <a:ext cx="2707712" cy="9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Sign In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1909025" cy="370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1087" y="1152475"/>
            <a:ext cx="1981825" cy="370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0477" y="1150625"/>
            <a:ext cx="1981826" cy="3707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2078850" y="84700"/>
            <a:ext cx="131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738" y="2847963"/>
            <a:ext cx="572452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657388"/>
            <a:ext cx="5915025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>
            <p:ph type="title"/>
          </p:nvPr>
        </p:nvSpPr>
        <p:spPr>
          <a:xfrm>
            <a:off x="5791438" y="2134075"/>
            <a:ext cx="131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Database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7"/>
            <a:ext cx="8520601" cy="219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945025"/>
            <a:ext cx="8520599" cy="623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</a:t>
            </a:r>
            <a:r>
              <a:rPr lang="en"/>
              <a:t> List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Calendar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List Screen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-Swipe right to access Calendar Screen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-Select “Add Task” button to bring up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Add Task Menu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-Add Category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-Settings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-Google Sign-In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1251" y="237400"/>
            <a:ext cx="2449650" cy="450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Add Menu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Date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174" y="383788"/>
            <a:ext cx="2401150" cy="437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Category, Time, and Calendar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600" y="1075462"/>
            <a:ext cx="1962950" cy="367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1750" y="1099913"/>
            <a:ext cx="1962950" cy="3622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6900" y="1088825"/>
            <a:ext cx="1962950" cy="3644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Tasks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Remove tasks from list and mark as complete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Dialogue box when trying to change status to complete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837" y="383626"/>
            <a:ext cx="2433025" cy="452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-Accessible from Task List Screen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-Text Entry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-Add and back button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925" y="410450"/>
            <a:ext cx="2150875" cy="43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 Screen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-Swipe left to access the Task List screen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-The same as the Task List screen, except it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only displays tasks for selected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dates on the calendar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850" y="222513"/>
            <a:ext cx="2548330" cy="469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pt 1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008695" cy="369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5372" y="1145650"/>
            <a:ext cx="2240977" cy="369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1325" y="1152475"/>
            <a:ext cx="2240975" cy="3685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