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66d01a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66d01a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6375b0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6375b0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66d01a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66d01a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66d01a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66d01a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b7b741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b7b741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6375b0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6375b0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66d01a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66d01a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69fe4f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69fe4f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69fe4f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69fe4f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69fe4f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69fe4f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6d01a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6d01a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6d01a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6d01a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2f0bed1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2f0bed1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and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p2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-Accessible from Task List and Calendar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-Shared preferences are pretty cool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-Removed Notifications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-Moved the Google sign in to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List and Calendar screens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6393725" y="3315375"/>
            <a:ext cx="54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253075" y="255800"/>
            <a:ext cx="54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25" y="667600"/>
            <a:ext cx="2365901" cy="25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114" y="3886000"/>
            <a:ext cx="2707712" cy="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Sign In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09025" cy="37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087" y="1152475"/>
            <a:ext cx="1981825" cy="37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477" y="1150625"/>
            <a:ext cx="1981826" cy="37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078850" y="84700"/>
            <a:ext cx="1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38" y="2847963"/>
            <a:ext cx="5724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657388"/>
            <a:ext cx="59150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5791438" y="2134075"/>
            <a:ext cx="1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Database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8520601" cy="21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45025"/>
            <a:ext cx="8520599" cy="62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r>
              <a:rPr lang="en"/>
              <a:t> List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Screen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-Swipe right to access Calendar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-Select “Add Task” button to bring 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 Task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-Google Sign-In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1" y="237400"/>
            <a:ext cx="2449650" cy="450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Add Menu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74" y="383788"/>
            <a:ext cx="2401150" cy="43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Category, Time, and Calendar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1075462"/>
            <a:ext cx="1962950" cy="3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750" y="1099913"/>
            <a:ext cx="1962950" cy="362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900" y="1088825"/>
            <a:ext cx="1962950" cy="364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tasks from list and mark as complete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Dialogue box when trying to change status to complete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837" y="383626"/>
            <a:ext cx="2433025" cy="4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-Accessible from Task List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-Text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-Add and back button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925" y="410450"/>
            <a:ext cx="2150875" cy="4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Screen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-Swipe left to access the Task List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same as the Task List screen, except it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displays tasks for selected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dates on the calendar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50" y="222513"/>
            <a:ext cx="2548330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pt 1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08695" cy="3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325" y="1152475"/>
            <a:ext cx="2240975" cy="368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000" y="1152475"/>
            <a:ext cx="1985720" cy="3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