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8a4894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08a4894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8aab22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8aab22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8aab22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8aab22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90ad8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90ad8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90ad8a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90ad8a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8a4894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8a4894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08a4894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08a4894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8a4894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8a4894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8a48943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8a48943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8a48943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8a4894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99f9e2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99f9e2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Scheduler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Santana, Matthew Pinneo, and Matthew Spitzley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Completed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old “database”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“DBHelper”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13" y="1152475"/>
            <a:ext cx="38766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To Do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PHP 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Synchronization event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888" y="1152475"/>
            <a:ext cx="1933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Class Diagram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28" y="1017725"/>
            <a:ext cx="7525934" cy="395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Added fields for the settings button, database helper, and task list.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onCreateOptionsMenu to bring up the add a task box.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onOptionsItemSelected to respond to user interactions of “add” or “cancel”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onClick for the settings button</a:t>
            </a:r>
            <a:endParaRPr sz="18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63" y="1184275"/>
            <a:ext cx="42005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Main: To do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the remaining fields when adding tasks.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 method to update UI after adding a task.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button for completion to an interaction when selecting a task.</a:t>
            </a:r>
            <a:endParaRPr sz="18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013" y="767324"/>
            <a:ext cx="2073950" cy="38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679" y="781026"/>
            <a:ext cx="2000259" cy="38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Task/Task List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old “TaskList”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task_list.xml file for the add a task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“Recur” field now an enum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599" y="368650"/>
            <a:ext cx="2364350" cy="4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Category/Category List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“CategoryList” class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700" y="1152463"/>
            <a:ext cx="20859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Completed: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activity on main page to show list of completed tasks.</a:t>
            </a:r>
            <a:endParaRPr sz="1800"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do: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an ArrayList filled with tasks set as complete to display history, similar to task list and category list.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53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-When a date is selected, any tasks that fall under that day will be displayed in the area below the calendar.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-Displaying the tasks under selected days.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-Adding an “Undated” button for tasks that were not given a specified date.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-Adding the category list drop 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-Adding the yearly view functionality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650" y="445025"/>
            <a:ext cx="2639649" cy="45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37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-Some function parameters and return values have 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-notificationType has been split into notificationEmail and notificationPush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-INPUT_DB_HOST was added for the database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75" y="697676"/>
            <a:ext cx="2851175" cy="33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410150" y="32448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03675" y="1913575"/>
            <a:ext cx="24312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Do: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-help, switchScreen, and googleSignIn are not yet implemented.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951" y="356625"/>
            <a:ext cx="2494225" cy="4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