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fe072c2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fe072c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fe072c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fe072c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fe072c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fe072c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fe072c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fe072c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1fe072c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1fe072c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fe072c2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fe072c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fe072c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fe072c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fe072c2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fe072c2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2ade4ea8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2ade4ea8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066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and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078863"/>
            <a:ext cx="55340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-TaskList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-CategoryList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-SettingsButton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-Settings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58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582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class is the most important class in the Simple Scheduler.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class will be responsible for the makeup of each task a user makes.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50" y="506549"/>
            <a:ext cx="2459725" cy="4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TaskList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589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TaskList class is made of an array of the existing tasks the user has made.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sort function will sort each task in the array by its due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getTasks and getHistory will make a list of tasks that are either not yet completed or have already been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add and remove function are to add and remove tasks from the task list.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125" y="923913"/>
            <a:ext cx="23050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Category/CategoryList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categories are not as complicated as tasks…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Category class will have a set and get  function for the name of the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CategoryList class will have a sort function (</a:t>
            </a:r>
            <a:r>
              <a:rPr lang="en"/>
              <a:t>alphabetically)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CategoryList class will have an add and remove function to add or remove user made categories.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50" y="847050"/>
            <a:ext cx="4268400" cy="12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</a:t>
            </a:r>
            <a:r>
              <a:rPr lang="en"/>
              <a:t>the Task List,</a:t>
            </a:r>
            <a:r>
              <a:rPr lang="en"/>
              <a:t> History, and Calendar Screen work?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229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List Screen, History Screen, and Calendar Screen will all use the TaskList class in order to display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-The Task List Screen will list out all of the non-completed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-The Calendar Screen will display the exact same information but in a different UI on a calendar.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-The History Screen will display all of the completed tasks.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SettingsButton</a:t>
            </a:r>
            <a:r>
              <a:rPr lang="en"/>
              <a:t>/Settings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581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screen on the application has a button to go to the settings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toggleTime switches daily time between 12 to 24 hour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dateDisplay changes what the date format looks like based on user </a:t>
            </a:r>
            <a:r>
              <a:rPr lang="en"/>
              <a:t>preference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example 3/3/2021, March 3rd 2021, or 3 Mar.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late Notification</a:t>
            </a:r>
            <a:r>
              <a:rPr lang="en"/>
              <a:t> will either turn on or off the ability for a user to </a:t>
            </a:r>
            <a:r>
              <a:rPr lang="en"/>
              <a:t>receive</a:t>
            </a:r>
            <a:r>
              <a:rPr lang="en"/>
              <a:t> notifications for a task that is past its due date.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903" y="1853850"/>
            <a:ext cx="1872250" cy="2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Diagram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775" y="482000"/>
            <a:ext cx="5015125" cy="46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and Storage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235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Message events:</a:t>
            </a:r>
            <a:endParaRPr/>
          </a:p>
          <a:p>
            <a:pPr indent="-29876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Startup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Opening the add task screen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Closing the add task screen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Opening the task edit screen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Closing the task edit screen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Completing a task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Restoring a task</a:t>
            </a:r>
            <a:endParaRPr sz="1200"/>
          </a:p>
          <a:p>
            <a:pPr indent="-2987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Deleting a task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086250" y="2078875"/>
            <a:ext cx="280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●"/>
            </a:pPr>
            <a:r>
              <a:rPr lang="en" sz="750"/>
              <a:t>Category table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Category char(50)</a:t>
            </a:r>
            <a:endParaRPr sz="750"/>
          </a:p>
          <a:p>
            <a:pPr indent="-276225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■"/>
            </a:pPr>
            <a:r>
              <a:rPr lang="en" sz="750"/>
              <a:t>Primary Key</a:t>
            </a:r>
            <a:endParaRPr sz="750"/>
          </a:p>
          <a:p>
            <a:pPr indent="-2762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●"/>
            </a:pPr>
            <a:r>
              <a:rPr lang="en" sz="750"/>
              <a:t>Task table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task_name char(200) NOT NULL</a:t>
            </a:r>
            <a:endParaRPr sz="750"/>
          </a:p>
          <a:p>
            <a:pPr indent="-276225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■"/>
            </a:pPr>
            <a:r>
              <a:rPr lang="en" sz="750"/>
              <a:t>Primary Key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category char(50)</a:t>
            </a:r>
            <a:endParaRPr sz="750"/>
          </a:p>
          <a:p>
            <a:pPr indent="-276225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■"/>
            </a:pPr>
            <a:r>
              <a:rPr lang="en" sz="750"/>
              <a:t>Foreign Key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time datetime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recur char(10)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email_notification datetime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push_notifications datetime</a:t>
            </a:r>
            <a:endParaRPr sz="750"/>
          </a:p>
          <a:p>
            <a:pPr indent="-27622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50"/>
              <a:buChar char="○"/>
            </a:pPr>
            <a:r>
              <a:rPr lang="en" sz="750"/>
              <a:t>completed boolean</a:t>
            </a:r>
            <a:endParaRPr sz="75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894850" y="2078875"/>
            <a:ext cx="28086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SQLite local storage with android.database.sqlite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synchronization with a single PHP 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