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8a69170e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8a69170e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91f06d4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91f06d4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91f06d4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91f06d4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8a6917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8a6917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b8a6917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b8a6917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b8a6917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b8a6917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b8a69170e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b8a69170e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b8a69170e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b8a69170e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b8a69170e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b8a69170e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b8a69170e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b8a69170e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Scheduler Requirements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Santana, Matthew Pinneo, Matthew Spitzley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signed in with Google, users can enable synchronization.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 the data is stored locally.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263" y="2178088"/>
            <a:ext cx="55340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development and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Scheduler is an Android app for time management. Users can schedule and manage their plans quickly and easily, and never miss a due date with customizable reminders. Users can choose to synchronize their data by signing in with Google.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Screen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Created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time, name and date of each task.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Selecting task will allow for editing or marking as complete.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Sorted by date then alphabetically.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Opens a listbox of categories, allowing the user to only see tasks of specific categories.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edit button will bring the user to a new screen called the Edit Category screen.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Opens settings menu in new screen.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user to new screen for creating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will receive notification that task is late. Task will be highlighted.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Category Screen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all of the existing categories, by choosing a category the user will have the ability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“edit” which will allow the user to change the name of the category.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“delete” which will delete that category.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Deleting a category will change any tasks of that category to “No Category”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new category will allow the user to create a new category.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lets the user name the new category then it is added to the list of categories.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Task Screen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can make a new task which contains: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name of the task (required).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category the task falls under (optional).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date to be completed (optional).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of day to be completed (optional).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task should reoccur (optional).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Whether or not to get email notifications.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Whether or not to get push notifications.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Screen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calendar for current month.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Days with tasks will display the name of each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an empty day will direct user to the new task screen with the day portion auto-filled.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a day with tasks scheduled will display a screen with a list of all tasks for that day.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screen will also display an option to add a new task that will direct user to the new task screen.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yearly view option.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Days with tasks will be highlighted but not show specific tasks.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month can be selected to view the more detailed task lists.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Screen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by swiping left on main screen.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Shows completed or cancelled tasks.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Sorted by date then alphabetically.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a task will show options for restoring or deletion.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Restoring will remove from history list and add to active tasks as incomplete.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Deletion will remove task permanently.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a “Select All” option to select all tasks in the history list.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be able to restore or delete all tasks in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option to allow user to select multiple, specific tasks.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have the same option to restore or delete selected tasks.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Screen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Accessible from History, Task List, and Calendar screens.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contain: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button to display a description of Simple </a:t>
            </a:r>
            <a:r>
              <a:rPr lang="en"/>
              <a:t>Scheduler</a:t>
            </a:r>
            <a:r>
              <a:rPr lang="en"/>
              <a:t>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option to toggle between 12hr/24hr time format.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ability to change date formats (mm/dd/yyyy vs dd/mm/yyyy).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will be six total date formats.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option to make the start up screen the Task List screen or Calendar screen.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option to set default time for notification to occur.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option to turn off push notifications.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option to sign in with a Google account. If signed in: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option to synchronize tasks to database.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option to enable/disable email notifications.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