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  <p:sldMasterId id="2147483709" r:id="rId4"/>
  </p:sldMasterIdLst>
  <p:sldIdLst>
    <p:sldId id="256" r:id="rId5"/>
    <p:sldId id="258" r:id="rId6"/>
    <p:sldId id="259" r:id="rId7"/>
    <p:sldId id="260" r:id="rId8"/>
    <p:sldId id="261" r:id="rId9"/>
    <p:sldId id="264" r:id="rId10"/>
    <p:sldId id="265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98D52-B475-47EE-ADB5-E148F9C4FE8B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C64FD-354C-4016-84CB-FC0F7B98F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CA8FA-D7AE-4335-8252-6CA61E9902E9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E71B9-7579-47CD-9437-32702CEA8F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98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9BB69-2497-4B53-BF8B-66B9F7FE4DC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99BFD-D63B-4492-B2F9-EBA335B82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26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BF1DB5A-9626-4815-8003-3A8D46C46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1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8193B35-C4D2-4C6D-8B62-E362C7D2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54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0BB1C9CD-D9B5-42B8-B80C-B21BD4C44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38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D97943-A8DC-4D28-BD15-3FD8C949D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43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640D2E-8E83-4B08-A6E7-D3701C18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43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91C1DAA-EEC4-42D7-AA12-674CA8C46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5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1F08501-0B61-4005-B8B2-E78DCC5D3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5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77F4D56-6FC1-4E97-9095-21A4DB699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BEA3-0199-42E2-A276-CBDD724AB87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66607-CD5B-488F-BFAC-8A17ED6EB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91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9AC6B20-45F2-40B5-99BC-8B60272F5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764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CBA5192A-973B-4A38-AF69-BBACB6183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AE9DD3F-2513-4183-8B6D-D954AD043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48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77E3-48CF-473C-B8B5-B02675D7DB3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4A87-E0BA-4755-AA68-6B55DC195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5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62AE-4B17-43FB-978D-9D24C3DE66FC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AE9CF-532B-4FB3-B05F-B7003F4A3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970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5113-D04A-46B8-8C90-E5A4DB2DBD15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F70C-2CF5-4DBC-A8AA-43E82F547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459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4FE1-3601-4B70-9523-48D55A6641A4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D16C4-A8CD-48B6-AF09-D8436F204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08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F89E-0C21-4C0C-9074-5CF249F540C4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E264B-58EC-4A4A-9C20-165296241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104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5433-978D-4E03-B21B-7DE3955985F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D085-20D6-4C44-A92D-057AB994C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241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C2CC-8EAB-42E4-9BD3-8DC1DC0B880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9F14B-2B1F-4AD2-9A90-134AC14F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55268-71A0-426C-90D1-66C23733D685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18E88-245D-4AAE-B8CC-15084105F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300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9DE4-19CC-4D9D-92A3-32DC2F2D00B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EF294-2F3C-44E8-B70A-3FD638D5C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080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87C5-0AF8-4CF8-BF7F-E6D5DD5D511E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9C78-56F9-46C2-9870-073EE5495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766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5DAF-409B-4EBA-8D4E-4450ADBD6239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076-F7DE-4B9A-8D4E-90F3EDE0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715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C51E-677C-43DD-8217-9EBE7C4A437E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D6F7-FD54-44DF-96A4-37698D08B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660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5A21-6DB2-46EB-8E92-A74B9AB183A9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C2F2B-E719-4F03-B5C3-ADEFC8201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92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F84B-42D5-4B3E-8CA2-E76D8F48557E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385C-3E55-427E-9700-DEDB00074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672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343B-109F-4D83-B56E-986111CB42CD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9FFEB-7693-49D9-8A27-08E07E558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278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686C6-10E0-43BA-B694-498B22EDBCD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5ADB5-BF7F-45D0-8746-C6D534A8C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926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EAD5C-5A7B-4161-8936-39A76CDBCF5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5D32-43DA-4D5B-97FA-0662C6057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0787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87B5-9275-4453-A7FE-BD356CDBEC7A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660F-FDEC-4C19-9EB6-7262C614D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52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1C7-936E-46F8-A2E9-4F666898013F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B461D-5A79-46F1-9A15-9A5474CD65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008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DE06B-8AF9-4B95-A4D4-C4876810D54F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EBFE-13BD-4CDF-A5F9-1B6ABE5E7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644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5AC4-1F26-4669-8066-9F574E62F5E5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5820-ED73-4606-B59C-A36C7EFD6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232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8B9-917A-4577-A574-CB9C3683BE6F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936A-A1EF-4EB1-ABC3-4E6739EB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383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9266-5CD9-47D7-A920-6919950B3B10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D3B52-C7DB-420A-8D1A-AC1462677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444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7929-C621-4E44-BE98-B5FB3C644DC5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61EA-A5EB-4235-A85B-00B5D277B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4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B55F4-19DD-42A8-81C2-BD26F4DA0520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7DE39-55ED-4BB3-A1BE-F3355B514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4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6A14A-4B38-4560-AF14-82672E31D297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E9140-B8E3-4D8D-8BBD-D5DC3E666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4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FC611-759A-4C36-9C48-5A316B78313B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34DA6-BD1F-49C5-B906-ACB8EEE14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C54D-F516-48C0-BF6A-9A5C024D2C51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47FB5-A990-43A8-9163-CED7D38CD6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0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9F1A0-E597-4151-A978-043215396464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73144-1D8A-4901-A361-D063EE013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02775D-FD0C-4957-A774-B9AEE7CA59EC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A85F1AE-9087-4D7B-BACB-1BA9822E46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6262994-96C1-4096-867C-BC48AEBBF5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5CD559-A1E6-4B04-BA65-E9ACA44EC0F9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B7E046-78E3-4642-AF96-BAB624FFA0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77C45B6-3700-4E8F-B6BD-1D557205F15D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D828AC1-02C5-475B-A011-F49948E896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ENGR430 Computer Vision</a:t>
            </a:r>
          </a:p>
          <a:p>
            <a:r>
              <a:rPr lang="en-US" dirty="0" smtClean="0"/>
              <a:t>Matthew Stein</a:t>
            </a:r>
          </a:p>
          <a:p>
            <a:r>
              <a:rPr lang="en-US" dirty="0" smtClean="0"/>
              <a:t>Roger Williams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7485744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1</a:t>
            </a: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6840575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2</a:t>
            </a: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6197637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3</a:t>
            </a:r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5554700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4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4911762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5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4268825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6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99098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7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2929371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8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2286434" y="5949182"/>
            <a:ext cx="32060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9</a:t>
            </a:r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1393900" y="5949182"/>
            <a:ext cx="64120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4500">
                <a:cs typeface="Gill Sans Light" charset="0"/>
              </a:rPr>
              <a:t>10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3028094" y="351272"/>
            <a:ext cx="3077766" cy="103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 Light" charset="0"/>
              </a:defRPr>
            </a:lvl9pPr>
          </a:lstStyle>
          <a:p>
            <a:pPr algn="ctr"/>
            <a:r>
              <a:rPr lang="en-US" altLang="en-US" sz="6750">
                <a:cs typeface="Gill Sans Light" charset="0"/>
              </a:rPr>
              <a:t>Camera</a:t>
            </a:r>
          </a:p>
        </p:txBody>
      </p:sp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36" y="5950521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74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97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2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883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02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4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17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5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06" y="5938242"/>
            <a:ext cx="467693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28000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58" y="1598414"/>
            <a:ext cx="5893594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05895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-31334597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attaches to Raspberry Pi by way of one of the two small sockets on the board upper surface. This interface uses the </a:t>
            </a:r>
            <a:r>
              <a:rPr lang="en-US" u="sng" dirty="0"/>
              <a:t>dedicated CSI interface</a:t>
            </a:r>
            <a:r>
              <a:rPr lang="en-US" dirty="0"/>
              <a:t>, which was designed especially for interfacing to cameras. The CSI bus is capable of extremely high data rates, and it exclusively carries pixel data.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3951514"/>
            <a:ext cx="2811236" cy="28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970355"/>
            <a:ext cx="8229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5MPixel sensor with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Omnivision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OV5647 sensor in a fixed-focus lens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Integral IR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Angle of View: 54 x 41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 of View: 2.0 x 1.33 m at 2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Full-frame SLR lens equivalent: 35 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Focus: 1 m to infinity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picture resolution: 2592 x 1944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video resolution: 1080p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frame rate: 30fps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 25 x 24 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cm flat ribbon cable to 15-pin MIPI Camera Serial Interface (CSI) connector </a:t>
            </a:r>
          </a:p>
        </p:txBody>
      </p:sp>
    </p:spTree>
    <p:extLst>
      <p:ext uri="{BB962C8B-B14F-4D97-AF65-F5344CB8AC3E}">
        <p14:creationId xmlns:p14="http://schemas.microsoft.com/office/powerpoint/2010/main" val="3867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from the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3" y="1699101"/>
            <a:ext cx="56197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508057"/>
            <a:ext cx="6362611" cy="12990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553" y="50275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Try these now….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3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camera from 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10" y="1417637"/>
            <a:ext cx="7240770" cy="46304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35553" y="50275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Try this now….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8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camera from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82" y="1417638"/>
            <a:ext cx="3789318" cy="7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313"/>
            <a:ext cx="9407383" cy="18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525963"/>
          </a:xfrm>
        </p:spPr>
        <p:txBody>
          <a:bodyPr/>
          <a:lstStyle/>
          <a:p>
            <a:r>
              <a:rPr lang="en-US" dirty="0" smtClean="0"/>
              <a:t>Create a map</a:t>
            </a:r>
          </a:p>
          <a:p>
            <a:pPr lvl="1"/>
            <a:r>
              <a:rPr lang="en-US" dirty="0" smtClean="0"/>
              <a:t>Please purchase a 40x32” poster paper</a:t>
            </a:r>
          </a:p>
          <a:p>
            <a:pPr lvl="1"/>
            <a:r>
              <a:rPr lang="en-US" dirty="0" smtClean="0"/>
              <a:t>Does not have to be bright white foam board but needs to not fly away with prop lift</a:t>
            </a:r>
          </a:p>
          <a:p>
            <a:pPr lvl="1"/>
            <a:r>
              <a:rPr lang="en-US" dirty="0" smtClean="0"/>
              <a:t>Write you name on it an bold black sharpie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07" y="4016835"/>
            <a:ext cx="3092979" cy="203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686"/>
            <a:ext cx="8229600" cy="4525963"/>
          </a:xfrm>
        </p:spPr>
        <p:txBody>
          <a:bodyPr/>
          <a:lstStyle/>
          <a:p>
            <a:r>
              <a:rPr lang="en-US" dirty="0" smtClean="0"/>
              <a:t>Hold the drone about 20” above the poster and capture a series of images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Transfer these images to laptop</a:t>
            </a:r>
          </a:p>
          <a:p>
            <a:r>
              <a:rPr lang="en-US" dirty="0" smtClean="0"/>
              <a:t>Download autostitch64</a:t>
            </a:r>
          </a:p>
          <a:p>
            <a:r>
              <a:rPr lang="en-US" dirty="0" smtClean="0"/>
              <a:t>Will attempt to reconstruct larger image, usually successful, redo if not</a:t>
            </a:r>
          </a:p>
          <a:p>
            <a:r>
              <a:rPr lang="en-US" dirty="0" smtClean="0"/>
              <a:t>Name resulting image map.jpg and transfer back to 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61" y="2220686"/>
            <a:ext cx="942975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45" y="2210770"/>
            <a:ext cx="1076325" cy="69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13" y="2196193"/>
            <a:ext cx="103024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779" y="2220686"/>
            <a:ext cx="1038225" cy="86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987" y="4394553"/>
            <a:ext cx="2770364" cy="7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Vi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Vision" id="{BA05931E-4894-4E49-A607-430AA92D5EDA}" vid="{61C1CE7B-0AE5-463E-8D42-1DA45DB47EE4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ComputerVision</Template>
  <TotalTime>5749</TotalTime>
  <Words>268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Light</vt:lpstr>
      <vt:lpstr>Times New Roman</vt:lpstr>
      <vt:lpstr>ComputerVision</vt:lpstr>
      <vt:lpstr>Blank Presentation</vt:lpstr>
      <vt:lpstr>1_Office Theme</vt:lpstr>
      <vt:lpstr>3_Office Theme</vt:lpstr>
      <vt:lpstr>Capturing Images</vt:lpstr>
      <vt:lpstr>PowerPoint Presentation</vt:lpstr>
      <vt:lpstr>Camera Description </vt:lpstr>
      <vt:lpstr>Features</vt:lpstr>
      <vt:lpstr>Testing from the terminal</vt:lpstr>
      <vt:lpstr>Accessing camera from python</vt:lpstr>
      <vt:lpstr>Accessing camera from python</vt:lpstr>
      <vt:lpstr>Map Construction</vt:lpstr>
      <vt:lpstr>Map Construction</vt:lpstr>
    </vt:vector>
  </TitlesOfParts>
  <Company>RWU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Images</dc:title>
  <dc:creator>Stein, Matthew</dc:creator>
  <cp:lastModifiedBy>Stein, Matthew</cp:lastModifiedBy>
  <cp:revision>10</cp:revision>
  <dcterms:created xsi:type="dcterms:W3CDTF">2019-10-25T16:37:20Z</dcterms:created>
  <dcterms:modified xsi:type="dcterms:W3CDTF">2019-10-29T16:26:39Z</dcterms:modified>
</cp:coreProperties>
</file>