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57" r:id="rId4"/>
    <p:sldId id="259" r:id="rId5"/>
    <p:sldId id="261" r:id="rId6"/>
    <p:sldId id="262" r:id="rId7"/>
    <p:sldId id="260" r:id="rId8"/>
    <p:sldId id="267" r:id="rId9"/>
    <p:sldId id="271" r:id="rId10"/>
    <p:sldId id="263" r:id="rId11"/>
    <p:sldId id="264" r:id="rId12"/>
    <p:sldId id="265" r:id="rId13"/>
    <p:sldId id="268"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E10B3-23EA-413E-A6DE-2DD886A46996}" v="125" dt="2024-06-20T00:27:23.0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noble" userId="cd848e1783620376" providerId="LiveId" clId="{99AE10B3-23EA-413E-A6DE-2DD886A46996}"/>
    <pc:docChg chg="undo redo custSel addSld delSld modSld">
      <pc:chgData name="matthew noble" userId="cd848e1783620376" providerId="LiveId" clId="{99AE10B3-23EA-413E-A6DE-2DD886A46996}" dt="2024-06-20T00:36:08.082" v="9472" actId="14100"/>
      <pc:docMkLst>
        <pc:docMk/>
      </pc:docMkLst>
      <pc:sldChg chg="addSp modSp new mod setBg">
        <pc:chgData name="matthew noble" userId="cd848e1783620376" providerId="LiveId" clId="{99AE10B3-23EA-413E-A6DE-2DD886A46996}" dt="2024-06-20T00:24:41.240" v="9275" actId="26606"/>
        <pc:sldMkLst>
          <pc:docMk/>
          <pc:sldMk cId="375978436" sldId="256"/>
        </pc:sldMkLst>
        <pc:spChg chg="mod">
          <ac:chgData name="matthew noble" userId="cd848e1783620376" providerId="LiveId" clId="{99AE10B3-23EA-413E-A6DE-2DD886A46996}" dt="2024-06-20T00:24:41.240" v="9275" actId="26606"/>
          <ac:spMkLst>
            <pc:docMk/>
            <pc:sldMk cId="375978436" sldId="256"/>
            <ac:spMk id="2" creationId="{17574398-BE6B-679B-24FD-4A0C684248CF}"/>
          </ac:spMkLst>
        </pc:spChg>
        <pc:spChg chg="mod">
          <ac:chgData name="matthew noble" userId="cd848e1783620376" providerId="LiveId" clId="{99AE10B3-23EA-413E-A6DE-2DD886A46996}" dt="2024-06-20T00:24:41.240" v="9275" actId="26606"/>
          <ac:spMkLst>
            <pc:docMk/>
            <pc:sldMk cId="375978436" sldId="256"/>
            <ac:spMk id="3" creationId="{04CE6273-7090-A508-6B5B-093982FE103A}"/>
          </ac:spMkLst>
        </pc:spChg>
        <pc:spChg chg="add">
          <ac:chgData name="matthew noble" userId="cd848e1783620376" providerId="LiveId" clId="{99AE10B3-23EA-413E-A6DE-2DD886A46996}" dt="2024-06-20T00:24:41.240" v="9275" actId="26606"/>
          <ac:spMkLst>
            <pc:docMk/>
            <pc:sldMk cId="375978436" sldId="256"/>
            <ac:spMk id="8" creationId="{6F5A5072-7B47-4D32-B52A-4EBBF590B8A5}"/>
          </ac:spMkLst>
        </pc:spChg>
        <pc:spChg chg="add">
          <ac:chgData name="matthew noble" userId="cd848e1783620376" providerId="LiveId" clId="{99AE10B3-23EA-413E-A6DE-2DD886A46996}" dt="2024-06-20T00:24:41.240" v="9275" actId="26606"/>
          <ac:spMkLst>
            <pc:docMk/>
            <pc:sldMk cId="375978436" sldId="256"/>
            <ac:spMk id="10" creationId="{9715DAF0-AE1B-46C9-8A6B-DB2AA05AB91D}"/>
          </ac:spMkLst>
        </pc:spChg>
        <pc:spChg chg="add">
          <ac:chgData name="matthew noble" userId="cd848e1783620376" providerId="LiveId" clId="{99AE10B3-23EA-413E-A6DE-2DD886A46996}" dt="2024-06-20T00:24:41.240" v="9275" actId="26606"/>
          <ac:spMkLst>
            <pc:docMk/>
            <pc:sldMk cId="375978436" sldId="256"/>
            <ac:spMk id="12" creationId="{6016219D-510E-4184-9090-6D5578A87BD1}"/>
          </ac:spMkLst>
        </pc:spChg>
        <pc:spChg chg="add">
          <ac:chgData name="matthew noble" userId="cd848e1783620376" providerId="LiveId" clId="{99AE10B3-23EA-413E-A6DE-2DD886A46996}" dt="2024-06-20T00:24:41.240" v="9275" actId="26606"/>
          <ac:spMkLst>
            <pc:docMk/>
            <pc:sldMk cId="375978436" sldId="256"/>
            <ac:spMk id="14" creationId="{AFF4A713-7B75-4B21-90D7-5AB19547C728}"/>
          </ac:spMkLst>
        </pc:spChg>
        <pc:spChg chg="add">
          <ac:chgData name="matthew noble" userId="cd848e1783620376" providerId="LiveId" clId="{99AE10B3-23EA-413E-A6DE-2DD886A46996}" dt="2024-06-20T00:24:41.240" v="9275" actId="26606"/>
          <ac:spMkLst>
            <pc:docMk/>
            <pc:sldMk cId="375978436" sldId="256"/>
            <ac:spMk id="16" creationId="{DC631C0B-6DA6-4E57-8231-CE32B3434A7E}"/>
          </ac:spMkLst>
        </pc:spChg>
        <pc:spChg chg="add">
          <ac:chgData name="matthew noble" userId="cd848e1783620376" providerId="LiveId" clId="{99AE10B3-23EA-413E-A6DE-2DD886A46996}" dt="2024-06-20T00:24:41.240" v="9275" actId="26606"/>
          <ac:spMkLst>
            <pc:docMk/>
            <pc:sldMk cId="375978436" sldId="256"/>
            <ac:spMk id="18" creationId="{C29501E6-A978-4A61-9689-9085AF97A53A}"/>
          </ac:spMkLst>
        </pc:spChg>
      </pc:sldChg>
      <pc:sldChg chg="addSp modSp new mod setBg">
        <pc:chgData name="matthew noble" userId="cd848e1783620376" providerId="LiveId" clId="{99AE10B3-23EA-413E-A6DE-2DD886A46996}" dt="2024-06-20T00:35:37.509" v="9469" actId="5793"/>
        <pc:sldMkLst>
          <pc:docMk/>
          <pc:sldMk cId="1364086999" sldId="257"/>
        </pc:sldMkLst>
        <pc:spChg chg="mod">
          <ac:chgData name="matthew noble" userId="cd848e1783620376" providerId="LiveId" clId="{99AE10B3-23EA-413E-A6DE-2DD886A46996}" dt="2024-06-20T00:24:56.989" v="9277" actId="26606"/>
          <ac:spMkLst>
            <pc:docMk/>
            <pc:sldMk cId="1364086999" sldId="257"/>
            <ac:spMk id="2" creationId="{0591E428-C9E8-8388-A2B4-7FA7497505EB}"/>
          </ac:spMkLst>
        </pc:spChg>
        <pc:spChg chg="mod">
          <ac:chgData name="matthew noble" userId="cd848e1783620376" providerId="LiveId" clId="{99AE10B3-23EA-413E-A6DE-2DD886A46996}" dt="2024-06-20T00:35:37.509" v="9469" actId="5793"/>
          <ac:spMkLst>
            <pc:docMk/>
            <pc:sldMk cId="1364086999" sldId="257"/>
            <ac:spMk id="3" creationId="{AC3F31CE-F84D-7477-7C75-C3D7ED0861CE}"/>
          </ac:spMkLst>
        </pc:spChg>
        <pc:spChg chg="add">
          <ac:chgData name="matthew noble" userId="cd848e1783620376" providerId="LiveId" clId="{99AE10B3-23EA-413E-A6DE-2DD886A46996}" dt="2024-06-20T00:24:56.989" v="9277" actId="26606"/>
          <ac:spMkLst>
            <pc:docMk/>
            <pc:sldMk cId="1364086999" sldId="257"/>
            <ac:spMk id="8" creationId="{1B15ED52-F352-441B-82BF-E0EA34836D08}"/>
          </ac:spMkLst>
        </pc:spChg>
        <pc:spChg chg="add">
          <ac:chgData name="matthew noble" userId="cd848e1783620376" providerId="LiveId" clId="{99AE10B3-23EA-413E-A6DE-2DD886A46996}" dt="2024-06-20T00:24:56.989" v="9277" actId="26606"/>
          <ac:spMkLst>
            <pc:docMk/>
            <pc:sldMk cId="1364086999" sldId="257"/>
            <ac:spMk id="10" creationId="{3B2E3793-BFE6-45A2-9B7B-E18844431C99}"/>
          </ac:spMkLst>
        </pc:spChg>
        <pc:spChg chg="add">
          <ac:chgData name="matthew noble" userId="cd848e1783620376" providerId="LiveId" clId="{99AE10B3-23EA-413E-A6DE-2DD886A46996}" dt="2024-06-20T00:24:56.989" v="9277" actId="26606"/>
          <ac:spMkLst>
            <pc:docMk/>
            <pc:sldMk cId="1364086999" sldId="257"/>
            <ac:spMk id="12" creationId="{BC4C4868-CB8F-4AF9-9CDB-8108F2C19B67}"/>
          </ac:spMkLst>
        </pc:spChg>
        <pc:spChg chg="add">
          <ac:chgData name="matthew noble" userId="cd848e1783620376" providerId="LiveId" clId="{99AE10B3-23EA-413E-A6DE-2DD886A46996}" dt="2024-06-20T00:24:56.989" v="9277" actId="26606"/>
          <ac:spMkLst>
            <pc:docMk/>
            <pc:sldMk cId="1364086999" sldId="257"/>
            <ac:spMk id="14" creationId="{375E0459-6403-40CD-989D-56A4407CA12E}"/>
          </ac:spMkLst>
        </pc:spChg>
        <pc:spChg chg="add">
          <ac:chgData name="matthew noble" userId="cd848e1783620376" providerId="LiveId" clId="{99AE10B3-23EA-413E-A6DE-2DD886A46996}" dt="2024-06-20T00:24:56.989" v="9277" actId="26606"/>
          <ac:spMkLst>
            <pc:docMk/>
            <pc:sldMk cId="1364086999" sldId="257"/>
            <ac:spMk id="16" creationId="{53E5B1A8-3AC9-4BD1-9BBC-78CA94F2D1BA}"/>
          </ac:spMkLst>
        </pc:spChg>
      </pc:sldChg>
      <pc:sldChg chg="modSp new del mod modNotesTx">
        <pc:chgData name="matthew noble" userId="cd848e1783620376" providerId="LiveId" clId="{99AE10B3-23EA-413E-A6DE-2DD886A46996}" dt="2024-06-19T23:07:55.005" v="4839" actId="2696"/>
        <pc:sldMkLst>
          <pc:docMk/>
          <pc:sldMk cId="2086148790" sldId="258"/>
        </pc:sldMkLst>
        <pc:spChg chg="mod">
          <ac:chgData name="matthew noble" userId="cd848e1783620376" providerId="LiveId" clId="{99AE10B3-23EA-413E-A6DE-2DD886A46996}" dt="2024-06-17T04:13:57.221" v="581" actId="20577"/>
          <ac:spMkLst>
            <pc:docMk/>
            <pc:sldMk cId="2086148790" sldId="258"/>
            <ac:spMk id="2" creationId="{0C7FF470-020D-6B71-4FB7-A1EBC59A9D8F}"/>
          </ac:spMkLst>
        </pc:spChg>
        <pc:spChg chg="mod">
          <ac:chgData name="matthew noble" userId="cd848e1783620376" providerId="LiveId" clId="{99AE10B3-23EA-413E-A6DE-2DD886A46996}" dt="2024-06-19T07:14:59.646" v="3000" actId="20577"/>
          <ac:spMkLst>
            <pc:docMk/>
            <pc:sldMk cId="2086148790" sldId="258"/>
            <ac:spMk id="3" creationId="{9DF95D37-CB06-0647-857E-991665811FB6}"/>
          </ac:spMkLst>
        </pc:spChg>
      </pc:sldChg>
      <pc:sldChg chg="addSp delSp modSp new mod setBg">
        <pc:chgData name="matthew noble" userId="cd848e1783620376" providerId="LiveId" clId="{99AE10B3-23EA-413E-A6DE-2DD886A46996}" dt="2024-06-20T00:25:19.947" v="9279" actId="26606"/>
        <pc:sldMkLst>
          <pc:docMk/>
          <pc:sldMk cId="3078752712" sldId="259"/>
        </pc:sldMkLst>
        <pc:spChg chg="mod">
          <ac:chgData name="matthew noble" userId="cd848e1783620376" providerId="LiveId" clId="{99AE10B3-23EA-413E-A6DE-2DD886A46996}" dt="2024-06-20T00:25:19.947" v="9279" actId="26606"/>
          <ac:spMkLst>
            <pc:docMk/>
            <pc:sldMk cId="3078752712" sldId="259"/>
            <ac:spMk id="2" creationId="{F7AC8C67-7E01-DE38-1493-E6790161A211}"/>
          </ac:spMkLst>
        </pc:spChg>
        <pc:spChg chg="add del">
          <ac:chgData name="matthew noble" userId="cd848e1783620376" providerId="LiveId" clId="{99AE10B3-23EA-413E-A6DE-2DD886A46996}" dt="2024-06-19T05:56:24.340" v="790"/>
          <ac:spMkLst>
            <pc:docMk/>
            <pc:sldMk cId="3078752712" sldId="259"/>
            <ac:spMk id="3" creationId="{D3EEC62D-BE6C-5F13-D0F9-4E9284D0E83B}"/>
          </ac:spMkLst>
        </pc:spChg>
        <pc:spChg chg="add mod">
          <ac:chgData name="matthew noble" userId="cd848e1783620376" providerId="LiveId" clId="{99AE10B3-23EA-413E-A6DE-2DD886A46996}" dt="2024-06-20T00:25:19.947" v="9279" actId="26606"/>
          <ac:spMkLst>
            <pc:docMk/>
            <pc:sldMk cId="3078752712" sldId="259"/>
            <ac:spMk id="10" creationId="{149E372C-4030-ECE0-82CA-AF104C268FDC}"/>
          </ac:spMkLst>
        </pc:spChg>
        <pc:spChg chg="add del mod">
          <ac:chgData name="matthew noble" userId="cd848e1783620376" providerId="LiveId" clId="{99AE10B3-23EA-413E-A6DE-2DD886A46996}" dt="2024-06-20T00:25:19.947" v="9279" actId="26606"/>
          <ac:spMkLst>
            <pc:docMk/>
            <pc:sldMk cId="3078752712" sldId="259"/>
            <ac:spMk id="12" creationId="{41FEECB3-53E2-30F0-BD17-0684A9B339C7}"/>
          </ac:spMkLst>
        </pc:spChg>
        <pc:spChg chg="add del">
          <ac:chgData name="matthew noble" userId="cd848e1783620376" providerId="LiveId" clId="{99AE10B3-23EA-413E-A6DE-2DD886A46996}" dt="2024-06-20T00:25:19.947" v="9279" actId="26606"/>
          <ac:spMkLst>
            <pc:docMk/>
            <pc:sldMk cId="3078752712" sldId="259"/>
            <ac:spMk id="20" creationId="{6C4028FD-8BAA-4A19-BFDE-594D991B7552}"/>
          </ac:spMkLst>
        </pc:spChg>
        <pc:graphicFrameChg chg="add del mod">
          <ac:chgData name="matthew noble" userId="cd848e1783620376" providerId="LiveId" clId="{99AE10B3-23EA-413E-A6DE-2DD886A46996}" dt="2024-06-20T00:25:19.947" v="9279" actId="26606"/>
          <ac:graphicFrameMkLst>
            <pc:docMk/>
            <pc:sldMk cId="3078752712" sldId="259"/>
            <ac:graphicFrameMk id="14" creationId="{BFD2BB52-410A-13CB-1008-FF13DC7CE8AD}"/>
          </ac:graphicFrameMkLst>
        </pc:graphicFrameChg>
        <pc:graphicFrameChg chg="add del">
          <ac:chgData name="matthew noble" userId="cd848e1783620376" providerId="LiveId" clId="{99AE10B3-23EA-413E-A6DE-2DD886A46996}" dt="2024-06-20T00:25:19.947" v="9279" actId="26606"/>
          <ac:graphicFrameMkLst>
            <pc:docMk/>
            <pc:sldMk cId="3078752712" sldId="259"/>
            <ac:graphicFrameMk id="17" creationId="{BFD2BB52-410A-13CB-1008-FF13DC7CE8AD}"/>
          </ac:graphicFrameMkLst>
        </pc:graphicFrameChg>
        <pc:picChg chg="add mod">
          <ac:chgData name="matthew noble" userId="cd848e1783620376" providerId="LiveId" clId="{99AE10B3-23EA-413E-A6DE-2DD886A46996}" dt="2024-06-19T05:56:19.162" v="789"/>
          <ac:picMkLst>
            <pc:docMk/>
            <pc:sldMk cId="3078752712" sldId="259"/>
            <ac:picMk id="8" creationId="{D3B8217D-AEE2-7B19-ADFE-4C61BF79D071}"/>
          </ac:picMkLst>
        </pc:picChg>
        <pc:picChg chg="add del mod">
          <ac:chgData name="matthew noble" userId="cd848e1783620376" providerId="LiveId" clId="{99AE10B3-23EA-413E-A6DE-2DD886A46996}" dt="2024-06-19T06:00:46.271" v="942" actId="478"/>
          <ac:picMkLst>
            <pc:docMk/>
            <pc:sldMk cId="3078752712" sldId="259"/>
            <ac:picMk id="9" creationId="{64143DE6-7D25-056D-BA8E-A680D975765B}"/>
          </ac:picMkLst>
        </pc:picChg>
        <pc:picChg chg="add del mod">
          <ac:chgData name="matthew noble" userId="cd848e1783620376" providerId="LiveId" clId="{99AE10B3-23EA-413E-A6DE-2DD886A46996}" dt="2024-06-19T06:04:50.049" v="1059" actId="478"/>
          <ac:picMkLst>
            <pc:docMk/>
            <pc:sldMk cId="3078752712" sldId="259"/>
            <ac:picMk id="13" creationId="{E6320CA8-4AF9-CD2E-8DA9-E1E75695AF39}"/>
          </ac:picMkLst>
        </pc:picChg>
      </pc:sldChg>
      <pc:sldChg chg="addSp delSp modSp new mod setBg modNotesTx">
        <pc:chgData name="matthew noble" userId="cd848e1783620376" providerId="LiveId" clId="{99AE10B3-23EA-413E-A6DE-2DD886A46996}" dt="2024-06-20T00:27:45.198" v="9317" actId="26606"/>
        <pc:sldMkLst>
          <pc:docMk/>
          <pc:sldMk cId="3464800377" sldId="260"/>
        </pc:sldMkLst>
        <pc:spChg chg="mod">
          <ac:chgData name="matthew noble" userId="cd848e1783620376" providerId="LiveId" clId="{99AE10B3-23EA-413E-A6DE-2DD886A46996}" dt="2024-06-20T00:27:45.198" v="9317" actId="26606"/>
          <ac:spMkLst>
            <pc:docMk/>
            <pc:sldMk cId="3464800377" sldId="260"/>
            <ac:spMk id="2" creationId="{07DDF65F-CBF0-881B-801C-786B9F7271F5}"/>
          </ac:spMkLst>
        </pc:spChg>
        <pc:spChg chg="del">
          <ac:chgData name="matthew noble" userId="cd848e1783620376" providerId="LiveId" clId="{99AE10B3-23EA-413E-A6DE-2DD886A46996}" dt="2024-06-19T05:59:43.335" v="933"/>
          <ac:spMkLst>
            <pc:docMk/>
            <pc:sldMk cId="3464800377" sldId="260"/>
            <ac:spMk id="3" creationId="{8DDBB070-11C2-4117-5A46-E80834F47E9E}"/>
          </ac:spMkLst>
        </pc:spChg>
        <pc:spChg chg="add mod">
          <ac:chgData name="matthew noble" userId="cd848e1783620376" providerId="LiveId" clId="{99AE10B3-23EA-413E-A6DE-2DD886A46996}" dt="2024-06-20T00:27:45.198" v="9317" actId="26606"/>
          <ac:spMkLst>
            <pc:docMk/>
            <pc:sldMk cId="3464800377" sldId="260"/>
            <ac:spMk id="6" creationId="{CF731F25-65FB-039A-422C-9E28B9EFAD9F}"/>
          </ac:spMkLst>
        </pc:spChg>
        <pc:spChg chg="add">
          <ac:chgData name="matthew noble" userId="cd848e1783620376" providerId="LiveId" clId="{99AE10B3-23EA-413E-A6DE-2DD886A46996}" dt="2024-06-20T00:27:45.198" v="9317" actId="26606"/>
          <ac:spMkLst>
            <pc:docMk/>
            <pc:sldMk cId="3464800377" sldId="260"/>
            <ac:spMk id="13" creationId="{2596F992-698C-48C0-9D89-70DA4CE927EF}"/>
          </ac:spMkLst>
        </pc:spChg>
        <pc:spChg chg="add">
          <ac:chgData name="matthew noble" userId="cd848e1783620376" providerId="LiveId" clId="{99AE10B3-23EA-413E-A6DE-2DD886A46996}" dt="2024-06-20T00:27:45.198" v="9317" actId="26606"/>
          <ac:spMkLst>
            <pc:docMk/>
            <pc:sldMk cId="3464800377" sldId="260"/>
            <ac:spMk id="15" creationId="{A344AAA5-41F4-4862-97EF-688D31DC7567}"/>
          </ac:spMkLst>
        </pc:spChg>
        <pc:spChg chg="add">
          <ac:chgData name="matthew noble" userId="cd848e1783620376" providerId="LiveId" clId="{99AE10B3-23EA-413E-A6DE-2DD886A46996}" dt="2024-06-20T00:27:45.198" v="9317" actId="26606"/>
          <ac:spMkLst>
            <pc:docMk/>
            <pc:sldMk cId="3464800377" sldId="260"/>
            <ac:spMk id="17" creationId="{69E1A62C-2AAF-4B3E-8CDB-65E237080997}"/>
          </ac:spMkLst>
        </pc:spChg>
        <pc:graphicFrameChg chg="add del mod">
          <ac:chgData name="matthew noble" userId="cd848e1783620376" providerId="LiveId" clId="{99AE10B3-23EA-413E-A6DE-2DD886A46996}" dt="2024-06-19T06:02:03.110" v="954" actId="478"/>
          <ac:graphicFrameMkLst>
            <pc:docMk/>
            <pc:sldMk cId="3464800377" sldId="260"/>
            <ac:graphicFrameMk id="7" creationId="{7971E546-2EDA-082A-CFAF-1BF5889D9F25}"/>
          </ac:graphicFrameMkLst>
        </pc:graphicFrameChg>
        <pc:graphicFrameChg chg="add mod">
          <ac:chgData name="matthew noble" userId="cd848e1783620376" providerId="LiveId" clId="{99AE10B3-23EA-413E-A6DE-2DD886A46996}" dt="2024-06-20T00:27:45.198" v="9317" actId="26606"/>
          <ac:graphicFrameMkLst>
            <pc:docMk/>
            <pc:sldMk cId="3464800377" sldId="260"/>
            <ac:graphicFrameMk id="8" creationId="{7971E546-2EDA-082A-CFAF-1BF5889D9F25}"/>
          </ac:graphicFrameMkLst>
        </pc:graphicFrameChg>
        <pc:picChg chg="add del mod">
          <ac:chgData name="matthew noble" userId="cd848e1783620376" providerId="LiveId" clId="{99AE10B3-23EA-413E-A6DE-2DD886A46996}" dt="2024-06-19T06:01:17.646" v="946" actId="478"/>
          <ac:picMkLst>
            <pc:docMk/>
            <pc:sldMk cId="3464800377" sldId="260"/>
            <ac:picMk id="4" creationId="{4874BCCC-E203-D499-F37A-BE3A52AE3C8E}"/>
          </ac:picMkLst>
        </pc:picChg>
      </pc:sldChg>
      <pc:sldChg chg="addSp delSp modSp new mod setBg">
        <pc:chgData name="matthew noble" userId="cd848e1783620376" providerId="LiveId" clId="{99AE10B3-23EA-413E-A6DE-2DD886A46996}" dt="2024-06-20T00:26:13.424" v="9284" actId="26606"/>
        <pc:sldMkLst>
          <pc:docMk/>
          <pc:sldMk cId="1854729301" sldId="261"/>
        </pc:sldMkLst>
        <pc:spChg chg="mod">
          <ac:chgData name="matthew noble" userId="cd848e1783620376" providerId="LiveId" clId="{99AE10B3-23EA-413E-A6DE-2DD886A46996}" dt="2024-06-20T00:26:13.424" v="9284" actId="26606"/>
          <ac:spMkLst>
            <pc:docMk/>
            <pc:sldMk cId="1854729301" sldId="261"/>
            <ac:spMk id="2" creationId="{06264B73-FBFD-5F49-7CB7-CBE0D5D5F097}"/>
          </ac:spMkLst>
        </pc:spChg>
        <pc:spChg chg="add del">
          <ac:chgData name="matthew noble" userId="cd848e1783620376" providerId="LiveId" clId="{99AE10B3-23EA-413E-A6DE-2DD886A46996}" dt="2024-06-19T06:07:06.025" v="1107" actId="478"/>
          <ac:spMkLst>
            <pc:docMk/>
            <pc:sldMk cId="1854729301" sldId="261"/>
            <ac:spMk id="3" creationId="{91D206ED-E735-EBB9-4096-134CB94E8A38}"/>
          </ac:spMkLst>
        </pc:spChg>
        <pc:spChg chg="add mod">
          <ac:chgData name="matthew noble" userId="cd848e1783620376" providerId="LiveId" clId="{99AE10B3-23EA-413E-A6DE-2DD886A46996}" dt="2024-06-20T00:26:13.424" v="9284" actId="26606"/>
          <ac:spMkLst>
            <pc:docMk/>
            <pc:sldMk cId="1854729301" sldId="261"/>
            <ac:spMk id="7" creationId="{D4FDACDA-ED14-789E-BE63-C830100F4E0E}"/>
          </ac:spMkLst>
        </pc:spChg>
        <pc:spChg chg="add del">
          <ac:chgData name="matthew noble" userId="cd848e1783620376" providerId="LiveId" clId="{99AE10B3-23EA-413E-A6DE-2DD886A46996}" dt="2024-06-20T00:26:07.450" v="9281" actId="26606"/>
          <ac:spMkLst>
            <pc:docMk/>
            <pc:sldMk cId="1854729301" sldId="261"/>
            <ac:spMk id="12" creationId="{1B15ED52-F352-441B-82BF-E0EA34836D08}"/>
          </ac:spMkLst>
        </pc:spChg>
        <pc:spChg chg="add del">
          <ac:chgData name="matthew noble" userId="cd848e1783620376" providerId="LiveId" clId="{99AE10B3-23EA-413E-A6DE-2DD886A46996}" dt="2024-06-20T00:26:07.450" v="9281" actId="26606"/>
          <ac:spMkLst>
            <pc:docMk/>
            <pc:sldMk cId="1854729301" sldId="261"/>
            <ac:spMk id="14" creationId="{3B2E3793-BFE6-45A2-9B7B-E18844431C99}"/>
          </ac:spMkLst>
        </pc:spChg>
        <pc:spChg chg="add del">
          <ac:chgData name="matthew noble" userId="cd848e1783620376" providerId="LiveId" clId="{99AE10B3-23EA-413E-A6DE-2DD886A46996}" dt="2024-06-20T00:26:07.450" v="9281" actId="26606"/>
          <ac:spMkLst>
            <pc:docMk/>
            <pc:sldMk cId="1854729301" sldId="261"/>
            <ac:spMk id="16" creationId="{BC4C4868-CB8F-4AF9-9CDB-8108F2C19B67}"/>
          </ac:spMkLst>
        </pc:spChg>
        <pc:spChg chg="add del">
          <ac:chgData name="matthew noble" userId="cd848e1783620376" providerId="LiveId" clId="{99AE10B3-23EA-413E-A6DE-2DD886A46996}" dt="2024-06-20T00:26:07.450" v="9281" actId="26606"/>
          <ac:spMkLst>
            <pc:docMk/>
            <pc:sldMk cId="1854729301" sldId="261"/>
            <ac:spMk id="18" creationId="{375E0459-6403-40CD-989D-56A4407CA12E}"/>
          </ac:spMkLst>
        </pc:spChg>
        <pc:spChg chg="add del">
          <ac:chgData name="matthew noble" userId="cd848e1783620376" providerId="LiveId" clId="{99AE10B3-23EA-413E-A6DE-2DD886A46996}" dt="2024-06-20T00:26:07.450" v="9281" actId="26606"/>
          <ac:spMkLst>
            <pc:docMk/>
            <pc:sldMk cId="1854729301" sldId="261"/>
            <ac:spMk id="20" creationId="{53E5B1A8-3AC9-4BD1-9BBC-78CA94F2D1BA}"/>
          </ac:spMkLst>
        </pc:spChg>
        <pc:spChg chg="add del">
          <ac:chgData name="matthew noble" userId="cd848e1783620376" providerId="LiveId" clId="{99AE10B3-23EA-413E-A6DE-2DD886A46996}" dt="2024-06-20T00:26:13.412" v="9283" actId="26606"/>
          <ac:spMkLst>
            <pc:docMk/>
            <pc:sldMk cId="1854729301" sldId="261"/>
            <ac:spMk id="22" creationId="{8D71EDA1-87BF-4D5D-AB79-F346FD19278A}"/>
          </ac:spMkLst>
        </pc:spChg>
        <pc:spChg chg="add del">
          <ac:chgData name="matthew noble" userId="cd848e1783620376" providerId="LiveId" clId="{99AE10B3-23EA-413E-A6DE-2DD886A46996}" dt="2024-06-20T00:26:13.412" v="9283" actId="26606"/>
          <ac:spMkLst>
            <pc:docMk/>
            <pc:sldMk cId="1854729301" sldId="261"/>
            <ac:spMk id="23" creationId="{C4285719-470E-454C-AF62-8323075F1F5B}"/>
          </ac:spMkLst>
        </pc:spChg>
        <pc:spChg chg="add del">
          <ac:chgData name="matthew noble" userId="cd848e1783620376" providerId="LiveId" clId="{99AE10B3-23EA-413E-A6DE-2DD886A46996}" dt="2024-06-20T00:26:13.412" v="9283" actId="26606"/>
          <ac:spMkLst>
            <pc:docMk/>
            <pc:sldMk cId="1854729301" sldId="261"/>
            <ac:spMk id="24" creationId="{CD9FE4EF-C4D8-49A0-B2FF-81D8DB7D8A24}"/>
          </ac:spMkLst>
        </pc:spChg>
        <pc:spChg chg="add del">
          <ac:chgData name="matthew noble" userId="cd848e1783620376" providerId="LiveId" clId="{99AE10B3-23EA-413E-A6DE-2DD886A46996}" dt="2024-06-20T00:26:13.412" v="9283" actId="26606"/>
          <ac:spMkLst>
            <pc:docMk/>
            <pc:sldMk cId="1854729301" sldId="261"/>
            <ac:spMk id="25" creationId="{4300840D-0A0B-4512-BACA-B439D5B9C57C}"/>
          </ac:spMkLst>
        </pc:spChg>
        <pc:spChg chg="add del">
          <ac:chgData name="matthew noble" userId="cd848e1783620376" providerId="LiveId" clId="{99AE10B3-23EA-413E-A6DE-2DD886A46996}" dt="2024-06-20T00:26:13.412" v="9283" actId="26606"/>
          <ac:spMkLst>
            <pc:docMk/>
            <pc:sldMk cId="1854729301" sldId="261"/>
            <ac:spMk id="26" creationId="{D2B78728-A580-49A7-84F9-6EF6F583ADE0}"/>
          </ac:spMkLst>
        </pc:spChg>
        <pc:spChg chg="add del">
          <ac:chgData name="matthew noble" userId="cd848e1783620376" providerId="LiveId" clId="{99AE10B3-23EA-413E-A6DE-2DD886A46996}" dt="2024-06-20T00:26:13.412" v="9283" actId="26606"/>
          <ac:spMkLst>
            <pc:docMk/>
            <pc:sldMk cId="1854729301" sldId="261"/>
            <ac:spMk id="27" creationId="{38FAA1A1-D861-433F-88FA-1E9D6FD31D11}"/>
          </ac:spMkLst>
        </pc:spChg>
        <pc:spChg chg="add">
          <ac:chgData name="matthew noble" userId="cd848e1783620376" providerId="LiveId" clId="{99AE10B3-23EA-413E-A6DE-2DD886A46996}" dt="2024-06-20T00:26:13.424" v="9284" actId="26606"/>
          <ac:spMkLst>
            <pc:docMk/>
            <pc:sldMk cId="1854729301" sldId="261"/>
            <ac:spMk id="29" creationId="{979E27D9-03C7-44E2-9FF8-15D0C8506AF7}"/>
          </ac:spMkLst>
        </pc:spChg>
        <pc:spChg chg="add">
          <ac:chgData name="matthew noble" userId="cd848e1783620376" providerId="LiveId" clId="{99AE10B3-23EA-413E-A6DE-2DD886A46996}" dt="2024-06-20T00:26:13.424" v="9284" actId="26606"/>
          <ac:spMkLst>
            <pc:docMk/>
            <pc:sldMk cId="1854729301" sldId="261"/>
            <ac:spMk id="30" creationId="{EEBF1590-3B36-48EE-A89D-3B6F3CB256AB}"/>
          </ac:spMkLst>
        </pc:spChg>
        <pc:spChg chg="add">
          <ac:chgData name="matthew noble" userId="cd848e1783620376" providerId="LiveId" clId="{99AE10B3-23EA-413E-A6DE-2DD886A46996}" dt="2024-06-20T00:26:13.424" v="9284" actId="26606"/>
          <ac:spMkLst>
            <pc:docMk/>
            <pc:sldMk cId="1854729301" sldId="261"/>
            <ac:spMk id="31" creationId="{AC8F6C8C-AB5A-4548-942D-E3FD40ACBC49}"/>
          </ac:spMkLst>
        </pc:spChg>
        <pc:graphicFrameChg chg="add mod">
          <ac:chgData name="matthew noble" userId="cd848e1783620376" providerId="LiveId" clId="{99AE10B3-23EA-413E-A6DE-2DD886A46996}" dt="2024-06-19T06:06:11.190" v="1098"/>
          <ac:graphicFrameMkLst>
            <pc:docMk/>
            <pc:sldMk cId="1854729301" sldId="261"/>
            <ac:graphicFrameMk id="4" creationId="{824CA44E-C6D6-A22F-0ACF-F7E8343282DC}"/>
          </ac:graphicFrameMkLst>
        </pc:graphicFrameChg>
        <pc:graphicFrameChg chg="add mod">
          <ac:chgData name="matthew noble" userId="cd848e1783620376" providerId="LiveId" clId="{99AE10B3-23EA-413E-A6DE-2DD886A46996}" dt="2024-06-19T06:06:55.883" v="1103"/>
          <ac:graphicFrameMkLst>
            <pc:docMk/>
            <pc:sldMk cId="1854729301" sldId="261"/>
            <ac:graphicFrameMk id="5" creationId="{824CA44E-C6D6-A22F-0ACF-F7E8343282DC}"/>
          </ac:graphicFrameMkLst>
        </pc:graphicFrameChg>
        <pc:graphicFrameChg chg="add mod ord">
          <ac:chgData name="matthew noble" userId="cd848e1783620376" providerId="LiveId" clId="{99AE10B3-23EA-413E-A6DE-2DD886A46996}" dt="2024-06-20T00:26:13.424" v="9284" actId="26606"/>
          <ac:graphicFrameMkLst>
            <pc:docMk/>
            <pc:sldMk cId="1854729301" sldId="261"/>
            <ac:graphicFrameMk id="6" creationId="{824CA44E-C6D6-A22F-0ACF-F7E8343282DC}"/>
          </ac:graphicFrameMkLst>
        </pc:graphicFrameChg>
      </pc:sldChg>
      <pc:sldChg chg="addSp delSp modSp new mod setBg">
        <pc:chgData name="matthew noble" userId="cd848e1783620376" providerId="LiveId" clId="{99AE10B3-23EA-413E-A6DE-2DD886A46996}" dt="2024-06-20T00:27:30.113" v="9316" actId="1076"/>
        <pc:sldMkLst>
          <pc:docMk/>
          <pc:sldMk cId="387814870" sldId="262"/>
        </pc:sldMkLst>
        <pc:spChg chg="mod">
          <ac:chgData name="matthew noble" userId="cd848e1783620376" providerId="LiveId" clId="{99AE10B3-23EA-413E-A6DE-2DD886A46996}" dt="2024-06-20T00:26:49.735" v="9289" actId="26606"/>
          <ac:spMkLst>
            <pc:docMk/>
            <pc:sldMk cId="387814870" sldId="262"/>
            <ac:spMk id="2" creationId="{422B2B51-1A49-ABD4-F9F8-05124CA7FA6B}"/>
          </ac:spMkLst>
        </pc:spChg>
        <pc:spChg chg="del">
          <ac:chgData name="matthew noble" userId="cd848e1783620376" providerId="LiveId" clId="{99AE10B3-23EA-413E-A6DE-2DD886A46996}" dt="2024-06-19T06:13:06.614" v="1337" actId="478"/>
          <ac:spMkLst>
            <pc:docMk/>
            <pc:sldMk cId="387814870" sldId="262"/>
            <ac:spMk id="3" creationId="{84334BE2-CF62-CCA0-02A3-6050D6552CBB}"/>
          </ac:spMkLst>
        </pc:spChg>
        <pc:spChg chg="add mod">
          <ac:chgData name="matthew noble" userId="cd848e1783620376" providerId="LiveId" clId="{99AE10B3-23EA-413E-A6DE-2DD886A46996}" dt="2024-06-20T00:26:49.735" v="9289" actId="26606"/>
          <ac:spMkLst>
            <pc:docMk/>
            <pc:sldMk cId="387814870" sldId="262"/>
            <ac:spMk id="8" creationId="{69A600EB-CA0C-1616-C586-50D583B7FB7E}"/>
          </ac:spMkLst>
        </pc:spChg>
        <pc:spChg chg="add del">
          <ac:chgData name="matthew noble" userId="cd848e1783620376" providerId="LiveId" clId="{99AE10B3-23EA-413E-A6DE-2DD886A46996}" dt="2024-06-20T00:26:49.735" v="9289" actId="26606"/>
          <ac:spMkLst>
            <pc:docMk/>
            <pc:sldMk cId="387814870" sldId="262"/>
            <ac:spMk id="13" creationId="{70DFC902-7D23-471A-B557-B6B6917D7A0D}"/>
          </ac:spMkLst>
        </pc:spChg>
        <pc:spChg chg="add del">
          <ac:chgData name="matthew noble" userId="cd848e1783620376" providerId="LiveId" clId="{99AE10B3-23EA-413E-A6DE-2DD886A46996}" dt="2024-06-20T00:26:49.735" v="9289" actId="26606"/>
          <ac:spMkLst>
            <pc:docMk/>
            <pc:sldMk cId="387814870" sldId="262"/>
            <ac:spMk id="15" creationId="{A55D5633-D557-4DCA-982C-FF36EB7A1C00}"/>
          </ac:spMkLst>
        </pc:spChg>
        <pc:graphicFrameChg chg="add mod">
          <ac:chgData name="matthew noble" userId="cd848e1783620376" providerId="LiveId" clId="{99AE10B3-23EA-413E-A6DE-2DD886A46996}" dt="2024-06-19T06:12:47.893" v="1333"/>
          <ac:graphicFrameMkLst>
            <pc:docMk/>
            <pc:sldMk cId="387814870" sldId="262"/>
            <ac:graphicFrameMk id="4" creationId="{A7250872-AC5B-93FD-D132-A4E0DCAA83EE}"/>
          </ac:graphicFrameMkLst>
        </pc:graphicFrameChg>
        <pc:graphicFrameChg chg="add mod">
          <ac:chgData name="matthew noble" userId="cd848e1783620376" providerId="LiveId" clId="{99AE10B3-23EA-413E-A6DE-2DD886A46996}" dt="2024-06-19T06:12:47.893" v="1333"/>
          <ac:graphicFrameMkLst>
            <pc:docMk/>
            <pc:sldMk cId="387814870" sldId="262"/>
            <ac:graphicFrameMk id="5" creationId="{452E9E53-BACE-82D6-9522-7F7D62A57ECD}"/>
          </ac:graphicFrameMkLst>
        </pc:graphicFrameChg>
        <pc:graphicFrameChg chg="add mod">
          <ac:chgData name="matthew noble" userId="cd848e1783620376" providerId="LiveId" clId="{99AE10B3-23EA-413E-A6DE-2DD886A46996}" dt="2024-06-20T00:27:30.113" v="9316" actId="1076"/>
          <ac:graphicFrameMkLst>
            <pc:docMk/>
            <pc:sldMk cId="387814870" sldId="262"/>
            <ac:graphicFrameMk id="6" creationId="{A7250872-AC5B-93FD-D132-A4E0DCAA83EE}"/>
          </ac:graphicFrameMkLst>
        </pc:graphicFrameChg>
        <pc:graphicFrameChg chg="add mod">
          <ac:chgData name="matthew noble" userId="cd848e1783620376" providerId="LiveId" clId="{99AE10B3-23EA-413E-A6DE-2DD886A46996}" dt="2024-06-20T00:27:17.828" v="9313" actId="14100"/>
          <ac:graphicFrameMkLst>
            <pc:docMk/>
            <pc:sldMk cId="387814870" sldId="262"/>
            <ac:graphicFrameMk id="7" creationId="{452E9E53-BACE-82D6-9522-7F7D62A57ECD}"/>
          </ac:graphicFrameMkLst>
        </pc:graphicFrameChg>
      </pc:sldChg>
      <pc:sldChg chg="addSp delSp modSp new mod setBg">
        <pc:chgData name="matthew noble" userId="cd848e1783620376" providerId="LiveId" clId="{99AE10B3-23EA-413E-A6DE-2DD886A46996}" dt="2024-06-20T00:28:43.608" v="9320" actId="26606"/>
        <pc:sldMkLst>
          <pc:docMk/>
          <pc:sldMk cId="2828066954" sldId="263"/>
        </pc:sldMkLst>
        <pc:spChg chg="mod">
          <ac:chgData name="matthew noble" userId="cd848e1783620376" providerId="LiveId" clId="{99AE10B3-23EA-413E-A6DE-2DD886A46996}" dt="2024-06-20T00:28:43.608" v="9320" actId="26606"/>
          <ac:spMkLst>
            <pc:docMk/>
            <pc:sldMk cId="2828066954" sldId="263"/>
            <ac:spMk id="2" creationId="{F195177C-39E7-9044-6A68-81485B5B8F5C}"/>
          </ac:spMkLst>
        </pc:spChg>
        <pc:spChg chg="del">
          <ac:chgData name="matthew noble" userId="cd848e1783620376" providerId="LiveId" clId="{99AE10B3-23EA-413E-A6DE-2DD886A46996}" dt="2024-06-19T06:50:42.404" v="1606"/>
          <ac:spMkLst>
            <pc:docMk/>
            <pc:sldMk cId="2828066954" sldId="263"/>
            <ac:spMk id="3" creationId="{B5531483-EC74-B9B8-6C9F-9B611FD84B43}"/>
          </ac:spMkLst>
        </pc:spChg>
        <pc:spChg chg="add mod">
          <ac:chgData name="matthew noble" userId="cd848e1783620376" providerId="LiveId" clId="{99AE10B3-23EA-413E-A6DE-2DD886A46996}" dt="2024-06-20T00:28:43.608" v="9320" actId="26606"/>
          <ac:spMkLst>
            <pc:docMk/>
            <pc:sldMk cId="2828066954" sldId="263"/>
            <ac:spMk id="6" creationId="{993B03CC-F03B-03E4-8AF2-C737D77A6F9D}"/>
          </ac:spMkLst>
        </pc:spChg>
        <pc:spChg chg="add">
          <ac:chgData name="matthew noble" userId="cd848e1783620376" providerId="LiveId" clId="{99AE10B3-23EA-413E-A6DE-2DD886A46996}" dt="2024-06-20T00:28:43.608" v="9320" actId="26606"/>
          <ac:spMkLst>
            <pc:docMk/>
            <pc:sldMk cId="2828066954" sldId="263"/>
            <ac:spMk id="11" creationId="{BACC6370-2D7E-4714-9D71-7542949D7D5D}"/>
          </ac:spMkLst>
        </pc:spChg>
        <pc:spChg chg="add">
          <ac:chgData name="matthew noble" userId="cd848e1783620376" providerId="LiveId" clId="{99AE10B3-23EA-413E-A6DE-2DD886A46996}" dt="2024-06-20T00:28:43.608" v="9320" actId="26606"/>
          <ac:spMkLst>
            <pc:docMk/>
            <pc:sldMk cId="2828066954" sldId="263"/>
            <ac:spMk id="13" creationId="{F68B3F68-107C-434F-AA38-110D5EA91B85}"/>
          </ac:spMkLst>
        </pc:spChg>
        <pc:spChg chg="add">
          <ac:chgData name="matthew noble" userId="cd848e1783620376" providerId="LiveId" clId="{99AE10B3-23EA-413E-A6DE-2DD886A46996}" dt="2024-06-20T00:28:43.608" v="9320" actId="26606"/>
          <ac:spMkLst>
            <pc:docMk/>
            <pc:sldMk cId="2828066954" sldId="263"/>
            <ac:spMk id="15" creationId="{AAD0DBB9-1A4B-4391-81D4-CB19F9AB918A}"/>
          </ac:spMkLst>
        </pc:spChg>
        <pc:spChg chg="add">
          <ac:chgData name="matthew noble" userId="cd848e1783620376" providerId="LiveId" clId="{99AE10B3-23EA-413E-A6DE-2DD886A46996}" dt="2024-06-20T00:28:43.608" v="9320" actId="26606"/>
          <ac:spMkLst>
            <pc:docMk/>
            <pc:sldMk cId="2828066954" sldId="263"/>
            <ac:spMk id="17" creationId="{063BBA22-50EA-4C4D-BE05-F1CE4E63AA56}"/>
          </ac:spMkLst>
        </pc:spChg>
        <pc:graphicFrameChg chg="add mod">
          <ac:chgData name="matthew noble" userId="cd848e1783620376" providerId="LiveId" clId="{99AE10B3-23EA-413E-A6DE-2DD886A46996}" dt="2024-06-20T00:28:43.608" v="9320" actId="26606"/>
          <ac:graphicFrameMkLst>
            <pc:docMk/>
            <pc:sldMk cId="2828066954" sldId="263"/>
            <ac:graphicFrameMk id="4" creationId="{BB1C7CF5-B7D2-B9B5-E5BD-2054641D0D06}"/>
          </ac:graphicFrameMkLst>
        </pc:graphicFrameChg>
        <pc:graphicFrameChg chg="add mod">
          <ac:chgData name="matthew noble" userId="cd848e1783620376" providerId="LiveId" clId="{99AE10B3-23EA-413E-A6DE-2DD886A46996}" dt="2024-06-20T00:28:43.608" v="9320" actId="26606"/>
          <ac:graphicFrameMkLst>
            <pc:docMk/>
            <pc:sldMk cId="2828066954" sldId="263"/>
            <ac:graphicFrameMk id="5" creationId="{D6E8B97B-662B-D17A-8762-EE853A6C6F47}"/>
          </ac:graphicFrameMkLst>
        </pc:graphicFrameChg>
      </pc:sldChg>
      <pc:sldChg chg="addSp delSp modSp new mod setBg">
        <pc:chgData name="matthew noble" userId="cd848e1783620376" providerId="LiveId" clId="{99AE10B3-23EA-413E-A6DE-2DD886A46996}" dt="2024-06-20T00:29:01.998" v="9321" actId="26606"/>
        <pc:sldMkLst>
          <pc:docMk/>
          <pc:sldMk cId="1509996667" sldId="264"/>
        </pc:sldMkLst>
        <pc:spChg chg="mod">
          <ac:chgData name="matthew noble" userId="cd848e1783620376" providerId="LiveId" clId="{99AE10B3-23EA-413E-A6DE-2DD886A46996}" dt="2024-06-20T00:29:01.998" v="9321" actId="26606"/>
          <ac:spMkLst>
            <pc:docMk/>
            <pc:sldMk cId="1509996667" sldId="264"/>
            <ac:spMk id="2" creationId="{805488D6-7B80-C49F-1F05-DB92071251D4}"/>
          </ac:spMkLst>
        </pc:spChg>
        <pc:spChg chg="del">
          <ac:chgData name="matthew noble" userId="cd848e1783620376" providerId="LiveId" clId="{99AE10B3-23EA-413E-A6DE-2DD886A46996}" dt="2024-06-19T06:56:22.481" v="2164" actId="3680"/>
          <ac:spMkLst>
            <pc:docMk/>
            <pc:sldMk cId="1509996667" sldId="264"/>
            <ac:spMk id="3" creationId="{95C905FA-3E67-C430-D2AB-748A4B262362}"/>
          </ac:spMkLst>
        </pc:spChg>
        <pc:spChg chg="add mod">
          <ac:chgData name="matthew noble" userId="cd848e1783620376" providerId="LiveId" clId="{99AE10B3-23EA-413E-A6DE-2DD886A46996}" dt="2024-06-20T00:29:01.998" v="9321" actId="26606"/>
          <ac:spMkLst>
            <pc:docMk/>
            <pc:sldMk cId="1509996667" sldId="264"/>
            <ac:spMk id="5" creationId="{EF3A2FB1-4962-9CF4-74EB-2EDB1CAE646B}"/>
          </ac:spMkLst>
        </pc:spChg>
        <pc:spChg chg="add">
          <ac:chgData name="matthew noble" userId="cd848e1783620376" providerId="LiveId" clId="{99AE10B3-23EA-413E-A6DE-2DD886A46996}" dt="2024-06-20T00:29:01.998" v="9321" actId="26606"/>
          <ac:spMkLst>
            <pc:docMk/>
            <pc:sldMk cId="1509996667" sldId="264"/>
            <ac:spMk id="10" creationId="{979E27D9-03C7-44E2-9FF8-15D0C8506AF7}"/>
          </ac:spMkLst>
        </pc:spChg>
        <pc:spChg chg="add">
          <ac:chgData name="matthew noble" userId="cd848e1783620376" providerId="LiveId" clId="{99AE10B3-23EA-413E-A6DE-2DD886A46996}" dt="2024-06-20T00:29:01.998" v="9321" actId="26606"/>
          <ac:spMkLst>
            <pc:docMk/>
            <pc:sldMk cId="1509996667" sldId="264"/>
            <ac:spMk id="12" creationId="{EEBF1590-3B36-48EE-A89D-3B6F3CB256AB}"/>
          </ac:spMkLst>
        </pc:spChg>
        <pc:spChg chg="add">
          <ac:chgData name="matthew noble" userId="cd848e1783620376" providerId="LiveId" clId="{99AE10B3-23EA-413E-A6DE-2DD886A46996}" dt="2024-06-20T00:29:01.998" v="9321" actId="26606"/>
          <ac:spMkLst>
            <pc:docMk/>
            <pc:sldMk cId="1509996667" sldId="264"/>
            <ac:spMk id="14" creationId="{AC8F6C8C-AB5A-4548-942D-E3FD40ACBC49}"/>
          </ac:spMkLst>
        </pc:spChg>
        <pc:graphicFrameChg chg="add mod ord modGraphic">
          <ac:chgData name="matthew noble" userId="cd848e1783620376" providerId="LiveId" clId="{99AE10B3-23EA-413E-A6DE-2DD886A46996}" dt="2024-06-20T00:29:01.998" v="9321" actId="26606"/>
          <ac:graphicFrameMkLst>
            <pc:docMk/>
            <pc:sldMk cId="1509996667" sldId="264"/>
            <ac:graphicFrameMk id="4" creationId="{FA30DC5F-B638-AB91-D4FA-9BB4C2616243}"/>
          </ac:graphicFrameMkLst>
        </pc:graphicFrameChg>
      </pc:sldChg>
      <pc:sldChg chg="addSp delSp modSp new mod setBg">
        <pc:chgData name="matthew noble" userId="cd848e1783620376" providerId="LiveId" clId="{99AE10B3-23EA-413E-A6DE-2DD886A46996}" dt="2024-06-20T00:29:28.816" v="9322" actId="26606"/>
        <pc:sldMkLst>
          <pc:docMk/>
          <pc:sldMk cId="1475434170" sldId="265"/>
        </pc:sldMkLst>
        <pc:spChg chg="mod">
          <ac:chgData name="matthew noble" userId="cd848e1783620376" providerId="LiveId" clId="{99AE10B3-23EA-413E-A6DE-2DD886A46996}" dt="2024-06-20T00:29:28.816" v="9322" actId="26606"/>
          <ac:spMkLst>
            <pc:docMk/>
            <pc:sldMk cId="1475434170" sldId="265"/>
            <ac:spMk id="2" creationId="{5A85CB2A-1149-3C1B-CFBD-35D7A2ED6569}"/>
          </ac:spMkLst>
        </pc:spChg>
        <pc:spChg chg="del">
          <ac:chgData name="matthew noble" userId="cd848e1783620376" providerId="LiveId" clId="{99AE10B3-23EA-413E-A6DE-2DD886A46996}" dt="2024-06-19T07:01:22.333" v="2464" actId="3680"/>
          <ac:spMkLst>
            <pc:docMk/>
            <pc:sldMk cId="1475434170" sldId="265"/>
            <ac:spMk id="3" creationId="{10DC9310-65C2-CC48-931F-1D02806C2DCA}"/>
          </ac:spMkLst>
        </pc:spChg>
        <pc:spChg chg="add mod">
          <ac:chgData name="matthew noble" userId="cd848e1783620376" providerId="LiveId" clId="{99AE10B3-23EA-413E-A6DE-2DD886A46996}" dt="2024-06-20T00:29:28.816" v="9322" actId="26606"/>
          <ac:spMkLst>
            <pc:docMk/>
            <pc:sldMk cId="1475434170" sldId="265"/>
            <ac:spMk id="5" creationId="{7AE8EA5F-B708-1380-7B97-42DE082F3407}"/>
          </ac:spMkLst>
        </pc:spChg>
        <pc:spChg chg="add">
          <ac:chgData name="matthew noble" userId="cd848e1783620376" providerId="LiveId" clId="{99AE10B3-23EA-413E-A6DE-2DD886A46996}" dt="2024-06-20T00:29:28.816" v="9322" actId="26606"/>
          <ac:spMkLst>
            <pc:docMk/>
            <pc:sldMk cId="1475434170" sldId="265"/>
            <ac:spMk id="10" creationId="{979E27D9-03C7-44E2-9FF8-15D0C8506AF7}"/>
          </ac:spMkLst>
        </pc:spChg>
        <pc:spChg chg="add">
          <ac:chgData name="matthew noble" userId="cd848e1783620376" providerId="LiveId" clId="{99AE10B3-23EA-413E-A6DE-2DD886A46996}" dt="2024-06-20T00:29:28.816" v="9322" actId="26606"/>
          <ac:spMkLst>
            <pc:docMk/>
            <pc:sldMk cId="1475434170" sldId="265"/>
            <ac:spMk id="12" creationId="{EEBF1590-3B36-48EE-A89D-3B6F3CB256AB}"/>
          </ac:spMkLst>
        </pc:spChg>
        <pc:spChg chg="add">
          <ac:chgData name="matthew noble" userId="cd848e1783620376" providerId="LiveId" clId="{99AE10B3-23EA-413E-A6DE-2DD886A46996}" dt="2024-06-20T00:29:28.816" v="9322" actId="26606"/>
          <ac:spMkLst>
            <pc:docMk/>
            <pc:sldMk cId="1475434170" sldId="265"/>
            <ac:spMk id="14" creationId="{AC8F6C8C-AB5A-4548-942D-E3FD40ACBC49}"/>
          </ac:spMkLst>
        </pc:spChg>
        <pc:graphicFrameChg chg="add mod ord modGraphic">
          <ac:chgData name="matthew noble" userId="cd848e1783620376" providerId="LiveId" clId="{99AE10B3-23EA-413E-A6DE-2DD886A46996}" dt="2024-06-20T00:29:28.816" v="9322" actId="26606"/>
          <ac:graphicFrameMkLst>
            <pc:docMk/>
            <pc:sldMk cId="1475434170" sldId="265"/>
            <ac:graphicFrameMk id="4" creationId="{860996D0-CD40-FA9E-0988-97E6D5364261}"/>
          </ac:graphicFrameMkLst>
        </pc:graphicFrameChg>
      </pc:sldChg>
      <pc:sldChg chg="modSp new del mod">
        <pc:chgData name="matthew noble" userId="cd848e1783620376" providerId="LiveId" clId="{99AE10B3-23EA-413E-A6DE-2DD886A46996}" dt="2024-06-19T07:16:41.722" v="3031" actId="2696"/>
        <pc:sldMkLst>
          <pc:docMk/>
          <pc:sldMk cId="2534648038" sldId="266"/>
        </pc:sldMkLst>
        <pc:spChg chg="mod">
          <ac:chgData name="matthew noble" userId="cd848e1783620376" providerId="LiveId" clId="{99AE10B3-23EA-413E-A6DE-2DD886A46996}" dt="2024-06-19T07:16:32.483" v="3029" actId="20577"/>
          <ac:spMkLst>
            <pc:docMk/>
            <pc:sldMk cId="2534648038" sldId="266"/>
            <ac:spMk id="2" creationId="{937DB3F6-7763-D651-C96D-AD7D5CBCE9D5}"/>
          </ac:spMkLst>
        </pc:spChg>
      </pc:sldChg>
      <pc:sldChg chg="addSp modSp new mod setBg modNotesTx">
        <pc:chgData name="matthew noble" userId="cd848e1783620376" providerId="LiveId" clId="{99AE10B3-23EA-413E-A6DE-2DD886A46996}" dt="2024-06-20T00:28:10.944" v="9318" actId="26606"/>
        <pc:sldMkLst>
          <pc:docMk/>
          <pc:sldMk cId="3335305201" sldId="267"/>
        </pc:sldMkLst>
        <pc:spChg chg="mod">
          <ac:chgData name="matthew noble" userId="cd848e1783620376" providerId="LiveId" clId="{99AE10B3-23EA-413E-A6DE-2DD886A46996}" dt="2024-06-20T00:28:10.944" v="9318" actId="26606"/>
          <ac:spMkLst>
            <pc:docMk/>
            <pc:sldMk cId="3335305201" sldId="267"/>
            <ac:spMk id="2" creationId="{4B9DB811-3335-165E-3D1C-2F0D71EF17E3}"/>
          </ac:spMkLst>
        </pc:spChg>
        <pc:spChg chg="mod">
          <ac:chgData name="matthew noble" userId="cd848e1783620376" providerId="LiveId" clId="{99AE10B3-23EA-413E-A6DE-2DD886A46996}" dt="2024-06-20T00:28:10.944" v="9318" actId="26606"/>
          <ac:spMkLst>
            <pc:docMk/>
            <pc:sldMk cId="3335305201" sldId="267"/>
            <ac:spMk id="3" creationId="{2197FAA4-3451-D4DA-3341-0DDCEBC80A84}"/>
          </ac:spMkLst>
        </pc:spChg>
        <pc:spChg chg="add">
          <ac:chgData name="matthew noble" userId="cd848e1783620376" providerId="LiveId" clId="{99AE10B3-23EA-413E-A6DE-2DD886A46996}" dt="2024-06-20T00:28:10.944" v="9318" actId="26606"/>
          <ac:spMkLst>
            <pc:docMk/>
            <pc:sldMk cId="3335305201" sldId="267"/>
            <ac:spMk id="9" creationId="{2596F992-698C-48C0-9D89-70DA4CE927EF}"/>
          </ac:spMkLst>
        </pc:spChg>
        <pc:spChg chg="add">
          <ac:chgData name="matthew noble" userId="cd848e1783620376" providerId="LiveId" clId="{99AE10B3-23EA-413E-A6DE-2DD886A46996}" dt="2024-06-20T00:28:10.944" v="9318" actId="26606"/>
          <ac:spMkLst>
            <pc:docMk/>
            <pc:sldMk cId="3335305201" sldId="267"/>
            <ac:spMk id="11" creationId="{A344AAA5-41F4-4862-97EF-688D31DC7567}"/>
          </ac:spMkLst>
        </pc:spChg>
        <pc:spChg chg="add">
          <ac:chgData name="matthew noble" userId="cd848e1783620376" providerId="LiveId" clId="{99AE10B3-23EA-413E-A6DE-2DD886A46996}" dt="2024-06-20T00:28:10.944" v="9318" actId="26606"/>
          <ac:spMkLst>
            <pc:docMk/>
            <pc:sldMk cId="3335305201" sldId="267"/>
            <ac:spMk id="13" creationId="{69E1A62C-2AAF-4B3E-8CDB-65E237080997}"/>
          </ac:spMkLst>
        </pc:spChg>
        <pc:graphicFrameChg chg="add mod modGraphic">
          <ac:chgData name="matthew noble" userId="cd848e1783620376" providerId="LiveId" clId="{99AE10B3-23EA-413E-A6DE-2DD886A46996}" dt="2024-06-20T00:28:10.944" v="9318" actId="26606"/>
          <ac:graphicFrameMkLst>
            <pc:docMk/>
            <pc:sldMk cId="3335305201" sldId="267"/>
            <ac:graphicFrameMk id="4" creationId="{1608327D-F226-508A-F447-3CF2C5EEC9EF}"/>
          </ac:graphicFrameMkLst>
        </pc:graphicFrameChg>
      </pc:sldChg>
      <pc:sldChg chg="addSp modSp new mod setBg">
        <pc:chgData name="matthew noble" userId="cd848e1783620376" providerId="LiveId" clId="{99AE10B3-23EA-413E-A6DE-2DD886A46996}" dt="2024-06-20T00:30:21.683" v="9336" actId="113"/>
        <pc:sldMkLst>
          <pc:docMk/>
          <pc:sldMk cId="198207467" sldId="268"/>
        </pc:sldMkLst>
        <pc:spChg chg="mod">
          <ac:chgData name="matthew noble" userId="cd848e1783620376" providerId="LiveId" clId="{99AE10B3-23EA-413E-A6DE-2DD886A46996}" dt="2024-06-20T00:30:00.402" v="9323" actId="26606"/>
          <ac:spMkLst>
            <pc:docMk/>
            <pc:sldMk cId="198207467" sldId="268"/>
            <ac:spMk id="2" creationId="{F848EF71-D7F1-B557-B555-3A06E85178D7}"/>
          </ac:spMkLst>
        </pc:spChg>
        <pc:spChg chg="mod">
          <ac:chgData name="matthew noble" userId="cd848e1783620376" providerId="LiveId" clId="{99AE10B3-23EA-413E-A6DE-2DD886A46996}" dt="2024-06-20T00:30:10.627" v="9330" actId="404"/>
          <ac:spMkLst>
            <pc:docMk/>
            <pc:sldMk cId="198207467" sldId="268"/>
            <ac:spMk id="3" creationId="{25F24707-C853-253E-6824-2C3DF3590F66}"/>
          </ac:spMkLst>
        </pc:spChg>
        <pc:spChg chg="mod">
          <ac:chgData name="matthew noble" userId="cd848e1783620376" providerId="LiveId" clId="{99AE10B3-23EA-413E-A6DE-2DD886A46996}" dt="2024-06-20T00:30:00.402" v="9323" actId="26606"/>
          <ac:spMkLst>
            <pc:docMk/>
            <pc:sldMk cId="198207467" sldId="268"/>
            <ac:spMk id="4" creationId="{FC3B952C-2FFE-D62B-76AA-DB33DEC1C8F3}"/>
          </ac:spMkLst>
        </pc:spChg>
        <pc:spChg chg="mod">
          <ac:chgData name="matthew noble" userId="cd848e1783620376" providerId="LiveId" clId="{99AE10B3-23EA-413E-A6DE-2DD886A46996}" dt="2024-06-20T00:30:21.683" v="9336" actId="113"/>
          <ac:spMkLst>
            <pc:docMk/>
            <pc:sldMk cId="198207467" sldId="268"/>
            <ac:spMk id="5" creationId="{8EFD02AA-2FFF-1306-90FD-767D6E2689BC}"/>
          </ac:spMkLst>
        </pc:spChg>
        <pc:spChg chg="mod">
          <ac:chgData name="matthew noble" userId="cd848e1783620376" providerId="LiveId" clId="{99AE10B3-23EA-413E-A6DE-2DD886A46996}" dt="2024-06-20T00:30:00.418" v="9324" actId="27636"/>
          <ac:spMkLst>
            <pc:docMk/>
            <pc:sldMk cId="198207467" sldId="268"/>
            <ac:spMk id="6" creationId="{8BB4D25A-A835-98FF-C5FE-B7EF8641A4BE}"/>
          </ac:spMkLst>
        </pc:spChg>
        <pc:spChg chg="add">
          <ac:chgData name="matthew noble" userId="cd848e1783620376" providerId="LiveId" clId="{99AE10B3-23EA-413E-A6DE-2DD886A46996}" dt="2024-06-20T00:30:00.402" v="9323" actId="26606"/>
          <ac:spMkLst>
            <pc:docMk/>
            <pc:sldMk cId="198207467" sldId="268"/>
            <ac:spMk id="12" creationId="{53B021B3-DE93-4AB7-8A18-CF5F1CED88B8}"/>
          </ac:spMkLst>
        </pc:spChg>
        <pc:spChg chg="add">
          <ac:chgData name="matthew noble" userId="cd848e1783620376" providerId="LiveId" clId="{99AE10B3-23EA-413E-A6DE-2DD886A46996}" dt="2024-06-20T00:30:00.402" v="9323" actId="26606"/>
          <ac:spMkLst>
            <pc:docMk/>
            <pc:sldMk cId="198207467" sldId="268"/>
            <ac:spMk id="14" creationId="{52D502E5-F6B4-4D58-B4AE-FC466FF15EE8}"/>
          </ac:spMkLst>
        </pc:spChg>
        <pc:spChg chg="add">
          <ac:chgData name="matthew noble" userId="cd848e1783620376" providerId="LiveId" clId="{99AE10B3-23EA-413E-A6DE-2DD886A46996}" dt="2024-06-20T00:30:00.402" v="9323" actId="26606"/>
          <ac:spMkLst>
            <pc:docMk/>
            <pc:sldMk cId="198207467" sldId="268"/>
            <ac:spMk id="16" creationId="{9DECDBF4-02B6-4BB4-B65B-B8107AD6A9E8}"/>
          </ac:spMkLst>
        </pc:spChg>
      </pc:sldChg>
      <pc:sldChg chg="addSp delSp modSp new mod setBg">
        <pc:chgData name="matthew noble" userId="cd848e1783620376" providerId="LiveId" clId="{99AE10B3-23EA-413E-A6DE-2DD886A46996}" dt="2024-06-20T00:35:59.995" v="9470" actId="403"/>
        <pc:sldMkLst>
          <pc:docMk/>
          <pc:sldMk cId="1614567010" sldId="269"/>
        </pc:sldMkLst>
        <pc:spChg chg="mod">
          <ac:chgData name="matthew noble" userId="cd848e1783620376" providerId="LiveId" clId="{99AE10B3-23EA-413E-A6DE-2DD886A46996}" dt="2024-06-20T00:31:02.312" v="9368" actId="20577"/>
          <ac:spMkLst>
            <pc:docMk/>
            <pc:sldMk cId="1614567010" sldId="269"/>
            <ac:spMk id="2" creationId="{4A3BDD70-62DB-3495-5481-ABA43D9D5AAE}"/>
          </ac:spMkLst>
        </pc:spChg>
        <pc:spChg chg="add del mod">
          <ac:chgData name="matthew noble" userId="cd848e1783620376" providerId="LiveId" clId="{99AE10B3-23EA-413E-A6DE-2DD886A46996}" dt="2024-06-20T00:30:54.160" v="9339" actId="26606"/>
          <ac:spMkLst>
            <pc:docMk/>
            <pc:sldMk cId="1614567010" sldId="269"/>
            <ac:spMk id="3" creationId="{E5B30704-0E9B-1260-B2EB-ED9F4BA0E430}"/>
          </ac:spMkLst>
        </pc:spChg>
        <pc:spChg chg="add">
          <ac:chgData name="matthew noble" userId="cd848e1783620376" providerId="LiveId" clId="{99AE10B3-23EA-413E-A6DE-2DD886A46996}" dt="2024-06-20T00:30:54.160" v="9339" actId="26606"/>
          <ac:spMkLst>
            <pc:docMk/>
            <pc:sldMk cId="1614567010" sldId="269"/>
            <ac:spMk id="8" creationId="{1B15ED52-F352-441B-82BF-E0EA34836D08}"/>
          </ac:spMkLst>
        </pc:spChg>
        <pc:spChg chg="add del">
          <ac:chgData name="matthew noble" userId="cd848e1783620376" providerId="LiveId" clId="{99AE10B3-23EA-413E-A6DE-2DD886A46996}" dt="2024-06-20T00:30:54.153" v="9338" actId="26606"/>
          <ac:spMkLst>
            <pc:docMk/>
            <pc:sldMk cId="1614567010" sldId="269"/>
            <ac:spMk id="9" creationId="{5C8908E2-EE49-44D2-9428-A28D2312A8D5}"/>
          </ac:spMkLst>
        </pc:spChg>
        <pc:spChg chg="add">
          <ac:chgData name="matthew noble" userId="cd848e1783620376" providerId="LiveId" clId="{99AE10B3-23EA-413E-A6DE-2DD886A46996}" dt="2024-06-20T00:30:54.160" v="9339" actId="26606"/>
          <ac:spMkLst>
            <pc:docMk/>
            <pc:sldMk cId="1614567010" sldId="269"/>
            <ac:spMk id="10" creationId="{3B2E3793-BFE6-45A2-9B7B-E18844431C99}"/>
          </ac:spMkLst>
        </pc:spChg>
        <pc:spChg chg="add">
          <ac:chgData name="matthew noble" userId="cd848e1783620376" providerId="LiveId" clId="{99AE10B3-23EA-413E-A6DE-2DD886A46996}" dt="2024-06-20T00:30:54.160" v="9339" actId="26606"/>
          <ac:spMkLst>
            <pc:docMk/>
            <pc:sldMk cId="1614567010" sldId="269"/>
            <ac:spMk id="14" creationId="{375E0459-6403-40CD-989D-56A4407CA12E}"/>
          </ac:spMkLst>
        </pc:spChg>
        <pc:spChg chg="add del">
          <ac:chgData name="matthew noble" userId="cd848e1783620376" providerId="LiveId" clId="{99AE10B3-23EA-413E-A6DE-2DD886A46996}" dt="2024-06-20T00:30:54.153" v="9338" actId="26606"/>
          <ac:spMkLst>
            <pc:docMk/>
            <pc:sldMk cId="1614567010" sldId="269"/>
            <ac:spMk id="15" creationId="{7449A6C7-D15F-4AA5-BFA5-71A404B47016}"/>
          </ac:spMkLst>
        </pc:spChg>
        <pc:spChg chg="add">
          <ac:chgData name="matthew noble" userId="cd848e1783620376" providerId="LiveId" clId="{99AE10B3-23EA-413E-A6DE-2DD886A46996}" dt="2024-06-20T00:30:54.160" v="9339" actId="26606"/>
          <ac:spMkLst>
            <pc:docMk/>
            <pc:sldMk cId="1614567010" sldId="269"/>
            <ac:spMk id="16" creationId="{53E5B1A8-3AC9-4BD1-9BBC-78CA94F2D1BA}"/>
          </ac:spMkLst>
        </pc:spChg>
        <pc:spChg chg="add del">
          <ac:chgData name="matthew noble" userId="cd848e1783620376" providerId="LiveId" clId="{99AE10B3-23EA-413E-A6DE-2DD886A46996}" dt="2024-06-20T00:30:54.153" v="9338" actId="26606"/>
          <ac:spMkLst>
            <pc:docMk/>
            <pc:sldMk cId="1614567010" sldId="269"/>
            <ac:spMk id="17" creationId="{ED888B23-07FA-482A-96DF-47E31AF1A603}"/>
          </ac:spMkLst>
        </pc:spChg>
        <pc:spChg chg="add">
          <ac:chgData name="matthew noble" userId="cd848e1783620376" providerId="LiveId" clId="{99AE10B3-23EA-413E-A6DE-2DD886A46996}" dt="2024-06-20T00:30:54.160" v="9339" actId="26606"/>
          <ac:spMkLst>
            <pc:docMk/>
            <pc:sldMk cId="1614567010" sldId="269"/>
            <ac:spMk id="19" creationId="{BC4C4868-CB8F-4AF9-9CDB-8108F2C19B67}"/>
          </ac:spMkLst>
        </pc:spChg>
        <pc:spChg chg="add mod">
          <ac:chgData name="matthew noble" userId="cd848e1783620376" providerId="LiveId" clId="{99AE10B3-23EA-413E-A6DE-2DD886A46996}" dt="2024-06-20T00:35:59.995" v="9470" actId="403"/>
          <ac:spMkLst>
            <pc:docMk/>
            <pc:sldMk cId="1614567010" sldId="269"/>
            <ac:spMk id="20" creationId="{E5B30704-0E9B-1260-B2EB-ED9F4BA0E430}"/>
          </ac:spMkLst>
        </pc:spChg>
        <pc:grpChg chg="add del">
          <ac:chgData name="matthew noble" userId="cd848e1783620376" providerId="LiveId" clId="{99AE10B3-23EA-413E-A6DE-2DD886A46996}" dt="2024-06-20T00:30:54.153" v="9338" actId="26606"/>
          <ac:grpSpMkLst>
            <pc:docMk/>
            <pc:sldMk cId="1614567010" sldId="269"/>
            <ac:grpSpMk id="11" creationId="{05314994-6337-4875-8CF5-652CAFE8342C}"/>
          </ac:grpSpMkLst>
        </pc:grpChg>
        <pc:graphicFrameChg chg="add del">
          <ac:chgData name="matthew noble" userId="cd848e1783620376" providerId="LiveId" clId="{99AE10B3-23EA-413E-A6DE-2DD886A46996}" dt="2024-06-20T00:30:54.153" v="9338" actId="26606"/>
          <ac:graphicFrameMkLst>
            <pc:docMk/>
            <pc:sldMk cId="1614567010" sldId="269"/>
            <ac:graphicFrameMk id="5" creationId="{A2A0A835-4D46-1979-2DE5-DCF3A23CCFB3}"/>
          </ac:graphicFrameMkLst>
        </pc:graphicFrameChg>
      </pc:sldChg>
      <pc:sldChg chg="addSp modSp new mod setBg">
        <pc:chgData name="matthew noble" userId="cd848e1783620376" providerId="LiveId" clId="{99AE10B3-23EA-413E-A6DE-2DD886A46996}" dt="2024-06-20T00:35:16.923" v="9468" actId="20577"/>
        <pc:sldMkLst>
          <pc:docMk/>
          <pc:sldMk cId="1959809817" sldId="270"/>
        </pc:sldMkLst>
        <pc:spChg chg="mod">
          <ac:chgData name="matthew noble" userId="cd848e1783620376" providerId="LiveId" clId="{99AE10B3-23EA-413E-A6DE-2DD886A46996}" dt="2024-06-20T00:24:51.774" v="9276" actId="26606"/>
          <ac:spMkLst>
            <pc:docMk/>
            <pc:sldMk cId="1959809817" sldId="270"/>
            <ac:spMk id="2" creationId="{AD997A3A-B55E-6AB8-3D90-8E68DE16A191}"/>
          </ac:spMkLst>
        </pc:spChg>
        <pc:spChg chg="mod">
          <ac:chgData name="matthew noble" userId="cd848e1783620376" providerId="LiveId" clId="{99AE10B3-23EA-413E-A6DE-2DD886A46996}" dt="2024-06-20T00:35:16.923" v="9468" actId="20577"/>
          <ac:spMkLst>
            <pc:docMk/>
            <pc:sldMk cId="1959809817" sldId="270"/>
            <ac:spMk id="3" creationId="{54E69685-8A50-2DEC-7403-0D1559F2AFC8}"/>
          </ac:spMkLst>
        </pc:spChg>
        <pc:spChg chg="add">
          <ac:chgData name="matthew noble" userId="cd848e1783620376" providerId="LiveId" clId="{99AE10B3-23EA-413E-A6DE-2DD886A46996}" dt="2024-06-20T00:24:51.774" v="9276" actId="26606"/>
          <ac:spMkLst>
            <pc:docMk/>
            <pc:sldMk cId="1959809817" sldId="270"/>
            <ac:spMk id="8" creationId="{1B15ED52-F352-441B-82BF-E0EA34836D08}"/>
          </ac:spMkLst>
        </pc:spChg>
        <pc:spChg chg="add">
          <ac:chgData name="matthew noble" userId="cd848e1783620376" providerId="LiveId" clId="{99AE10B3-23EA-413E-A6DE-2DD886A46996}" dt="2024-06-20T00:24:51.774" v="9276" actId="26606"/>
          <ac:spMkLst>
            <pc:docMk/>
            <pc:sldMk cId="1959809817" sldId="270"/>
            <ac:spMk id="10" creationId="{3B2E3793-BFE6-45A2-9B7B-E18844431C99}"/>
          </ac:spMkLst>
        </pc:spChg>
        <pc:spChg chg="add">
          <ac:chgData name="matthew noble" userId="cd848e1783620376" providerId="LiveId" clId="{99AE10B3-23EA-413E-A6DE-2DD886A46996}" dt="2024-06-20T00:24:51.774" v="9276" actId="26606"/>
          <ac:spMkLst>
            <pc:docMk/>
            <pc:sldMk cId="1959809817" sldId="270"/>
            <ac:spMk id="12" creationId="{BC4C4868-CB8F-4AF9-9CDB-8108F2C19B67}"/>
          </ac:spMkLst>
        </pc:spChg>
        <pc:spChg chg="add">
          <ac:chgData name="matthew noble" userId="cd848e1783620376" providerId="LiveId" clId="{99AE10B3-23EA-413E-A6DE-2DD886A46996}" dt="2024-06-20T00:24:51.774" v="9276" actId="26606"/>
          <ac:spMkLst>
            <pc:docMk/>
            <pc:sldMk cId="1959809817" sldId="270"/>
            <ac:spMk id="14" creationId="{375E0459-6403-40CD-989D-56A4407CA12E}"/>
          </ac:spMkLst>
        </pc:spChg>
        <pc:spChg chg="add">
          <ac:chgData name="matthew noble" userId="cd848e1783620376" providerId="LiveId" clId="{99AE10B3-23EA-413E-A6DE-2DD886A46996}" dt="2024-06-20T00:24:51.774" v="9276" actId="26606"/>
          <ac:spMkLst>
            <pc:docMk/>
            <pc:sldMk cId="1959809817" sldId="270"/>
            <ac:spMk id="16" creationId="{53E5B1A8-3AC9-4BD1-9BBC-78CA94F2D1BA}"/>
          </ac:spMkLst>
        </pc:spChg>
      </pc:sldChg>
      <pc:sldChg chg="addSp delSp modSp new mod setBg">
        <pc:chgData name="matthew noble" userId="cd848e1783620376" providerId="LiveId" clId="{99AE10B3-23EA-413E-A6DE-2DD886A46996}" dt="2024-06-20T00:28:23.391" v="9319" actId="26606"/>
        <pc:sldMkLst>
          <pc:docMk/>
          <pc:sldMk cId="1245212502" sldId="271"/>
        </pc:sldMkLst>
        <pc:spChg chg="mod">
          <ac:chgData name="matthew noble" userId="cd848e1783620376" providerId="LiveId" clId="{99AE10B3-23EA-413E-A6DE-2DD886A46996}" dt="2024-06-20T00:28:23.391" v="9319" actId="26606"/>
          <ac:spMkLst>
            <pc:docMk/>
            <pc:sldMk cId="1245212502" sldId="271"/>
            <ac:spMk id="2" creationId="{17C707BF-2F9B-2F51-11A9-31EB4D120A94}"/>
          </ac:spMkLst>
        </pc:spChg>
        <pc:spChg chg="del mod">
          <ac:chgData name="matthew noble" userId="cd848e1783620376" providerId="LiveId" clId="{99AE10B3-23EA-413E-A6DE-2DD886A46996}" dt="2024-06-19T23:22:55.659" v="5538" actId="3680"/>
          <ac:spMkLst>
            <pc:docMk/>
            <pc:sldMk cId="1245212502" sldId="271"/>
            <ac:spMk id="3" creationId="{67824672-8094-5E24-7D7F-BE10CB496132}"/>
          </ac:spMkLst>
        </pc:spChg>
        <pc:spChg chg="add mod">
          <ac:chgData name="matthew noble" userId="cd848e1783620376" providerId="LiveId" clId="{99AE10B3-23EA-413E-A6DE-2DD886A46996}" dt="2024-06-20T00:28:23.391" v="9319" actId="26606"/>
          <ac:spMkLst>
            <pc:docMk/>
            <pc:sldMk cId="1245212502" sldId="271"/>
            <ac:spMk id="5" creationId="{47196763-4F3D-91C8-7E1C-4735C143EDB9}"/>
          </ac:spMkLst>
        </pc:spChg>
        <pc:spChg chg="add">
          <ac:chgData name="matthew noble" userId="cd848e1783620376" providerId="LiveId" clId="{99AE10B3-23EA-413E-A6DE-2DD886A46996}" dt="2024-06-20T00:28:23.391" v="9319" actId="26606"/>
          <ac:spMkLst>
            <pc:docMk/>
            <pc:sldMk cId="1245212502" sldId="271"/>
            <ac:spMk id="10" creationId="{2596F992-698C-48C0-9D89-70DA4CE927EF}"/>
          </ac:spMkLst>
        </pc:spChg>
        <pc:spChg chg="add">
          <ac:chgData name="matthew noble" userId="cd848e1783620376" providerId="LiveId" clId="{99AE10B3-23EA-413E-A6DE-2DD886A46996}" dt="2024-06-20T00:28:23.391" v="9319" actId="26606"/>
          <ac:spMkLst>
            <pc:docMk/>
            <pc:sldMk cId="1245212502" sldId="271"/>
            <ac:spMk id="12" creationId="{A344AAA5-41F4-4862-97EF-688D31DC7567}"/>
          </ac:spMkLst>
        </pc:spChg>
        <pc:spChg chg="add">
          <ac:chgData name="matthew noble" userId="cd848e1783620376" providerId="LiveId" clId="{99AE10B3-23EA-413E-A6DE-2DD886A46996}" dt="2024-06-20T00:28:23.391" v="9319" actId="26606"/>
          <ac:spMkLst>
            <pc:docMk/>
            <pc:sldMk cId="1245212502" sldId="271"/>
            <ac:spMk id="14" creationId="{69E1A62C-2AAF-4B3E-8CDB-65E237080997}"/>
          </ac:spMkLst>
        </pc:spChg>
        <pc:graphicFrameChg chg="add mod ord modGraphic">
          <ac:chgData name="matthew noble" userId="cd848e1783620376" providerId="LiveId" clId="{99AE10B3-23EA-413E-A6DE-2DD886A46996}" dt="2024-06-20T00:28:23.391" v="9319" actId="26606"/>
          <ac:graphicFrameMkLst>
            <pc:docMk/>
            <pc:sldMk cId="1245212502" sldId="271"/>
            <ac:graphicFrameMk id="4" creationId="{82DA3DE7-F2DF-8101-848B-02162250E386}"/>
          </ac:graphicFrameMkLst>
        </pc:graphicFrameChg>
      </pc:sldChg>
      <pc:sldChg chg="addSp modSp add mod setBg">
        <pc:chgData name="matthew noble" userId="cd848e1783620376" providerId="LiveId" clId="{99AE10B3-23EA-413E-A6DE-2DD886A46996}" dt="2024-06-20T00:36:08.082" v="9472" actId="14100"/>
        <pc:sldMkLst>
          <pc:docMk/>
          <pc:sldMk cId="2714303823" sldId="272"/>
        </pc:sldMkLst>
        <pc:spChg chg="mod">
          <ac:chgData name="matthew noble" userId="cd848e1783620376" providerId="LiveId" clId="{99AE10B3-23EA-413E-A6DE-2DD886A46996}" dt="2024-06-20T00:31:15.982" v="9388" actId="20577"/>
          <ac:spMkLst>
            <pc:docMk/>
            <pc:sldMk cId="2714303823" sldId="272"/>
            <ac:spMk id="2" creationId="{4A3BDD70-62DB-3495-5481-ABA43D9D5AAE}"/>
          </ac:spMkLst>
        </pc:spChg>
        <pc:spChg chg="mod">
          <ac:chgData name="matthew noble" userId="cd848e1783620376" providerId="LiveId" clId="{99AE10B3-23EA-413E-A6DE-2DD886A46996}" dt="2024-06-20T00:36:08.082" v="9472" actId="14100"/>
          <ac:spMkLst>
            <pc:docMk/>
            <pc:sldMk cId="2714303823" sldId="272"/>
            <ac:spMk id="3" creationId="{E5B30704-0E9B-1260-B2EB-ED9F4BA0E430}"/>
          </ac:spMkLst>
        </pc:spChg>
        <pc:spChg chg="add">
          <ac:chgData name="matthew noble" userId="cd848e1783620376" providerId="LiveId" clId="{99AE10B3-23EA-413E-A6DE-2DD886A46996}" dt="2024-06-20T00:31:09.603" v="9369" actId="26606"/>
          <ac:spMkLst>
            <pc:docMk/>
            <pc:sldMk cId="2714303823" sldId="272"/>
            <ac:spMk id="8" creationId="{1B15ED52-F352-441B-82BF-E0EA34836D08}"/>
          </ac:spMkLst>
        </pc:spChg>
        <pc:spChg chg="add">
          <ac:chgData name="matthew noble" userId="cd848e1783620376" providerId="LiveId" clId="{99AE10B3-23EA-413E-A6DE-2DD886A46996}" dt="2024-06-20T00:31:09.603" v="9369" actId="26606"/>
          <ac:spMkLst>
            <pc:docMk/>
            <pc:sldMk cId="2714303823" sldId="272"/>
            <ac:spMk id="10" creationId="{3B2E3793-BFE6-45A2-9B7B-E18844431C99}"/>
          </ac:spMkLst>
        </pc:spChg>
        <pc:spChg chg="add">
          <ac:chgData name="matthew noble" userId="cd848e1783620376" providerId="LiveId" clId="{99AE10B3-23EA-413E-A6DE-2DD886A46996}" dt="2024-06-20T00:31:09.603" v="9369" actId="26606"/>
          <ac:spMkLst>
            <pc:docMk/>
            <pc:sldMk cId="2714303823" sldId="272"/>
            <ac:spMk id="12" creationId="{BC4C4868-CB8F-4AF9-9CDB-8108F2C19B67}"/>
          </ac:spMkLst>
        </pc:spChg>
        <pc:spChg chg="add">
          <ac:chgData name="matthew noble" userId="cd848e1783620376" providerId="LiveId" clId="{99AE10B3-23EA-413E-A6DE-2DD886A46996}" dt="2024-06-20T00:31:09.603" v="9369" actId="26606"/>
          <ac:spMkLst>
            <pc:docMk/>
            <pc:sldMk cId="2714303823" sldId="272"/>
            <ac:spMk id="14" creationId="{375E0459-6403-40CD-989D-56A4407CA12E}"/>
          </ac:spMkLst>
        </pc:spChg>
        <pc:spChg chg="add">
          <ac:chgData name="matthew noble" userId="cd848e1783620376" providerId="LiveId" clId="{99AE10B3-23EA-413E-A6DE-2DD886A46996}" dt="2024-06-20T00:31:09.603" v="9369" actId="26606"/>
          <ac:spMkLst>
            <pc:docMk/>
            <pc:sldMk cId="2714303823" sldId="272"/>
            <ac:spMk id="16" creationId="{53E5B1A8-3AC9-4BD1-9BBC-78CA94F2D1B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d848e1783620376/Desktop/Job%20related/Data%20Analytics/Capstone/Data_excel/202405-divvy-trip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d.docs.live.net/cd848e1783620376/Desktop/Job%20related/Data%20Analytics/Capstone/Data_excel/202405-divvy-tripdata.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https://d.docs.live.net/cd848e1783620376/Desktop/Job%20related/Data%20Analytics/Capstone/Data_excel/202405-divvy-tripdata.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https://d.docs.live.net/cd848e1783620376/Desktop/Job%20related/Data%20Analytics/Capstone/Data_excel/202405-divvy-tripdata.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cd848e1783620376/Desktop/Job%20related/Data%20Analytics/Capstone/Data_excel/202405-divvy-trip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https://d.docs.live.net/cd848e1783620376/Desktop/Job%20related/Data%20Analytics/Capstone/Data_excel/202405-divvy-tripdata.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https://d.docs.live.net/cd848e1783620376/Desktop/Job%20related/Data%20Analytics/Capstone/Data_excel/202405-divvy-trip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AU" sz="1600" dirty="0"/>
              <a:t>Number of rides</a:t>
            </a:r>
            <a:r>
              <a:rPr lang="en-AU" sz="1600" baseline="0" dirty="0"/>
              <a:t> by customer classification</a:t>
            </a:r>
            <a:endParaRPr lang="en-AU"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977-4E81-B4E6-59840046DF7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977-4E81-B4E6-59840046DF73}"/>
              </c:ext>
            </c:extLst>
          </c:dPt>
          <c:dLbls>
            <c:dLbl>
              <c:idx val="0"/>
              <c:tx>
                <c:rich>
                  <a:bodyPr/>
                  <a:lstStyle/>
                  <a:p>
                    <a:fld id="{8B5336A4-E374-4C21-85E6-C30C600BA3EC}" type="CATEGORYNAME">
                      <a:rPr lang="en-US" smtClean="0"/>
                      <a:pPr/>
                      <a:t>[CATEGORY NAME]</a:t>
                    </a:fld>
                    <a:r>
                      <a:rPr lang="en-US" dirty="0"/>
                      <a:t> users</a:t>
                    </a:r>
                    <a:r>
                      <a:rPr lang="en-US" baseline="0" dirty="0"/>
                      <a:t>
</a:t>
                    </a:r>
                    <a:fld id="{EE24F740-0B0C-49E4-A76C-8060ABFD7816}" type="PERCENTAGE">
                      <a:rPr lang="en-US" baseline="0"/>
                      <a:pPr/>
                      <a:t>[PERCENTAGE]</a:t>
                    </a:fld>
                    <a:endParaRPr lang="en-US" baseline="0" dirty="0"/>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977-4E81-B4E6-59840046DF73}"/>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Analysis!$A$129:$A$130</c:f>
              <c:strCache>
                <c:ptCount val="2"/>
                <c:pt idx="0">
                  <c:v>Casual</c:v>
                </c:pt>
                <c:pt idx="1">
                  <c:v>Member</c:v>
                </c:pt>
              </c:strCache>
            </c:strRef>
          </c:cat>
          <c:val>
            <c:numRef>
              <c:f>Analysis!$B$129:$B$130</c:f>
              <c:numCache>
                <c:formatCode>General</c:formatCode>
                <c:ptCount val="2"/>
                <c:pt idx="0">
                  <c:v>231018</c:v>
                </c:pt>
                <c:pt idx="1">
                  <c:v>378475</c:v>
                </c:pt>
              </c:numCache>
            </c:numRef>
          </c:val>
          <c:extLst>
            <c:ext xmlns:c16="http://schemas.microsoft.com/office/drawing/2014/chart" uri="{C3380CC4-5D6E-409C-BE32-E72D297353CC}">
              <c16:uniqueId val="{00000004-5977-4E81-B4E6-59840046DF73}"/>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AU" sz="1600"/>
              <a:t>Starting</a:t>
            </a:r>
            <a:r>
              <a:rPr lang="en-AU" sz="1600" baseline="0"/>
              <a:t> day of ride for May 2024</a:t>
            </a:r>
            <a:endParaRPr lang="en-AU" sz="16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Analysis!$E$7</c:f>
              <c:strCache>
                <c:ptCount val="1"/>
                <c:pt idx="0">
                  <c:v>Members</c:v>
                </c:pt>
              </c:strCache>
            </c:strRef>
          </c:tx>
          <c:spPr>
            <a:solidFill>
              <a:schemeClr val="accent1"/>
            </a:solidFill>
            <a:ln>
              <a:noFill/>
            </a:ln>
            <a:effectLst/>
          </c:spPr>
          <c:invertIfNegative val="0"/>
          <c:cat>
            <c:strRef>
              <c:f>Analysis!$D$8:$D$14</c:f>
              <c:strCache>
                <c:ptCount val="7"/>
                <c:pt idx="0">
                  <c:v>Sunday</c:v>
                </c:pt>
                <c:pt idx="1">
                  <c:v>Monday</c:v>
                </c:pt>
                <c:pt idx="2">
                  <c:v>Tuesday</c:v>
                </c:pt>
                <c:pt idx="3">
                  <c:v>Wednesday</c:v>
                </c:pt>
                <c:pt idx="4">
                  <c:v>Thursday</c:v>
                </c:pt>
                <c:pt idx="5">
                  <c:v>Friday</c:v>
                </c:pt>
                <c:pt idx="6">
                  <c:v>Saturday</c:v>
                </c:pt>
              </c:strCache>
            </c:strRef>
          </c:cat>
          <c:val>
            <c:numRef>
              <c:f>Analysis!$E$8:$E$14</c:f>
              <c:numCache>
                <c:formatCode>General</c:formatCode>
                <c:ptCount val="7"/>
                <c:pt idx="0">
                  <c:v>37894</c:v>
                </c:pt>
                <c:pt idx="1">
                  <c:v>43122</c:v>
                </c:pt>
                <c:pt idx="2">
                  <c:v>47900</c:v>
                </c:pt>
                <c:pt idx="3">
                  <c:v>73264</c:v>
                </c:pt>
                <c:pt idx="4">
                  <c:v>61980</c:v>
                </c:pt>
                <c:pt idx="5">
                  <c:v>64074</c:v>
                </c:pt>
                <c:pt idx="6">
                  <c:v>50241</c:v>
                </c:pt>
              </c:numCache>
            </c:numRef>
          </c:val>
          <c:extLst>
            <c:ext xmlns:c16="http://schemas.microsoft.com/office/drawing/2014/chart" uri="{C3380CC4-5D6E-409C-BE32-E72D297353CC}">
              <c16:uniqueId val="{00000000-F7A8-442E-BEBC-FDFD852BA542}"/>
            </c:ext>
          </c:extLst>
        </c:ser>
        <c:ser>
          <c:idx val="1"/>
          <c:order val="1"/>
          <c:tx>
            <c:strRef>
              <c:f>Analysis!$F$7</c:f>
              <c:strCache>
                <c:ptCount val="1"/>
                <c:pt idx="0">
                  <c:v>Casual users</c:v>
                </c:pt>
              </c:strCache>
            </c:strRef>
          </c:tx>
          <c:spPr>
            <a:solidFill>
              <a:schemeClr val="accent2"/>
            </a:solidFill>
            <a:ln>
              <a:noFill/>
            </a:ln>
            <a:effectLst/>
          </c:spPr>
          <c:invertIfNegative val="0"/>
          <c:cat>
            <c:strRef>
              <c:f>Analysis!$D$8:$D$14</c:f>
              <c:strCache>
                <c:ptCount val="7"/>
                <c:pt idx="0">
                  <c:v>Sunday</c:v>
                </c:pt>
                <c:pt idx="1">
                  <c:v>Monday</c:v>
                </c:pt>
                <c:pt idx="2">
                  <c:v>Tuesday</c:v>
                </c:pt>
                <c:pt idx="3">
                  <c:v>Wednesday</c:v>
                </c:pt>
                <c:pt idx="4">
                  <c:v>Thursday</c:v>
                </c:pt>
                <c:pt idx="5">
                  <c:v>Friday</c:v>
                </c:pt>
                <c:pt idx="6">
                  <c:v>Saturday</c:v>
                </c:pt>
              </c:strCache>
            </c:strRef>
          </c:cat>
          <c:val>
            <c:numRef>
              <c:f>Analysis!$F$8:$F$14</c:f>
              <c:numCache>
                <c:formatCode>General</c:formatCode>
                <c:ptCount val="7"/>
                <c:pt idx="0">
                  <c:v>34501</c:v>
                </c:pt>
                <c:pt idx="1">
                  <c:v>24313</c:v>
                </c:pt>
                <c:pt idx="2">
                  <c:v>19780</c:v>
                </c:pt>
                <c:pt idx="3">
                  <c:v>33571</c:v>
                </c:pt>
                <c:pt idx="4">
                  <c:v>28828</c:v>
                </c:pt>
                <c:pt idx="5">
                  <c:v>39527</c:v>
                </c:pt>
                <c:pt idx="6">
                  <c:v>50498</c:v>
                </c:pt>
              </c:numCache>
            </c:numRef>
          </c:val>
          <c:extLst>
            <c:ext xmlns:c16="http://schemas.microsoft.com/office/drawing/2014/chart" uri="{C3380CC4-5D6E-409C-BE32-E72D297353CC}">
              <c16:uniqueId val="{00000001-F7A8-442E-BEBC-FDFD852BA542}"/>
            </c:ext>
          </c:extLst>
        </c:ser>
        <c:dLbls>
          <c:showLegendKey val="0"/>
          <c:showVal val="0"/>
          <c:showCatName val="0"/>
          <c:showSerName val="0"/>
          <c:showPercent val="0"/>
          <c:showBubbleSize val="0"/>
        </c:dLbls>
        <c:gapWidth val="219"/>
        <c:overlap val="-27"/>
        <c:axId val="597033200"/>
        <c:axId val="597030320"/>
      </c:barChart>
      <c:catAx>
        <c:axId val="59703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97030320"/>
        <c:crosses val="autoZero"/>
        <c:auto val="1"/>
        <c:lblAlgn val="ctr"/>
        <c:lblOffset val="100"/>
        <c:noMultiLvlLbl val="0"/>
      </c:catAx>
      <c:valAx>
        <c:axId val="597030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AU" sz="2000"/>
                  <a:t>Number</a:t>
                </a:r>
                <a:r>
                  <a:rPr lang="en-AU" sz="2000" baseline="0"/>
                  <a:t> of rides</a:t>
                </a:r>
                <a:endParaRPr lang="en-AU"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9703320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Usage</a:t>
            </a:r>
            <a:r>
              <a:rPr lang="en-US" sz="1600" baseline="0" dirty="0"/>
              <a:t> by </a:t>
            </a:r>
            <a:r>
              <a:rPr lang="en-US" sz="1600" dirty="0"/>
              <a:t>Members</a:t>
            </a:r>
          </a:p>
        </c:rich>
      </c:tx>
      <c:layout>
        <c:manualLayout>
          <c:xMode val="edge"/>
          <c:yMode val="edge"/>
          <c:x val="0.32667058198537235"/>
          <c:y val="2.6006195754300833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Analysis!$E$7</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3ED-4457-B002-00144597460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3ED-4457-B002-00144597460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3ED-4457-B002-00144597460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3ED-4457-B002-00144597460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3ED-4457-B002-00144597460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3ED-4457-B002-00144597460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3ED-4457-B002-001445974607}"/>
              </c:ext>
            </c:extLst>
          </c:dPt>
          <c:dLbls>
            <c:dLbl>
              <c:idx val="0"/>
              <c:layout>
                <c:manualLayout>
                  <c:x val="2.2651095418694808E-2"/>
                  <c:y val="3.034056171335097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3ED-4457-B002-001445974607}"/>
                </c:ext>
              </c:extLst>
            </c:dLbl>
            <c:dLbl>
              <c:idx val="3"/>
              <c:layout>
                <c:manualLayout>
                  <c:x val="3.393759418168249E-2"/>
                  <c:y val="-4.305509326035247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23ED-4457-B002-001445974607}"/>
                </c:ext>
              </c:extLst>
            </c:dLbl>
            <c:dLbl>
              <c:idx val="6"/>
              <c:layout>
                <c:manualLayout>
                  <c:x val="-5.5009803159687676E-2"/>
                  <c:y val="3.467492767240111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23ED-4457-B002-001445974607}"/>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Analysis!$D$8:$D$14</c:f>
              <c:strCache>
                <c:ptCount val="7"/>
                <c:pt idx="0">
                  <c:v>Sunday</c:v>
                </c:pt>
                <c:pt idx="1">
                  <c:v>Monday</c:v>
                </c:pt>
                <c:pt idx="2">
                  <c:v>Tuesday</c:v>
                </c:pt>
                <c:pt idx="3">
                  <c:v>Wednesday</c:v>
                </c:pt>
                <c:pt idx="4">
                  <c:v>Thursday</c:v>
                </c:pt>
                <c:pt idx="5">
                  <c:v>Friday</c:v>
                </c:pt>
                <c:pt idx="6">
                  <c:v>Saturday</c:v>
                </c:pt>
              </c:strCache>
            </c:strRef>
          </c:cat>
          <c:val>
            <c:numRef>
              <c:f>Analysis!$E$8:$E$14</c:f>
              <c:numCache>
                <c:formatCode>General</c:formatCode>
                <c:ptCount val="7"/>
                <c:pt idx="0">
                  <c:v>37894</c:v>
                </c:pt>
                <c:pt idx="1">
                  <c:v>43122</c:v>
                </c:pt>
                <c:pt idx="2">
                  <c:v>47900</c:v>
                </c:pt>
                <c:pt idx="3">
                  <c:v>73264</c:v>
                </c:pt>
                <c:pt idx="4">
                  <c:v>61980</c:v>
                </c:pt>
                <c:pt idx="5">
                  <c:v>64074</c:v>
                </c:pt>
                <c:pt idx="6">
                  <c:v>50241</c:v>
                </c:pt>
              </c:numCache>
            </c:numRef>
          </c:val>
          <c:extLst>
            <c:ext xmlns:c16="http://schemas.microsoft.com/office/drawing/2014/chart" uri="{C3380CC4-5D6E-409C-BE32-E72D297353CC}">
              <c16:uniqueId val="{0000000E-23ED-4457-B002-001445974607}"/>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Usage by Casual users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Analysis!$F$7</c:f>
              <c:strCache>
                <c:ptCount val="1"/>
                <c:pt idx="0">
                  <c:v>Casual users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D3-4C83-8604-04B5BE9A97E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D3-4C83-8604-04B5BE9A97E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D3-4C83-8604-04B5BE9A97E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1D3-4C83-8604-04B5BE9A97E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1D3-4C83-8604-04B5BE9A97E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1D3-4C83-8604-04B5BE9A97E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1D3-4C83-8604-04B5BE9A97E9}"/>
              </c:ext>
            </c:extLst>
          </c:dPt>
          <c:dLbls>
            <c:dLbl>
              <c:idx val="4"/>
              <c:layout>
                <c:manualLayout>
                  <c:x val="-5.778161078751836E-2"/>
                  <c:y val="-2.658888793845494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1D3-4C83-8604-04B5BE9A97E9}"/>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Analysis!$D$8:$D$14</c:f>
              <c:strCache>
                <c:ptCount val="7"/>
                <c:pt idx="0">
                  <c:v>Sunday</c:v>
                </c:pt>
                <c:pt idx="1">
                  <c:v>Monday</c:v>
                </c:pt>
                <c:pt idx="2">
                  <c:v>Tuesday</c:v>
                </c:pt>
                <c:pt idx="3">
                  <c:v>Wednesday</c:v>
                </c:pt>
                <c:pt idx="4">
                  <c:v>Thursday</c:v>
                </c:pt>
                <c:pt idx="5">
                  <c:v>Friday</c:v>
                </c:pt>
                <c:pt idx="6">
                  <c:v>Saturday</c:v>
                </c:pt>
              </c:strCache>
            </c:strRef>
          </c:cat>
          <c:val>
            <c:numRef>
              <c:f>Analysis!$F$8:$F$14</c:f>
              <c:numCache>
                <c:formatCode>General</c:formatCode>
                <c:ptCount val="7"/>
                <c:pt idx="0">
                  <c:v>34501</c:v>
                </c:pt>
                <c:pt idx="1">
                  <c:v>24313</c:v>
                </c:pt>
                <c:pt idx="2">
                  <c:v>19780</c:v>
                </c:pt>
                <c:pt idx="3">
                  <c:v>33571</c:v>
                </c:pt>
                <c:pt idx="4">
                  <c:v>28828</c:v>
                </c:pt>
                <c:pt idx="5">
                  <c:v>39527</c:v>
                </c:pt>
                <c:pt idx="6">
                  <c:v>50498</c:v>
                </c:pt>
              </c:numCache>
            </c:numRef>
          </c:val>
          <c:extLst>
            <c:ext xmlns:c16="http://schemas.microsoft.com/office/drawing/2014/chart" uri="{C3380CC4-5D6E-409C-BE32-E72D297353CC}">
              <c16:uniqueId val="{0000000E-D1D3-4C83-8604-04B5BE9A97E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AU" sz="1600"/>
              <a:t>Average ride</a:t>
            </a:r>
            <a:r>
              <a:rPr lang="en-AU" sz="1600" baseline="0"/>
              <a:t> length by day and membership type</a:t>
            </a:r>
            <a:endParaRPr lang="en-AU" sz="16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Analysis!$E$18</c:f>
              <c:strCache>
                <c:ptCount val="1"/>
                <c:pt idx="0">
                  <c:v>Members</c:v>
                </c:pt>
              </c:strCache>
            </c:strRef>
          </c:tx>
          <c:spPr>
            <a:solidFill>
              <a:schemeClr val="accent1"/>
            </a:solidFill>
            <a:ln>
              <a:noFill/>
            </a:ln>
            <a:effectLst/>
          </c:spPr>
          <c:invertIfNegative val="0"/>
          <c:cat>
            <c:strRef>
              <c:f>Analysis!$D$19:$D$25</c:f>
              <c:strCache>
                <c:ptCount val="7"/>
                <c:pt idx="0">
                  <c:v>Sunday</c:v>
                </c:pt>
                <c:pt idx="1">
                  <c:v>Monday</c:v>
                </c:pt>
                <c:pt idx="2">
                  <c:v>Tuesday</c:v>
                </c:pt>
                <c:pt idx="3">
                  <c:v>Wednesday</c:v>
                </c:pt>
                <c:pt idx="4">
                  <c:v>Thursday</c:v>
                </c:pt>
                <c:pt idx="5">
                  <c:v>Friday</c:v>
                </c:pt>
                <c:pt idx="6">
                  <c:v>Saturday</c:v>
                </c:pt>
              </c:strCache>
            </c:strRef>
          </c:cat>
          <c:val>
            <c:numRef>
              <c:f>Analysis!$E$19:$E$25</c:f>
              <c:numCache>
                <c:formatCode>[h]:mm:ss</c:formatCode>
                <c:ptCount val="7"/>
                <c:pt idx="0">
                  <c:v>1.0365109899647543E-2</c:v>
                </c:pt>
                <c:pt idx="1">
                  <c:v>9.1978183238198424E-3</c:v>
                </c:pt>
                <c:pt idx="2">
                  <c:v>8.7252752164975779E-3</c:v>
                </c:pt>
                <c:pt idx="3">
                  <c:v>9.1124157220873522E-3</c:v>
                </c:pt>
                <c:pt idx="4">
                  <c:v>8.7513264060656779E-3</c:v>
                </c:pt>
                <c:pt idx="5">
                  <c:v>9.0932531063666559E-3</c:v>
                </c:pt>
                <c:pt idx="6">
                  <c:v>1.0809213019173204E-2</c:v>
                </c:pt>
              </c:numCache>
            </c:numRef>
          </c:val>
          <c:extLst>
            <c:ext xmlns:c16="http://schemas.microsoft.com/office/drawing/2014/chart" uri="{C3380CC4-5D6E-409C-BE32-E72D297353CC}">
              <c16:uniqueId val="{00000000-2575-421C-9CC9-8A97DC6320D5}"/>
            </c:ext>
          </c:extLst>
        </c:ser>
        <c:ser>
          <c:idx val="1"/>
          <c:order val="1"/>
          <c:tx>
            <c:strRef>
              <c:f>Analysis!$F$18</c:f>
              <c:strCache>
                <c:ptCount val="1"/>
                <c:pt idx="0">
                  <c:v>Casual users</c:v>
                </c:pt>
              </c:strCache>
            </c:strRef>
          </c:tx>
          <c:spPr>
            <a:solidFill>
              <a:schemeClr val="accent2"/>
            </a:solidFill>
            <a:ln>
              <a:noFill/>
            </a:ln>
            <a:effectLst/>
          </c:spPr>
          <c:invertIfNegative val="0"/>
          <c:cat>
            <c:strRef>
              <c:f>Analysis!$D$19:$D$25</c:f>
              <c:strCache>
                <c:ptCount val="7"/>
                <c:pt idx="0">
                  <c:v>Sunday</c:v>
                </c:pt>
                <c:pt idx="1">
                  <c:v>Monday</c:v>
                </c:pt>
                <c:pt idx="2">
                  <c:v>Tuesday</c:v>
                </c:pt>
                <c:pt idx="3">
                  <c:v>Wednesday</c:v>
                </c:pt>
                <c:pt idx="4">
                  <c:v>Thursday</c:v>
                </c:pt>
                <c:pt idx="5">
                  <c:v>Friday</c:v>
                </c:pt>
                <c:pt idx="6">
                  <c:v>Saturday</c:v>
                </c:pt>
              </c:strCache>
            </c:strRef>
          </c:cat>
          <c:val>
            <c:numRef>
              <c:f>Analysis!$F$19:$F$25</c:f>
              <c:numCache>
                <c:formatCode>[h]:mm:ss</c:formatCode>
                <c:ptCount val="7"/>
                <c:pt idx="0">
                  <c:v>2.2916345913688459E-2</c:v>
                </c:pt>
                <c:pt idx="1">
                  <c:v>1.6526137615574386E-2</c:v>
                </c:pt>
                <c:pt idx="2">
                  <c:v>1.5589075047602692E-2</c:v>
                </c:pt>
                <c:pt idx="3">
                  <c:v>1.6852944169637927E-2</c:v>
                </c:pt>
                <c:pt idx="4">
                  <c:v>1.6558780109298701E-2</c:v>
                </c:pt>
                <c:pt idx="5">
                  <c:v>2.1285504130125497E-2</c:v>
                </c:pt>
                <c:pt idx="6">
                  <c:v>2.3898500764490772E-2</c:v>
                </c:pt>
              </c:numCache>
            </c:numRef>
          </c:val>
          <c:extLst>
            <c:ext xmlns:c16="http://schemas.microsoft.com/office/drawing/2014/chart" uri="{C3380CC4-5D6E-409C-BE32-E72D297353CC}">
              <c16:uniqueId val="{00000001-2575-421C-9CC9-8A97DC6320D5}"/>
            </c:ext>
          </c:extLst>
        </c:ser>
        <c:dLbls>
          <c:showLegendKey val="0"/>
          <c:showVal val="0"/>
          <c:showCatName val="0"/>
          <c:showSerName val="0"/>
          <c:showPercent val="0"/>
          <c:showBubbleSize val="0"/>
        </c:dLbls>
        <c:gapWidth val="219"/>
        <c:overlap val="-27"/>
        <c:axId val="578863616"/>
        <c:axId val="578864096"/>
      </c:barChart>
      <c:catAx>
        <c:axId val="578863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78864096"/>
        <c:crosses val="autoZero"/>
        <c:auto val="1"/>
        <c:lblAlgn val="ctr"/>
        <c:lblOffset val="100"/>
        <c:noMultiLvlLbl val="0"/>
      </c:catAx>
      <c:valAx>
        <c:axId val="578864096"/>
        <c:scaling>
          <c:orientation val="minMax"/>
          <c:max val="2.5000000000000005E-2"/>
        </c:scaling>
        <c:delete val="0"/>
        <c:axPos val="l"/>
        <c:majorGridlines>
          <c:spPr>
            <a:ln w="9525" cap="flat" cmpd="sng" algn="ctr">
              <a:solidFill>
                <a:sysClr val="windowText" lastClr="000000">
                  <a:lumMod val="25000"/>
                  <a:lumOff val="75000"/>
                  <a:alpha val="93000"/>
                </a:sys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78863616"/>
        <c:crosses val="autoZero"/>
        <c:crossBetween val="between"/>
        <c:minorUnit val="1.0000000000000002E-3"/>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Trip</a:t>
            </a:r>
            <a:r>
              <a:rPr lang="en-US" sz="1600" baseline="0" dirty="0"/>
              <a:t> types of m</a:t>
            </a:r>
            <a:r>
              <a:rPr lang="en-US" sz="1600" dirty="0"/>
              <a:t>embers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Analysis!$B$92</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960-4706-A7CF-300704F549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960-4706-A7CF-300704F549C4}"/>
              </c:ext>
            </c:extLst>
          </c:dPt>
          <c:dLbls>
            <c:dLbl>
              <c:idx val="0"/>
              <c:layout>
                <c:manualLayout>
                  <c:x val="6.9000005433071179E-2"/>
                  <c:y val="6.029233799617098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90629"/>
                        <a:gd name="adj2" fmla="val 37662"/>
                      </a:avLst>
                    </a:prstGeom>
                    <a:noFill/>
                    <a:ln>
                      <a:noFill/>
                    </a:ln>
                  </c15:spPr>
                </c:ext>
                <c:ext xmlns:c16="http://schemas.microsoft.com/office/drawing/2014/chart" uri="{C3380CC4-5D6E-409C-BE32-E72D297353CC}">
                  <c16:uniqueId val="{00000001-7960-4706-A7CF-300704F549C4}"/>
                </c:ext>
              </c:extLst>
            </c:dLbl>
            <c:dLbl>
              <c:idx val="1"/>
              <c:layout>
                <c:manualLayout>
                  <c:x val="-6.900000543307129E-2"/>
                  <c:y val="-9.3179067812264246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82393"/>
                        <a:gd name="adj2" fmla="val -22680"/>
                      </a:avLst>
                    </a:prstGeom>
                    <a:noFill/>
                    <a:ln>
                      <a:noFill/>
                    </a:ln>
                  </c15:spPr>
                </c:ext>
                <c:ext xmlns:c16="http://schemas.microsoft.com/office/drawing/2014/chart" uri="{C3380CC4-5D6E-409C-BE32-E72D297353CC}">
                  <c16:uniqueId val="{00000003-7960-4706-A7CF-300704F549C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Analysis!$A$93:$A$94</c:f>
              <c:strCache>
                <c:ptCount val="2"/>
                <c:pt idx="0">
                  <c:v>Round trips</c:v>
                </c:pt>
                <c:pt idx="1">
                  <c:v>One way</c:v>
                </c:pt>
              </c:strCache>
            </c:strRef>
          </c:cat>
          <c:val>
            <c:numRef>
              <c:f>Analysis!$B$93:$B$94</c:f>
              <c:numCache>
                <c:formatCode>General</c:formatCode>
                <c:ptCount val="2"/>
                <c:pt idx="0">
                  <c:v>42694</c:v>
                </c:pt>
                <c:pt idx="1">
                  <c:v>335781</c:v>
                </c:pt>
              </c:numCache>
            </c:numRef>
          </c:val>
          <c:extLst>
            <c:ext xmlns:c16="http://schemas.microsoft.com/office/drawing/2014/chart" uri="{C3380CC4-5D6E-409C-BE32-E72D297353CC}">
              <c16:uniqueId val="{00000004-7960-4706-A7CF-300704F549C4}"/>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Trip</a:t>
            </a:r>
            <a:r>
              <a:rPr lang="en-US" sz="1600" baseline="0" dirty="0"/>
              <a:t> types of c</a:t>
            </a:r>
            <a:r>
              <a:rPr lang="en-US" sz="1600" dirty="0"/>
              <a:t>asual users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Analysis!$C$92</c:f>
              <c:strCache>
                <c:ptCount val="1"/>
                <c:pt idx="0">
                  <c:v>Casual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B76-4ACB-83AF-0867657919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B76-4ACB-83AF-08676579190F}"/>
              </c:ext>
            </c:extLst>
          </c:dPt>
          <c:dLbls>
            <c:dLbl>
              <c:idx val="0"/>
              <c:layout>
                <c:manualLayout>
                  <c:x val="4.5685271883724871E-2"/>
                  <c:y val="6.498196793029020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B76-4ACB-83AF-08676579190F}"/>
                </c:ext>
              </c:extLst>
            </c:dLbl>
            <c:dLbl>
              <c:idx val="1"/>
              <c:layout>
                <c:manualLayout>
                  <c:x val="-5.1776641468221543E-2"/>
                  <c:y val="-8.122745991286275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B76-4ACB-83AF-08676579190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Analysis!$A$93:$A$94</c:f>
              <c:strCache>
                <c:ptCount val="2"/>
                <c:pt idx="0">
                  <c:v>Round trips</c:v>
                </c:pt>
                <c:pt idx="1">
                  <c:v>One way</c:v>
                </c:pt>
              </c:strCache>
            </c:strRef>
          </c:cat>
          <c:val>
            <c:numRef>
              <c:f>Analysis!$C$93:$C$94</c:f>
              <c:numCache>
                <c:formatCode>General</c:formatCode>
                <c:ptCount val="2"/>
                <c:pt idx="0">
                  <c:v>42778</c:v>
                </c:pt>
                <c:pt idx="1">
                  <c:v>188240</c:v>
                </c:pt>
              </c:numCache>
            </c:numRef>
          </c:val>
          <c:extLst>
            <c:ext xmlns:c16="http://schemas.microsoft.com/office/drawing/2014/chart" uri="{C3380CC4-5D6E-409C-BE32-E72D297353CC}">
              <c16:uniqueId val="{00000004-1B76-4ACB-83AF-08676579190F}"/>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D9C85-1B0D-4A3A-A024-C6B00CD3FCC3}" type="datetimeFigureOut">
              <a:rPr lang="en-AU" smtClean="0"/>
              <a:t>20/06/2024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BA818-6021-4811-90DF-58E3C36B8E8A}" type="slidenum">
              <a:rPr lang="en-AU" smtClean="0"/>
              <a:t>‹#›</a:t>
            </a:fld>
            <a:endParaRPr lang="en-AU" dirty="0"/>
          </a:p>
        </p:txBody>
      </p:sp>
    </p:spTree>
    <p:extLst>
      <p:ext uri="{BB962C8B-B14F-4D97-AF65-F5344CB8AC3E}">
        <p14:creationId xmlns:p14="http://schemas.microsoft.com/office/powerpoint/2010/main" val="764208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 longer average ride length could be explained by members and casual users taking different routes, however a comparison of specific routes on the next slide would indicate that this is not the case.</a:t>
            </a:r>
          </a:p>
          <a:p>
            <a:endParaRPr lang="en-AU" dirty="0"/>
          </a:p>
        </p:txBody>
      </p:sp>
      <p:sp>
        <p:nvSpPr>
          <p:cNvPr id="4" name="Slide Number Placeholder 3"/>
          <p:cNvSpPr>
            <a:spLocks noGrp="1"/>
          </p:cNvSpPr>
          <p:nvPr>
            <p:ph type="sldNum" sz="quarter" idx="5"/>
          </p:nvPr>
        </p:nvSpPr>
        <p:spPr/>
        <p:txBody>
          <a:bodyPr/>
          <a:lstStyle/>
          <a:p>
            <a:fld id="{903BA818-6021-4811-90DF-58E3C36B8E8A}" type="slidenum">
              <a:rPr lang="en-AU" smtClean="0"/>
              <a:t>7</a:t>
            </a:fld>
            <a:endParaRPr lang="en-AU" dirty="0"/>
          </a:p>
        </p:txBody>
      </p:sp>
    </p:spTree>
    <p:extLst>
      <p:ext uri="{BB962C8B-B14F-4D97-AF65-F5344CB8AC3E}">
        <p14:creationId xmlns:p14="http://schemas.microsoft.com/office/powerpoint/2010/main" val="395549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03BA818-6021-4811-90DF-58E3C36B8E8A}" type="slidenum">
              <a:rPr lang="en-AU" smtClean="0"/>
              <a:t>8</a:t>
            </a:fld>
            <a:endParaRPr lang="en-AU" dirty="0"/>
          </a:p>
        </p:txBody>
      </p:sp>
    </p:spTree>
    <p:extLst>
      <p:ext uri="{BB962C8B-B14F-4D97-AF65-F5344CB8AC3E}">
        <p14:creationId xmlns:p14="http://schemas.microsoft.com/office/powerpoint/2010/main" val="270218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E227-E21A-45C6-B79F-DC04D13A42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0D130D6-621C-B609-39DA-2550A797FE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145CA32-39D7-BB30-766E-832C294D62E4}"/>
              </a:ext>
            </a:extLst>
          </p:cNvPr>
          <p:cNvSpPr>
            <a:spLocks noGrp="1"/>
          </p:cNvSpPr>
          <p:nvPr>
            <p:ph type="dt" sz="half" idx="10"/>
          </p:nvPr>
        </p:nvSpPr>
        <p:spPr/>
        <p:txBody>
          <a:bodyPr/>
          <a:lstStyle/>
          <a:p>
            <a:fld id="{4551FCA5-C0F2-4DF7-AE23-56F8A2E9A84D}" type="datetimeFigureOut">
              <a:rPr lang="en-AU" smtClean="0"/>
              <a:t>20/06/2024</a:t>
            </a:fld>
            <a:endParaRPr lang="en-AU" dirty="0"/>
          </a:p>
        </p:txBody>
      </p:sp>
      <p:sp>
        <p:nvSpPr>
          <p:cNvPr id="5" name="Footer Placeholder 4">
            <a:extLst>
              <a:ext uri="{FF2B5EF4-FFF2-40B4-BE49-F238E27FC236}">
                <a16:creationId xmlns:a16="http://schemas.microsoft.com/office/drawing/2014/main" id="{ABE3E3BC-34C8-ED95-74D4-179CAE087CE5}"/>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12C29672-F32E-98BB-5647-B20E12C1AB9D}"/>
              </a:ext>
            </a:extLst>
          </p:cNvPr>
          <p:cNvSpPr>
            <a:spLocks noGrp="1"/>
          </p:cNvSpPr>
          <p:nvPr>
            <p:ph type="sldNum" sz="quarter" idx="12"/>
          </p:nvPr>
        </p:nvSpPr>
        <p:spPr/>
        <p:txBody>
          <a:bodyPr/>
          <a:lstStyle/>
          <a:p>
            <a:fld id="{01D46312-1D94-4A86-9206-BEA96781BAA3}" type="slidenum">
              <a:rPr lang="en-AU" smtClean="0"/>
              <a:t>‹#›</a:t>
            </a:fld>
            <a:endParaRPr lang="en-AU" dirty="0"/>
          </a:p>
        </p:txBody>
      </p:sp>
    </p:spTree>
    <p:extLst>
      <p:ext uri="{BB962C8B-B14F-4D97-AF65-F5344CB8AC3E}">
        <p14:creationId xmlns:p14="http://schemas.microsoft.com/office/powerpoint/2010/main" val="288207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0920-7A15-801C-B673-980DD1AA75D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7A77ABC-1196-8778-79AA-06261E7066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F86F32-7F4F-A6F6-4BEA-29369DC0E5C1}"/>
              </a:ext>
            </a:extLst>
          </p:cNvPr>
          <p:cNvSpPr>
            <a:spLocks noGrp="1"/>
          </p:cNvSpPr>
          <p:nvPr>
            <p:ph type="dt" sz="half" idx="10"/>
          </p:nvPr>
        </p:nvSpPr>
        <p:spPr/>
        <p:txBody>
          <a:bodyPr/>
          <a:lstStyle/>
          <a:p>
            <a:fld id="{4551FCA5-C0F2-4DF7-AE23-56F8A2E9A84D}" type="datetimeFigureOut">
              <a:rPr lang="en-AU" smtClean="0"/>
              <a:t>20/06/2024</a:t>
            </a:fld>
            <a:endParaRPr lang="en-AU" dirty="0"/>
          </a:p>
        </p:txBody>
      </p:sp>
      <p:sp>
        <p:nvSpPr>
          <p:cNvPr id="5" name="Footer Placeholder 4">
            <a:extLst>
              <a:ext uri="{FF2B5EF4-FFF2-40B4-BE49-F238E27FC236}">
                <a16:creationId xmlns:a16="http://schemas.microsoft.com/office/drawing/2014/main" id="{641F4B5B-82FA-F4B2-47E3-C6F1E6EE168F}"/>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FA3ABFF0-47D4-E346-0360-38A97CF08E92}"/>
              </a:ext>
            </a:extLst>
          </p:cNvPr>
          <p:cNvSpPr>
            <a:spLocks noGrp="1"/>
          </p:cNvSpPr>
          <p:nvPr>
            <p:ph type="sldNum" sz="quarter" idx="12"/>
          </p:nvPr>
        </p:nvSpPr>
        <p:spPr/>
        <p:txBody>
          <a:bodyPr/>
          <a:lstStyle/>
          <a:p>
            <a:fld id="{01D46312-1D94-4A86-9206-BEA96781BAA3}" type="slidenum">
              <a:rPr lang="en-AU" smtClean="0"/>
              <a:t>‹#›</a:t>
            </a:fld>
            <a:endParaRPr lang="en-AU" dirty="0"/>
          </a:p>
        </p:txBody>
      </p:sp>
    </p:spTree>
    <p:extLst>
      <p:ext uri="{BB962C8B-B14F-4D97-AF65-F5344CB8AC3E}">
        <p14:creationId xmlns:p14="http://schemas.microsoft.com/office/powerpoint/2010/main" val="252923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6BCB60-B337-2176-7164-C68B3D21D1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583DE3A-966A-5002-4CC7-769CBDE9B7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E89A96-70A0-5D83-A16F-A89953954492}"/>
              </a:ext>
            </a:extLst>
          </p:cNvPr>
          <p:cNvSpPr>
            <a:spLocks noGrp="1"/>
          </p:cNvSpPr>
          <p:nvPr>
            <p:ph type="dt" sz="half" idx="10"/>
          </p:nvPr>
        </p:nvSpPr>
        <p:spPr/>
        <p:txBody>
          <a:bodyPr/>
          <a:lstStyle/>
          <a:p>
            <a:fld id="{4551FCA5-C0F2-4DF7-AE23-56F8A2E9A84D}" type="datetimeFigureOut">
              <a:rPr lang="en-AU" smtClean="0"/>
              <a:t>20/06/2024</a:t>
            </a:fld>
            <a:endParaRPr lang="en-AU" dirty="0"/>
          </a:p>
        </p:txBody>
      </p:sp>
      <p:sp>
        <p:nvSpPr>
          <p:cNvPr id="5" name="Footer Placeholder 4">
            <a:extLst>
              <a:ext uri="{FF2B5EF4-FFF2-40B4-BE49-F238E27FC236}">
                <a16:creationId xmlns:a16="http://schemas.microsoft.com/office/drawing/2014/main" id="{51509DB8-F4BF-0AEE-7058-A5A2F291FAF5}"/>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02E54A4A-1211-9054-EDD9-3391D706D1DA}"/>
              </a:ext>
            </a:extLst>
          </p:cNvPr>
          <p:cNvSpPr>
            <a:spLocks noGrp="1"/>
          </p:cNvSpPr>
          <p:nvPr>
            <p:ph type="sldNum" sz="quarter" idx="12"/>
          </p:nvPr>
        </p:nvSpPr>
        <p:spPr/>
        <p:txBody>
          <a:bodyPr/>
          <a:lstStyle/>
          <a:p>
            <a:fld id="{01D46312-1D94-4A86-9206-BEA96781BAA3}" type="slidenum">
              <a:rPr lang="en-AU" smtClean="0"/>
              <a:t>‹#›</a:t>
            </a:fld>
            <a:endParaRPr lang="en-AU" dirty="0"/>
          </a:p>
        </p:txBody>
      </p:sp>
    </p:spTree>
    <p:extLst>
      <p:ext uri="{BB962C8B-B14F-4D97-AF65-F5344CB8AC3E}">
        <p14:creationId xmlns:p14="http://schemas.microsoft.com/office/powerpoint/2010/main" val="17238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AF08-BD73-37D1-D319-49C22D2EA90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284A67E-2A33-AD79-9002-C08BF647A9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B06F65A-354B-C00F-93B1-DA658E253DCA}"/>
              </a:ext>
            </a:extLst>
          </p:cNvPr>
          <p:cNvSpPr>
            <a:spLocks noGrp="1"/>
          </p:cNvSpPr>
          <p:nvPr>
            <p:ph type="dt" sz="half" idx="10"/>
          </p:nvPr>
        </p:nvSpPr>
        <p:spPr/>
        <p:txBody>
          <a:bodyPr/>
          <a:lstStyle/>
          <a:p>
            <a:fld id="{4551FCA5-C0F2-4DF7-AE23-56F8A2E9A84D}" type="datetimeFigureOut">
              <a:rPr lang="en-AU" smtClean="0"/>
              <a:t>20/06/2024</a:t>
            </a:fld>
            <a:endParaRPr lang="en-AU" dirty="0"/>
          </a:p>
        </p:txBody>
      </p:sp>
      <p:sp>
        <p:nvSpPr>
          <p:cNvPr id="5" name="Footer Placeholder 4">
            <a:extLst>
              <a:ext uri="{FF2B5EF4-FFF2-40B4-BE49-F238E27FC236}">
                <a16:creationId xmlns:a16="http://schemas.microsoft.com/office/drawing/2014/main" id="{754F4DB8-3C72-06C8-EF09-8355A97649F2}"/>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A5C12808-0F6F-3C42-5D46-9520F453AE10}"/>
              </a:ext>
            </a:extLst>
          </p:cNvPr>
          <p:cNvSpPr>
            <a:spLocks noGrp="1"/>
          </p:cNvSpPr>
          <p:nvPr>
            <p:ph type="sldNum" sz="quarter" idx="12"/>
          </p:nvPr>
        </p:nvSpPr>
        <p:spPr/>
        <p:txBody>
          <a:bodyPr/>
          <a:lstStyle/>
          <a:p>
            <a:fld id="{01D46312-1D94-4A86-9206-BEA96781BAA3}" type="slidenum">
              <a:rPr lang="en-AU" smtClean="0"/>
              <a:t>‹#›</a:t>
            </a:fld>
            <a:endParaRPr lang="en-AU" dirty="0"/>
          </a:p>
        </p:txBody>
      </p:sp>
    </p:spTree>
    <p:extLst>
      <p:ext uri="{BB962C8B-B14F-4D97-AF65-F5344CB8AC3E}">
        <p14:creationId xmlns:p14="http://schemas.microsoft.com/office/powerpoint/2010/main" val="398337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3BD8-07B3-9ABD-7713-FDCB71BAA2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8D241A0-D0B6-E5E9-79F2-BAAFB8A41B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25B735-5A70-A04F-94A2-F7F45C0714A2}"/>
              </a:ext>
            </a:extLst>
          </p:cNvPr>
          <p:cNvSpPr>
            <a:spLocks noGrp="1"/>
          </p:cNvSpPr>
          <p:nvPr>
            <p:ph type="dt" sz="half" idx="10"/>
          </p:nvPr>
        </p:nvSpPr>
        <p:spPr/>
        <p:txBody>
          <a:bodyPr/>
          <a:lstStyle/>
          <a:p>
            <a:fld id="{4551FCA5-C0F2-4DF7-AE23-56F8A2E9A84D}" type="datetimeFigureOut">
              <a:rPr lang="en-AU" smtClean="0"/>
              <a:t>20/06/2024</a:t>
            </a:fld>
            <a:endParaRPr lang="en-AU" dirty="0"/>
          </a:p>
        </p:txBody>
      </p:sp>
      <p:sp>
        <p:nvSpPr>
          <p:cNvPr id="5" name="Footer Placeholder 4">
            <a:extLst>
              <a:ext uri="{FF2B5EF4-FFF2-40B4-BE49-F238E27FC236}">
                <a16:creationId xmlns:a16="http://schemas.microsoft.com/office/drawing/2014/main" id="{89D20D63-215C-3A6E-3D9A-DDD9E6EC358C}"/>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C2DF5DAF-6502-047E-D6C6-D1BEB7679285}"/>
              </a:ext>
            </a:extLst>
          </p:cNvPr>
          <p:cNvSpPr>
            <a:spLocks noGrp="1"/>
          </p:cNvSpPr>
          <p:nvPr>
            <p:ph type="sldNum" sz="quarter" idx="12"/>
          </p:nvPr>
        </p:nvSpPr>
        <p:spPr/>
        <p:txBody>
          <a:bodyPr/>
          <a:lstStyle/>
          <a:p>
            <a:fld id="{01D46312-1D94-4A86-9206-BEA96781BAA3}" type="slidenum">
              <a:rPr lang="en-AU" smtClean="0"/>
              <a:t>‹#›</a:t>
            </a:fld>
            <a:endParaRPr lang="en-AU" dirty="0"/>
          </a:p>
        </p:txBody>
      </p:sp>
    </p:spTree>
    <p:extLst>
      <p:ext uri="{BB962C8B-B14F-4D97-AF65-F5344CB8AC3E}">
        <p14:creationId xmlns:p14="http://schemas.microsoft.com/office/powerpoint/2010/main" val="313827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A68F-F558-7989-4C1F-0618BCAD155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B4B278D-1D90-2356-F3D8-20415976C7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1DF7008-988D-3892-D43F-2C46EC5260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798446-E768-FD6E-3FB4-8A5FF752ED3A}"/>
              </a:ext>
            </a:extLst>
          </p:cNvPr>
          <p:cNvSpPr>
            <a:spLocks noGrp="1"/>
          </p:cNvSpPr>
          <p:nvPr>
            <p:ph type="dt" sz="half" idx="10"/>
          </p:nvPr>
        </p:nvSpPr>
        <p:spPr/>
        <p:txBody>
          <a:bodyPr/>
          <a:lstStyle/>
          <a:p>
            <a:fld id="{4551FCA5-C0F2-4DF7-AE23-56F8A2E9A84D}" type="datetimeFigureOut">
              <a:rPr lang="en-AU" smtClean="0"/>
              <a:t>20/06/2024</a:t>
            </a:fld>
            <a:endParaRPr lang="en-AU" dirty="0"/>
          </a:p>
        </p:txBody>
      </p:sp>
      <p:sp>
        <p:nvSpPr>
          <p:cNvPr id="6" name="Footer Placeholder 5">
            <a:extLst>
              <a:ext uri="{FF2B5EF4-FFF2-40B4-BE49-F238E27FC236}">
                <a16:creationId xmlns:a16="http://schemas.microsoft.com/office/drawing/2014/main" id="{71CB0E5A-8A99-DFF6-4D45-5484E88599B6}"/>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225ABDCA-0D1B-619F-11B8-64FCF5A192A5}"/>
              </a:ext>
            </a:extLst>
          </p:cNvPr>
          <p:cNvSpPr>
            <a:spLocks noGrp="1"/>
          </p:cNvSpPr>
          <p:nvPr>
            <p:ph type="sldNum" sz="quarter" idx="12"/>
          </p:nvPr>
        </p:nvSpPr>
        <p:spPr/>
        <p:txBody>
          <a:bodyPr/>
          <a:lstStyle/>
          <a:p>
            <a:fld id="{01D46312-1D94-4A86-9206-BEA96781BAA3}" type="slidenum">
              <a:rPr lang="en-AU" smtClean="0"/>
              <a:t>‹#›</a:t>
            </a:fld>
            <a:endParaRPr lang="en-AU" dirty="0"/>
          </a:p>
        </p:txBody>
      </p:sp>
    </p:spTree>
    <p:extLst>
      <p:ext uri="{BB962C8B-B14F-4D97-AF65-F5344CB8AC3E}">
        <p14:creationId xmlns:p14="http://schemas.microsoft.com/office/powerpoint/2010/main" val="235377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4C7C-AC21-1BEE-0DCC-B4B0E31C62F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7D60907-39CA-04EE-6F4C-B439A5FF0F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B001B-494F-BE7E-8184-B156C23BE4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612C774-11F7-7E48-B8CD-5C63D28D4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722CB5-9C4F-F269-0A8B-8324F369AA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A6C88BC-BFE0-00C3-CBF5-E63EF16DDF80}"/>
              </a:ext>
            </a:extLst>
          </p:cNvPr>
          <p:cNvSpPr>
            <a:spLocks noGrp="1"/>
          </p:cNvSpPr>
          <p:nvPr>
            <p:ph type="dt" sz="half" idx="10"/>
          </p:nvPr>
        </p:nvSpPr>
        <p:spPr/>
        <p:txBody>
          <a:bodyPr/>
          <a:lstStyle/>
          <a:p>
            <a:fld id="{4551FCA5-C0F2-4DF7-AE23-56F8A2E9A84D}" type="datetimeFigureOut">
              <a:rPr lang="en-AU" smtClean="0"/>
              <a:t>20/06/2024</a:t>
            </a:fld>
            <a:endParaRPr lang="en-AU" dirty="0"/>
          </a:p>
        </p:txBody>
      </p:sp>
      <p:sp>
        <p:nvSpPr>
          <p:cNvPr id="8" name="Footer Placeholder 7">
            <a:extLst>
              <a:ext uri="{FF2B5EF4-FFF2-40B4-BE49-F238E27FC236}">
                <a16:creationId xmlns:a16="http://schemas.microsoft.com/office/drawing/2014/main" id="{70093B0D-B3DD-ACF9-56C8-850C4113BE67}"/>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8065193F-169B-9878-336F-1BFFD5F97CA7}"/>
              </a:ext>
            </a:extLst>
          </p:cNvPr>
          <p:cNvSpPr>
            <a:spLocks noGrp="1"/>
          </p:cNvSpPr>
          <p:nvPr>
            <p:ph type="sldNum" sz="quarter" idx="12"/>
          </p:nvPr>
        </p:nvSpPr>
        <p:spPr/>
        <p:txBody>
          <a:bodyPr/>
          <a:lstStyle/>
          <a:p>
            <a:fld id="{01D46312-1D94-4A86-9206-BEA96781BAA3}" type="slidenum">
              <a:rPr lang="en-AU" smtClean="0"/>
              <a:t>‹#›</a:t>
            </a:fld>
            <a:endParaRPr lang="en-AU" dirty="0"/>
          </a:p>
        </p:txBody>
      </p:sp>
    </p:spTree>
    <p:extLst>
      <p:ext uri="{BB962C8B-B14F-4D97-AF65-F5344CB8AC3E}">
        <p14:creationId xmlns:p14="http://schemas.microsoft.com/office/powerpoint/2010/main" val="300086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3F61-63D6-8E38-E2F2-F98A23A2141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164E92A-8AD4-7A65-ED9E-D8ACB4306FF3}"/>
              </a:ext>
            </a:extLst>
          </p:cNvPr>
          <p:cNvSpPr>
            <a:spLocks noGrp="1"/>
          </p:cNvSpPr>
          <p:nvPr>
            <p:ph type="dt" sz="half" idx="10"/>
          </p:nvPr>
        </p:nvSpPr>
        <p:spPr/>
        <p:txBody>
          <a:bodyPr/>
          <a:lstStyle/>
          <a:p>
            <a:fld id="{4551FCA5-C0F2-4DF7-AE23-56F8A2E9A84D}" type="datetimeFigureOut">
              <a:rPr lang="en-AU" smtClean="0"/>
              <a:t>20/06/2024</a:t>
            </a:fld>
            <a:endParaRPr lang="en-AU" dirty="0"/>
          </a:p>
        </p:txBody>
      </p:sp>
      <p:sp>
        <p:nvSpPr>
          <p:cNvPr id="4" name="Footer Placeholder 3">
            <a:extLst>
              <a:ext uri="{FF2B5EF4-FFF2-40B4-BE49-F238E27FC236}">
                <a16:creationId xmlns:a16="http://schemas.microsoft.com/office/drawing/2014/main" id="{80E4064F-EC83-FE58-A9FB-A9F83B8D6974}"/>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230F6D51-C996-EC7D-DCEC-B68670BC62C0}"/>
              </a:ext>
            </a:extLst>
          </p:cNvPr>
          <p:cNvSpPr>
            <a:spLocks noGrp="1"/>
          </p:cNvSpPr>
          <p:nvPr>
            <p:ph type="sldNum" sz="quarter" idx="12"/>
          </p:nvPr>
        </p:nvSpPr>
        <p:spPr/>
        <p:txBody>
          <a:bodyPr/>
          <a:lstStyle/>
          <a:p>
            <a:fld id="{01D46312-1D94-4A86-9206-BEA96781BAA3}" type="slidenum">
              <a:rPr lang="en-AU" smtClean="0"/>
              <a:t>‹#›</a:t>
            </a:fld>
            <a:endParaRPr lang="en-AU" dirty="0"/>
          </a:p>
        </p:txBody>
      </p:sp>
    </p:spTree>
    <p:extLst>
      <p:ext uri="{BB962C8B-B14F-4D97-AF65-F5344CB8AC3E}">
        <p14:creationId xmlns:p14="http://schemas.microsoft.com/office/powerpoint/2010/main" val="2322788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65EA8C-5448-B303-94D8-F3B8AADD0345}"/>
              </a:ext>
            </a:extLst>
          </p:cNvPr>
          <p:cNvSpPr>
            <a:spLocks noGrp="1"/>
          </p:cNvSpPr>
          <p:nvPr>
            <p:ph type="dt" sz="half" idx="10"/>
          </p:nvPr>
        </p:nvSpPr>
        <p:spPr/>
        <p:txBody>
          <a:bodyPr/>
          <a:lstStyle/>
          <a:p>
            <a:fld id="{4551FCA5-C0F2-4DF7-AE23-56F8A2E9A84D}" type="datetimeFigureOut">
              <a:rPr lang="en-AU" smtClean="0"/>
              <a:t>20/06/2024</a:t>
            </a:fld>
            <a:endParaRPr lang="en-AU" dirty="0"/>
          </a:p>
        </p:txBody>
      </p:sp>
      <p:sp>
        <p:nvSpPr>
          <p:cNvPr id="3" name="Footer Placeholder 2">
            <a:extLst>
              <a:ext uri="{FF2B5EF4-FFF2-40B4-BE49-F238E27FC236}">
                <a16:creationId xmlns:a16="http://schemas.microsoft.com/office/drawing/2014/main" id="{BBD1FEE7-FAEF-AE6E-9E2C-5D86E2E76338}"/>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B7A1B239-5AE2-7ED2-C80B-A17EAE3565E0}"/>
              </a:ext>
            </a:extLst>
          </p:cNvPr>
          <p:cNvSpPr>
            <a:spLocks noGrp="1"/>
          </p:cNvSpPr>
          <p:nvPr>
            <p:ph type="sldNum" sz="quarter" idx="12"/>
          </p:nvPr>
        </p:nvSpPr>
        <p:spPr/>
        <p:txBody>
          <a:bodyPr/>
          <a:lstStyle/>
          <a:p>
            <a:fld id="{01D46312-1D94-4A86-9206-BEA96781BAA3}" type="slidenum">
              <a:rPr lang="en-AU" smtClean="0"/>
              <a:t>‹#›</a:t>
            </a:fld>
            <a:endParaRPr lang="en-AU" dirty="0"/>
          </a:p>
        </p:txBody>
      </p:sp>
    </p:spTree>
    <p:extLst>
      <p:ext uri="{BB962C8B-B14F-4D97-AF65-F5344CB8AC3E}">
        <p14:creationId xmlns:p14="http://schemas.microsoft.com/office/powerpoint/2010/main" val="172304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FC37-5EF0-3486-9C39-FAA4857AB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D2E1A63-2723-CBF7-CE1B-E4463D13F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D8CC11E-CBA2-AA5E-D214-8083F58A1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F85CB-5207-338B-1385-969F8BD45604}"/>
              </a:ext>
            </a:extLst>
          </p:cNvPr>
          <p:cNvSpPr>
            <a:spLocks noGrp="1"/>
          </p:cNvSpPr>
          <p:nvPr>
            <p:ph type="dt" sz="half" idx="10"/>
          </p:nvPr>
        </p:nvSpPr>
        <p:spPr/>
        <p:txBody>
          <a:bodyPr/>
          <a:lstStyle/>
          <a:p>
            <a:fld id="{4551FCA5-C0F2-4DF7-AE23-56F8A2E9A84D}" type="datetimeFigureOut">
              <a:rPr lang="en-AU" smtClean="0"/>
              <a:t>20/06/2024</a:t>
            </a:fld>
            <a:endParaRPr lang="en-AU" dirty="0"/>
          </a:p>
        </p:txBody>
      </p:sp>
      <p:sp>
        <p:nvSpPr>
          <p:cNvPr id="6" name="Footer Placeholder 5">
            <a:extLst>
              <a:ext uri="{FF2B5EF4-FFF2-40B4-BE49-F238E27FC236}">
                <a16:creationId xmlns:a16="http://schemas.microsoft.com/office/drawing/2014/main" id="{512ED94A-F12C-9304-455D-3DE94F7B7002}"/>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AA9AC498-EEF8-355A-1120-D311B7D26A60}"/>
              </a:ext>
            </a:extLst>
          </p:cNvPr>
          <p:cNvSpPr>
            <a:spLocks noGrp="1"/>
          </p:cNvSpPr>
          <p:nvPr>
            <p:ph type="sldNum" sz="quarter" idx="12"/>
          </p:nvPr>
        </p:nvSpPr>
        <p:spPr/>
        <p:txBody>
          <a:bodyPr/>
          <a:lstStyle/>
          <a:p>
            <a:fld id="{01D46312-1D94-4A86-9206-BEA96781BAA3}" type="slidenum">
              <a:rPr lang="en-AU" smtClean="0"/>
              <a:t>‹#›</a:t>
            </a:fld>
            <a:endParaRPr lang="en-AU" dirty="0"/>
          </a:p>
        </p:txBody>
      </p:sp>
    </p:spTree>
    <p:extLst>
      <p:ext uri="{BB962C8B-B14F-4D97-AF65-F5344CB8AC3E}">
        <p14:creationId xmlns:p14="http://schemas.microsoft.com/office/powerpoint/2010/main" val="272775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90AD-07F5-0DB8-5D32-357998440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3AB7F31-7B1E-78A1-8C64-2703863A6C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a:extLst>
              <a:ext uri="{FF2B5EF4-FFF2-40B4-BE49-F238E27FC236}">
                <a16:creationId xmlns:a16="http://schemas.microsoft.com/office/drawing/2014/main" id="{CEEFFBDE-C77F-49E3-A133-2DB1C6039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30259-B824-4470-46B4-8246E2163BDE}"/>
              </a:ext>
            </a:extLst>
          </p:cNvPr>
          <p:cNvSpPr>
            <a:spLocks noGrp="1"/>
          </p:cNvSpPr>
          <p:nvPr>
            <p:ph type="dt" sz="half" idx="10"/>
          </p:nvPr>
        </p:nvSpPr>
        <p:spPr/>
        <p:txBody>
          <a:bodyPr/>
          <a:lstStyle/>
          <a:p>
            <a:fld id="{4551FCA5-C0F2-4DF7-AE23-56F8A2E9A84D}" type="datetimeFigureOut">
              <a:rPr lang="en-AU" smtClean="0"/>
              <a:t>20/06/2024</a:t>
            </a:fld>
            <a:endParaRPr lang="en-AU" dirty="0"/>
          </a:p>
        </p:txBody>
      </p:sp>
      <p:sp>
        <p:nvSpPr>
          <p:cNvPr id="6" name="Footer Placeholder 5">
            <a:extLst>
              <a:ext uri="{FF2B5EF4-FFF2-40B4-BE49-F238E27FC236}">
                <a16:creationId xmlns:a16="http://schemas.microsoft.com/office/drawing/2014/main" id="{2AC157F1-3BB6-A1DE-B384-3AE846F5F1F9}"/>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F39C33E2-B30F-5237-49D5-1EDDF4854081}"/>
              </a:ext>
            </a:extLst>
          </p:cNvPr>
          <p:cNvSpPr>
            <a:spLocks noGrp="1"/>
          </p:cNvSpPr>
          <p:nvPr>
            <p:ph type="sldNum" sz="quarter" idx="12"/>
          </p:nvPr>
        </p:nvSpPr>
        <p:spPr/>
        <p:txBody>
          <a:bodyPr/>
          <a:lstStyle/>
          <a:p>
            <a:fld id="{01D46312-1D94-4A86-9206-BEA96781BAA3}" type="slidenum">
              <a:rPr lang="en-AU" smtClean="0"/>
              <a:t>‹#›</a:t>
            </a:fld>
            <a:endParaRPr lang="en-AU" dirty="0"/>
          </a:p>
        </p:txBody>
      </p:sp>
    </p:spTree>
    <p:extLst>
      <p:ext uri="{BB962C8B-B14F-4D97-AF65-F5344CB8AC3E}">
        <p14:creationId xmlns:p14="http://schemas.microsoft.com/office/powerpoint/2010/main" val="357536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96848F-10C3-F9A4-EEA0-47ECB21DC4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33406EB-84C6-50CF-987D-DD02DF3C4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DCFC32-3BC1-78CC-2D62-81D951B3C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51FCA5-C0F2-4DF7-AE23-56F8A2E9A84D}" type="datetimeFigureOut">
              <a:rPr lang="en-AU" smtClean="0"/>
              <a:t>20/06/2024</a:t>
            </a:fld>
            <a:endParaRPr lang="en-AU" dirty="0"/>
          </a:p>
        </p:txBody>
      </p:sp>
      <p:sp>
        <p:nvSpPr>
          <p:cNvPr id="5" name="Footer Placeholder 4">
            <a:extLst>
              <a:ext uri="{FF2B5EF4-FFF2-40B4-BE49-F238E27FC236}">
                <a16:creationId xmlns:a16="http://schemas.microsoft.com/office/drawing/2014/main" id="{3ED57B1F-4D97-75E3-15B2-131F67BC35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dirty="0"/>
          </a:p>
        </p:txBody>
      </p:sp>
      <p:sp>
        <p:nvSpPr>
          <p:cNvPr id="6" name="Slide Number Placeholder 5">
            <a:extLst>
              <a:ext uri="{FF2B5EF4-FFF2-40B4-BE49-F238E27FC236}">
                <a16:creationId xmlns:a16="http://schemas.microsoft.com/office/drawing/2014/main" id="{6362A809-A172-1CB9-2F46-DDD2DADBFC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D46312-1D94-4A86-9206-BEA96781BAA3}" type="slidenum">
              <a:rPr lang="en-AU" smtClean="0"/>
              <a:t>‹#›</a:t>
            </a:fld>
            <a:endParaRPr lang="en-AU" dirty="0"/>
          </a:p>
        </p:txBody>
      </p:sp>
    </p:spTree>
    <p:extLst>
      <p:ext uri="{BB962C8B-B14F-4D97-AF65-F5344CB8AC3E}">
        <p14:creationId xmlns:p14="http://schemas.microsoft.com/office/powerpoint/2010/main" val="328419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7574398-BE6B-679B-24FD-4A0C684248CF}"/>
              </a:ext>
            </a:extLst>
          </p:cNvPr>
          <p:cNvSpPr>
            <a:spLocks noGrp="1"/>
          </p:cNvSpPr>
          <p:nvPr>
            <p:ph type="ctrTitle"/>
          </p:nvPr>
        </p:nvSpPr>
        <p:spPr>
          <a:xfrm>
            <a:off x="1314824" y="735106"/>
            <a:ext cx="10053763" cy="2928470"/>
          </a:xfrm>
        </p:spPr>
        <p:txBody>
          <a:bodyPr anchor="b">
            <a:normAutofit/>
          </a:bodyPr>
          <a:lstStyle/>
          <a:p>
            <a:pPr algn="l"/>
            <a:r>
              <a:rPr lang="en-AU" sz="4800">
                <a:solidFill>
                  <a:srgbClr val="FFFFFF"/>
                </a:solidFill>
              </a:rPr>
              <a:t>Cyclistic</a:t>
            </a:r>
          </a:p>
        </p:txBody>
      </p:sp>
      <p:sp>
        <p:nvSpPr>
          <p:cNvPr id="3" name="Subtitle 2">
            <a:extLst>
              <a:ext uri="{FF2B5EF4-FFF2-40B4-BE49-F238E27FC236}">
                <a16:creationId xmlns:a16="http://schemas.microsoft.com/office/drawing/2014/main" id="{04CE6273-7090-A508-6B5B-093982FE103A}"/>
              </a:ext>
            </a:extLst>
          </p:cNvPr>
          <p:cNvSpPr>
            <a:spLocks noGrp="1"/>
          </p:cNvSpPr>
          <p:nvPr>
            <p:ph type="subTitle" idx="1"/>
          </p:nvPr>
        </p:nvSpPr>
        <p:spPr>
          <a:xfrm>
            <a:off x="1350682" y="4870824"/>
            <a:ext cx="10005951" cy="1458258"/>
          </a:xfrm>
        </p:spPr>
        <p:txBody>
          <a:bodyPr anchor="ctr">
            <a:normAutofit/>
          </a:bodyPr>
          <a:lstStyle/>
          <a:p>
            <a:pPr algn="l"/>
            <a:r>
              <a:rPr lang="en-AU" dirty="0"/>
              <a:t>Customer persona development and marketing strategy implications</a:t>
            </a:r>
            <a:endParaRPr lang="en-AU"/>
          </a:p>
          <a:p>
            <a:pPr algn="l"/>
            <a:r>
              <a:rPr lang="en-AU" dirty="0"/>
              <a:t>Matthew Noble</a:t>
            </a:r>
            <a:endParaRPr lang="en-AU"/>
          </a:p>
        </p:txBody>
      </p:sp>
    </p:spTree>
    <p:extLst>
      <p:ext uri="{BB962C8B-B14F-4D97-AF65-F5344CB8AC3E}">
        <p14:creationId xmlns:p14="http://schemas.microsoft.com/office/powerpoint/2010/main" val="37597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95177C-39E7-9044-6A68-81485B5B8F5C}"/>
              </a:ext>
            </a:extLst>
          </p:cNvPr>
          <p:cNvSpPr>
            <a:spLocks noGrp="1"/>
          </p:cNvSpPr>
          <p:nvPr>
            <p:ph type="title"/>
          </p:nvPr>
        </p:nvSpPr>
        <p:spPr>
          <a:xfrm>
            <a:off x="1383564" y="348865"/>
            <a:ext cx="9718111" cy="1576446"/>
          </a:xfrm>
        </p:spPr>
        <p:txBody>
          <a:bodyPr anchor="ctr">
            <a:normAutofit/>
          </a:bodyPr>
          <a:lstStyle/>
          <a:p>
            <a:r>
              <a:rPr lang="en-AU" sz="4000">
                <a:solidFill>
                  <a:srgbClr val="FFFFFF"/>
                </a:solidFill>
              </a:rPr>
              <a:t>Trip types</a:t>
            </a:r>
          </a:p>
        </p:txBody>
      </p:sp>
      <p:graphicFrame>
        <p:nvGraphicFramePr>
          <p:cNvPr id="4" name="Content Placeholder 3">
            <a:extLst>
              <a:ext uri="{FF2B5EF4-FFF2-40B4-BE49-F238E27FC236}">
                <a16:creationId xmlns:a16="http://schemas.microsoft.com/office/drawing/2014/main" id="{BB1C7CF5-B7D2-B9B5-E5BD-2054641D0D06}"/>
              </a:ext>
            </a:extLst>
          </p:cNvPr>
          <p:cNvGraphicFramePr>
            <a:graphicFrameLocks/>
          </p:cNvGraphicFramePr>
          <p:nvPr>
            <p:extLst>
              <p:ext uri="{D42A27DB-BD31-4B8C-83A1-F6EECF244321}">
                <p14:modId xmlns:p14="http://schemas.microsoft.com/office/powerpoint/2010/main" val="3991404849"/>
              </p:ext>
            </p:extLst>
          </p:nvPr>
        </p:nvGraphicFramePr>
        <p:xfrm>
          <a:off x="3909985" y="2615979"/>
          <a:ext cx="3689405" cy="3689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6E8B97B-662B-D17A-8762-EE853A6C6F47}"/>
              </a:ext>
            </a:extLst>
          </p:cNvPr>
          <p:cNvGraphicFramePr>
            <a:graphicFrameLocks/>
          </p:cNvGraphicFramePr>
          <p:nvPr>
            <p:extLst>
              <p:ext uri="{D42A27DB-BD31-4B8C-83A1-F6EECF244321}">
                <p14:modId xmlns:p14="http://schemas.microsoft.com/office/powerpoint/2010/main" val="1990369722"/>
              </p:ext>
            </p:extLst>
          </p:nvPr>
        </p:nvGraphicFramePr>
        <p:xfrm>
          <a:off x="7033077" y="2615979"/>
          <a:ext cx="3689405" cy="368940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993B03CC-F03B-03E4-8AF2-C737D77A6F9D}"/>
              </a:ext>
            </a:extLst>
          </p:cNvPr>
          <p:cNvSpPr txBox="1"/>
          <p:nvPr/>
        </p:nvSpPr>
        <p:spPr>
          <a:xfrm>
            <a:off x="1493459" y="2913706"/>
            <a:ext cx="2282034" cy="2052870"/>
          </a:xfrm>
          <a:prstGeom prst="rect">
            <a:avLst/>
          </a:prstGeom>
          <a:noFill/>
        </p:spPr>
        <p:txBody>
          <a:bodyPr wrap="square" rtlCol="0">
            <a:spAutoFit/>
          </a:bodyPr>
          <a:lstStyle/>
          <a:p>
            <a:pPr marL="242888" indent="-242888" defTabSz="777240">
              <a:spcAft>
                <a:spcPts val="600"/>
              </a:spcAft>
              <a:buFont typeface="Arial" panose="020B0604020202020204" pitchFamily="34" charset="0"/>
              <a:buChar char="•"/>
            </a:pPr>
            <a:r>
              <a:rPr lang="en-AU" sz="1530" kern="1200">
                <a:solidFill>
                  <a:schemeClr val="tx1"/>
                </a:solidFill>
                <a:latin typeface="+mn-lt"/>
                <a:ea typeface="+mn-ea"/>
                <a:cs typeface="+mn-cs"/>
              </a:rPr>
              <a:t>Both types of customer are more likely to take one-way trips.</a:t>
            </a:r>
          </a:p>
          <a:p>
            <a:pPr marL="242888" indent="-242888" defTabSz="777240">
              <a:spcAft>
                <a:spcPts val="600"/>
              </a:spcAft>
              <a:buFont typeface="Arial" panose="020B0604020202020204" pitchFamily="34" charset="0"/>
              <a:buChar char="•"/>
            </a:pPr>
            <a:r>
              <a:rPr lang="en-AU" sz="1530" kern="1200">
                <a:solidFill>
                  <a:schemeClr val="tx1"/>
                </a:solidFill>
                <a:latin typeface="+mn-lt"/>
                <a:ea typeface="+mn-ea"/>
                <a:cs typeface="+mn-cs"/>
              </a:rPr>
              <a:t>Casual users are 8% more likely than members to take round trips.</a:t>
            </a:r>
            <a:endParaRPr lang="en-AU"/>
          </a:p>
        </p:txBody>
      </p:sp>
    </p:spTree>
    <p:extLst>
      <p:ext uri="{BB962C8B-B14F-4D97-AF65-F5344CB8AC3E}">
        <p14:creationId xmlns:p14="http://schemas.microsoft.com/office/powerpoint/2010/main" val="282806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488D6-7B80-C49F-1F05-DB92071251D4}"/>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solidFill>
                  <a:schemeClr val="tx1"/>
                </a:solidFill>
                <a:latin typeface="+mj-lt"/>
                <a:ea typeface="+mj-ea"/>
                <a:cs typeface="+mj-cs"/>
              </a:rPr>
              <a:t>Top routes for members</a:t>
            </a:r>
          </a:p>
        </p:txBody>
      </p:sp>
      <p:sp>
        <p:nvSpPr>
          <p:cNvPr id="5" name="TextBox 4">
            <a:extLst>
              <a:ext uri="{FF2B5EF4-FFF2-40B4-BE49-F238E27FC236}">
                <a16:creationId xmlns:a16="http://schemas.microsoft.com/office/drawing/2014/main" id="{EF3A2FB1-4962-9CF4-74EB-2EDB1CAE646B}"/>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This chart shows the top 5 trips that members took.</a:t>
            </a:r>
          </a:p>
          <a:p>
            <a:pPr marL="285750" indent="-228600">
              <a:lnSpc>
                <a:spcPct val="90000"/>
              </a:lnSpc>
              <a:spcAft>
                <a:spcPts val="600"/>
              </a:spcAft>
              <a:buFont typeface="Arial" panose="020B0604020202020204" pitchFamily="34" charset="0"/>
              <a:buChar char="•"/>
            </a:pPr>
            <a:r>
              <a:rPr lang="en-US" sz="2000"/>
              <a:t>The third and fourth most common also appear in the top 5 for casual users. </a:t>
            </a:r>
          </a:p>
          <a:p>
            <a:pPr marL="285750" indent="-228600">
              <a:lnSpc>
                <a:spcPct val="90000"/>
              </a:lnSpc>
              <a:spcAft>
                <a:spcPts val="600"/>
              </a:spcAft>
              <a:buFont typeface="Arial" panose="020B0604020202020204" pitchFamily="34" charset="0"/>
              <a:buChar char="•"/>
            </a:pPr>
            <a:r>
              <a:rPr lang="en-US" sz="2000"/>
              <a:t>This shows members and casual users are using different routes.</a:t>
            </a:r>
          </a:p>
          <a:p>
            <a:pPr marL="285750" indent="-228600">
              <a:lnSpc>
                <a:spcPct val="90000"/>
              </a:lnSpc>
              <a:spcAft>
                <a:spcPts val="600"/>
              </a:spcAft>
              <a:buFont typeface="Arial" panose="020B0604020202020204" pitchFamily="34" charset="0"/>
              <a:buChar char="•"/>
            </a:pPr>
            <a:endParaRPr lang="en-US" sz="2000"/>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FA30DC5F-B638-AB91-D4FA-9BB4C2616243}"/>
              </a:ext>
            </a:extLst>
          </p:cNvPr>
          <p:cNvGraphicFramePr>
            <a:graphicFrameLocks noGrp="1"/>
          </p:cNvGraphicFramePr>
          <p:nvPr>
            <p:ph idx="1"/>
            <p:extLst>
              <p:ext uri="{D42A27DB-BD31-4B8C-83A1-F6EECF244321}">
                <p14:modId xmlns:p14="http://schemas.microsoft.com/office/powerpoint/2010/main" val="1934810363"/>
              </p:ext>
            </p:extLst>
          </p:nvPr>
        </p:nvGraphicFramePr>
        <p:xfrm>
          <a:off x="6512442" y="1126639"/>
          <a:ext cx="5201025" cy="4190966"/>
        </p:xfrm>
        <a:graphic>
          <a:graphicData uri="http://schemas.openxmlformats.org/drawingml/2006/table">
            <a:tbl>
              <a:tblPr firstRow="1" bandRow="1">
                <a:tableStyleId>{5C22544A-7EE6-4342-B048-85BDC9FD1C3A}</a:tableStyleId>
              </a:tblPr>
              <a:tblGrid>
                <a:gridCol w="1853472">
                  <a:extLst>
                    <a:ext uri="{9D8B030D-6E8A-4147-A177-3AD203B41FA5}">
                      <a16:colId xmlns:a16="http://schemas.microsoft.com/office/drawing/2014/main" val="3629953282"/>
                    </a:ext>
                  </a:extLst>
                </a:gridCol>
                <a:gridCol w="1662528">
                  <a:extLst>
                    <a:ext uri="{9D8B030D-6E8A-4147-A177-3AD203B41FA5}">
                      <a16:colId xmlns:a16="http://schemas.microsoft.com/office/drawing/2014/main" val="2040985595"/>
                    </a:ext>
                  </a:extLst>
                </a:gridCol>
                <a:gridCol w="1685025">
                  <a:extLst>
                    <a:ext uri="{9D8B030D-6E8A-4147-A177-3AD203B41FA5}">
                      <a16:colId xmlns:a16="http://schemas.microsoft.com/office/drawing/2014/main" val="1051009924"/>
                    </a:ext>
                  </a:extLst>
                </a:gridCol>
              </a:tblGrid>
              <a:tr h="599320">
                <a:tc>
                  <a:txBody>
                    <a:bodyPr/>
                    <a:lstStyle/>
                    <a:p>
                      <a:r>
                        <a:rPr lang="en-AU" sz="1600"/>
                        <a:t>Starting and ending stations</a:t>
                      </a:r>
                    </a:p>
                  </a:txBody>
                  <a:tcPr marL="80989" marR="80989" marT="40495" marB="40495"/>
                </a:tc>
                <a:tc>
                  <a:txBody>
                    <a:bodyPr/>
                    <a:lstStyle/>
                    <a:p>
                      <a:r>
                        <a:rPr lang="en-AU" sz="1600"/>
                        <a:t>Number of trips by members</a:t>
                      </a:r>
                    </a:p>
                  </a:txBody>
                  <a:tcPr marL="80989" marR="80989" marT="40495" marB="40495"/>
                </a:tc>
                <a:tc>
                  <a:txBody>
                    <a:bodyPr/>
                    <a:lstStyle/>
                    <a:p>
                      <a:r>
                        <a:rPr lang="en-AU" sz="1600"/>
                        <a:t>Number of trips by casual users</a:t>
                      </a:r>
                    </a:p>
                  </a:txBody>
                  <a:tcPr marL="80989" marR="80989" marT="40495" marB="40495"/>
                </a:tc>
                <a:extLst>
                  <a:ext uri="{0D108BD9-81ED-4DB2-BD59-A6C34878D82A}">
                    <a16:rowId xmlns:a16="http://schemas.microsoft.com/office/drawing/2014/main" val="508179972"/>
                  </a:ext>
                </a:extLst>
              </a:tr>
              <a:tr h="523955">
                <a:tc>
                  <a:txBody>
                    <a:bodyPr/>
                    <a:lstStyle/>
                    <a:p>
                      <a:pPr algn="l" fontAlgn="b"/>
                      <a:r>
                        <a:rPr lang="en-US" sz="1600" b="0" i="0" u="none" strike="noStrike">
                          <a:solidFill>
                            <a:srgbClr val="000000"/>
                          </a:solidFill>
                          <a:effectLst/>
                          <a:latin typeface="Aptos Narrow" panose="020B0004020202020204" pitchFamily="34" charset="0"/>
                        </a:rPr>
                        <a:t>University Ave &amp; 57th St ,Ellis Ave &amp; 60th St</a:t>
                      </a:r>
                    </a:p>
                  </a:txBody>
                  <a:tcPr marL="5624" marR="5624" marT="5624" marB="0" anchor="b"/>
                </a:tc>
                <a:tc>
                  <a:txBody>
                    <a:bodyPr/>
                    <a:lstStyle/>
                    <a:p>
                      <a:pPr algn="r" fontAlgn="b"/>
                      <a:r>
                        <a:rPr lang="en-AU" sz="1600" b="0" i="0" u="none" strike="noStrike">
                          <a:solidFill>
                            <a:srgbClr val="000000"/>
                          </a:solidFill>
                          <a:effectLst/>
                          <a:latin typeface="Aptos Narrow" panose="020B0004020202020204" pitchFamily="34" charset="0"/>
                        </a:rPr>
                        <a:t>526</a:t>
                      </a:r>
                    </a:p>
                  </a:txBody>
                  <a:tcPr marL="5624" marR="5624" marT="5624" marB="0" anchor="b"/>
                </a:tc>
                <a:tc>
                  <a:txBody>
                    <a:bodyPr/>
                    <a:lstStyle/>
                    <a:p>
                      <a:pPr algn="r" fontAlgn="b"/>
                      <a:r>
                        <a:rPr lang="en-AU" sz="1600" b="0" i="0" u="none" strike="noStrike">
                          <a:solidFill>
                            <a:srgbClr val="000000"/>
                          </a:solidFill>
                          <a:effectLst/>
                          <a:latin typeface="Aptos Narrow" panose="020B0004020202020204" pitchFamily="34" charset="0"/>
                        </a:rPr>
                        <a:t>126</a:t>
                      </a:r>
                    </a:p>
                  </a:txBody>
                  <a:tcPr marL="5624" marR="5624" marT="5624" marB="0" anchor="b"/>
                </a:tc>
                <a:extLst>
                  <a:ext uri="{0D108BD9-81ED-4DB2-BD59-A6C34878D82A}">
                    <a16:rowId xmlns:a16="http://schemas.microsoft.com/office/drawing/2014/main" val="1838016182"/>
                  </a:ext>
                </a:extLst>
              </a:tr>
              <a:tr h="766923">
                <a:tc>
                  <a:txBody>
                    <a:bodyPr/>
                    <a:lstStyle/>
                    <a:p>
                      <a:pPr algn="l" fontAlgn="b"/>
                      <a:r>
                        <a:rPr lang="en-US" sz="1600" b="0" i="0" u="none" strike="noStrike">
                          <a:solidFill>
                            <a:srgbClr val="000000"/>
                          </a:solidFill>
                          <a:effectLst/>
                          <a:latin typeface="Aptos Narrow" panose="020B0004020202020204" pitchFamily="34" charset="0"/>
                        </a:rPr>
                        <a:t>Ellis Ave &amp; 60th St ,University Ave &amp; 57th St</a:t>
                      </a:r>
                    </a:p>
                  </a:txBody>
                  <a:tcPr marL="5624" marR="5624" marT="5624" marB="0" anchor="b"/>
                </a:tc>
                <a:tc>
                  <a:txBody>
                    <a:bodyPr/>
                    <a:lstStyle/>
                    <a:p>
                      <a:pPr algn="r" fontAlgn="b"/>
                      <a:r>
                        <a:rPr lang="en-AU" sz="1600" b="0" i="0" u="none" strike="noStrike">
                          <a:solidFill>
                            <a:srgbClr val="000000"/>
                          </a:solidFill>
                          <a:effectLst/>
                          <a:latin typeface="Aptos Narrow" panose="020B0004020202020204" pitchFamily="34" charset="0"/>
                        </a:rPr>
                        <a:t>518</a:t>
                      </a:r>
                    </a:p>
                  </a:txBody>
                  <a:tcPr marL="5624" marR="5624" marT="5624" marB="0" anchor="b"/>
                </a:tc>
                <a:tc>
                  <a:txBody>
                    <a:bodyPr/>
                    <a:lstStyle/>
                    <a:p>
                      <a:pPr algn="r" fontAlgn="b"/>
                      <a:r>
                        <a:rPr lang="en-AU" sz="1600" b="0" i="0" u="none" strike="noStrike">
                          <a:solidFill>
                            <a:srgbClr val="000000"/>
                          </a:solidFill>
                          <a:effectLst/>
                          <a:latin typeface="Aptos Narrow" panose="020B0004020202020204" pitchFamily="34" charset="0"/>
                        </a:rPr>
                        <a:t>147</a:t>
                      </a:r>
                    </a:p>
                  </a:txBody>
                  <a:tcPr marL="5624" marR="5624" marT="5624" marB="0" anchor="b"/>
                </a:tc>
                <a:extLst>
                  <a:ext uri="{0D108BD9-81ED-4DB2-BD59-A6C34878D82A}">
                    <a16:rowId xmlns:a16="http://schemas.microsoft.com/office/drawing/2014/main" val="4002900313"/>
                  </a:ext>
                </a:extLst>
              </a:tr>
              <a:tr h="766923">
                <a:tc>
                  <a:txBody>
                    <a:bodyPr/>
                    <a:lstStyle/>
                    <a:p>
                      <a:pPr algn="l" fontAlgn="b"/>
                      <a:r>
                        <a:rPr lang="en-US" sz="1600" b="0" i="0" u="none" strike="noStrike">
                          <a:solidFill>
                            <a:srgbClr val="000000"/>
                          </a:solidFill>
                          <a:effectLst/>
                          <a:latin typeface="Aptos Narrow" panose="020B0004020202020204" pitchFamily="34" charset="0"/>
                        </a:rPr>
                        <a:t>Streeter Dr &amp; Grand Ave ,Streeter Dr &amp; Grand Ave</a:t>
                      </a:r>
                    </a:p>
                  </a:txBody>
                  <a:tcPr marL="5624" marR="5624" marT="5624" marB="0" anchor="b"/>
                </a:tc>
                <a:tc>
                  <a:txBody>
                    <a:bodyPr/>
                    <a:lstStyle/>
                    <a:p>
                      <a:pPr algn="r" fontAlgn="b"/>
                      <a:r>
                        <a:rPr lang="en-AU" sz="1600" b="0" i="0" u="none" strike="noStrike">
                          <a:solidFill>
                            <a:srgbClr val="000000"/>
                          </a:solidFill>
                          <a:effectLst/>
                          <a:latin typeface="Aptos Narrow" panose="020B0004020202020204" pitchFamily="34" charset="0"/>
                        </a:rPr>
                        <a:t>150</a:t>
                      </a:r>
                    </a:p>
                  </a:txBody>
                  <a:tcPr marL="5624" marR="5624" marT="5624" marB="0" anchor="b"/>
                </a:tc>
                <a:tc>
                  <a:txBody>
                    <a:bodyPr/>
                    <a:lstStyle/>
                    <a:p>
                      <a:pPr algn="r" fontAlgn="b"/>
                      <a:r>
                        <a:rPr lang="en-AU" sz="1600" b="0" i="0" u="none" strike="noStrike">
                          <a:solidFill>
                            <a:srgbClr val="000000"/>
                          </a:solidFill>
                          <a:effectLst/>
                          <a:latin typeface="Aptos Narrow" panose="020B0004020202020204" pitchFamily="34" charset="0"/>
                        </a:rPr>
                        <a:t>1143</a:t>
                      </a:r>
                    </a:p>
                  </a:txBody>
                  <a:tcPr marL="5624" marR="5624" marT="5624" marB="0" anchor="b"/>
                </a:tc>
                <a:extLst>
                  <a:ext uri="{0D108BD9-81ED-4DB2-BD59-A6C34878D82A}">
                    <a16:rowId xmlns:a16="http://schemas.microsoft.com/office/drawing/2014/main" val="3921939524"/>
                  </a:ext>
                </a:extLst>
              </a:tr>
              <a:tr h="1009890">
                <a:tc>
                  <a:txBody>
                    <a:bodyPr/>
                    <a:lstStyle/>
                    <a:p>
                      <a:pPr algn="l" fontAlgn="b"/>
                      <a:r>
                        <a:rPr lang="en-US" sz="1600" b="0" i="0" u="none" strike="noStrike">
                          <a:solidFill>
                            <a:srgbClr val="000000"/>
                          </a:solidFill>
                          <a:effectLst/>
                          <a:latin typeface="Aptos Narrow" panose="020B0004020202020204" pitchFamily="34" charset="0"/>
                        </a:rPr>
                        <a:t>DuSable Lake Shore Dr &amp; Monroe St ,DuSable Lake Shore Dr &amp; Monroe St</a:t>
                      </a:r>
                    </a:p>
                  </a:txBody>
                  <a:tcPr marL="5624" marR="5624" marT="5624" marB="0" anchor="b"/>
                </a:tc>
                <a:tc>
                  <a:txBody>
                    <a:bodyPr/>
                    <a:lstStyle/>
                    <a:p>
                      <a:pPr algn="r" fontAlgn="b"/>
                      <a:r>
                        <a:rPr lang="en-AU" sz="1600" b="0" i="0" u="none" strike="noStrike">
                          <a:solidFill>
                            <a:srgbClr val="000000"/>
                          </a:solidFill>
                          <a:effectLst/>
                          <a:latin typeface="Aptos Narrow" panose="020B0004020202020204" pitchFamily="34" charset="0"/>
                        </a:rPr>
                        <a:t>134</a:t>
                      </a:r>
                    </a:p>
                  </a:txBody>
                  <a:tcPr marL="5624" marR="5624" marT="5624" marB="0" anchor="b"/>
                </a:tc>
                <a:tc>
                  <a:txBody>
                    <a:bodyPr/>
                    <a:lstStyle/>
                    <a:p>
                      <a:pPr algn="r" fontAlgn="b"/>
                      <a:r>
                        <a:rPr lang="en-AU" sz="1600" b="0" i="0" u="none" strike="noStrike">
                          <a:solidFill>
                            <a:srgbClr val="000000"/>
                          </a:solidFill>
                          <a:effectLst/>
                          <a:latin typeface="Aptos Narrow" panose="020B0004020202020204" pitchFamily="34" charset="0"/>
                        </a:rPr>
                        <a:t>1035</a:t>
                      </a:r>
                    </a:p>
                  </a:txBody>
                  <a:tcPr marL="5624" marR="5624" marT="5624" marB="0" anchor="b"/>
                </a:tc>
                <a:extLst>
                  <a:ext uri="{0D108BD9-81ED-4DB2-BD59-A6C34878D82A}">
                    <a16:rowId xmlns:a16="http://schemas.microsoft.com/office/drawing/2014/main" val="1860637274"/>
                  </a:ext>
                </a:extLst>
              </a:tr>
              <a:tr h="523955">
                <a:tc>
                  <a:txBody>
                    <a:bodyPr/>
                    <a:lstStyle/>
                    <a:p>
                      <a:pPr algn="l" fontAlgn="b"/>
                      <a:r>
                        <a:rPr lang="en-AU" sz="1600" b="0" i="0" u="none" strike="noStrike">
                          <a:solidFill>
                            <a:srgbClr val="000000"/>
                          </a:solidFill>
                          <a:effectLst/>
                          <a:latin typeface="Aptos Narrow" panose="020B0004020202020204" pitchFamily="34" charset="0"/>
                        </a:rPr>
                        <a:t>Montrose Harbor ,Montrose Harbor</a:t>
                      </a:r>
                    </a:p>
                  </a:txBody>
                  <a:tcPr marL="5624" marR="5624" marT="5624" marB="0" anchor="b"/>
                </a:tc>
                <a:tc>
                  <a:txBody>
                    <a:bodyPr/>
                    <a:lstStyle/>
                    <a:p>
                      <a:pPr algn="r" fontAlgn="b"/>
                      <a:r>
                        <a:rPr lang="en-AU" sz="1600" b="0" i="0" u="none" strike="noStrike">
                          <a:solidFill>
                            <a:srgbClr val="000000"/>
                          </a:solidFill>
                          <a:effectLst/>
                          <a:latin typeface="Aptos Narrow" panose="020B0004020202020204" pitchFamily="34" charset="0"/>
                        </a:rPr>
                        <a:t>97</a:t>
                      </a:r>
                    </a:p>
                  </a:txBody>
                  <a:tcPr marL="5624" marR="5624" marT="5624" marB="0" anchor="b"/>
                </a:tc>
                <a:tc>
                  <a:txBody>
                    <a:bodyPr/>
                    <a:lstStyle/>
                    <a:p>
                      <a:pPr algn="r" fontAlgn="b"/>
                      <a:r>
                        <a:rPr lang="en-AU" sz="1600" b="0" i="0" u="none" strike="noStrike">
                          <a:solidFill>
                            <a:srgbClr val="000000"/>
                          </a:solidFill>
                          <a:effectLst/>
                          <a:latin typeface="Aptos Narrow" panose="020B0004020202020204" pitchFamily="34" charset="0"/>
                        </a:rPr>
                        <a:t>378</a:t>
                      </a:r>
                    </a:p>
                  </a:txBody>
                  <a:tcPr marL="5624" marR="5624" marT="5624" marB="0" anchor="b"/>
                </a:tc>
                <a:extLst>
                  <a:ext uri="{0D108BD9-81ED-4DB2-BD59-A6C34878D82A}">
                    <a16:rowId xmlns:a16="http://schemas.microsoft.com/office/drawing/2014/main" val="2133436648"/>
                  </a:ext>
                </a:extLst>
              </a:tr>
            </a:tbl>
          </a:graphicData>
        </a:graphic>
      </p:graphicFrame>
    </p:spTree>
    <p:extLst>
      <p:ext uri="{BB962C8B-B14F-4D97-AF65-F5344CB8AC3E}">
        <p14:creationId xmlns:p14="http://schemas.microsoft.com/office/powerpoint/2010/main" val="150999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5CB2A-1149-3C1B-CFBD-35D7A2ED6569}"/>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solidFill>
                  <a:schemeClr val="tx1"/>
                </a:solidFill>
                <a:latin typeface="+mj-lt"/>
                <a:ea typeface="+mj-ea"/>
                <a:cs typeface="+mj-cs"/>
              </a:rPr>
              <a:t>Top routes for casual users</a:t>
            </a:r>
          </a:p>
        </p:txBody>
      </p:sp>
      <p:sp>
        <p:nvSpPr>
          <p:cNvPr id="5" name="TextBox 4">
            <a:extLst>
              <a:ext uri="{FF2B5EF4-FFF2-40B4-BE49-F238E27FC236}">
                <a16:creationId xmlns:a16="http://schemas.microsoft.com/office/drawing/2014/main" id="{7AE8EA5F-B708-1380-7B97-42DE082F3407}"/>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Top two routes also appear in the top five routes for members</a:t>
            </a:r>
          </a:p>
          <a:p>
            <a:pPr marL="285750" indent="-228600">
              <a:lnSpc>
                <a:spcPct val="90000"/>
              </a:lnSpc>
              <a:spcAft>
                <a:spcPts val="600"/>
              </a:spcAft>
              <a:buFont typeface="Arial" panose="020B0604020202020204" pitchFamily="34" charset="0"/>
              <a:buChar char="•"/>
            </a:pPr>
            <a:r>
              <a:rPr lang="en-US" sz="2000"/>
              <a:t>All but the third route are round trips, as opposed to only one in members top five.</a:t>
            </a: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60996D0-CD40-FA9E-0988-97E6D5364261}"/>
              </a:ext>
            </a:extLst>
          </p:cNvPr>
          <p:cNvGraphicFramePr>
            <a:graphicFrameLocks noGrp="1"/>
          </p:cNvGraphicFramePr>
          <p:nvPr>
            <p:ph idx="1"/>
            <p:extLst>
              <p:ext uri="{D42A27DB-BD31-4B8C-83A1-F6EECF244321}">
                <p14:modId xmlns:p14="http://schemas.microsoft.com/office/powerpoint/2010/main" val="2977286976"/>
              </p:ext>
            </p:extLst>
          </p:nvPr>
        </p:nvGraphicFramePr>
        <p:xfrm>
          <a:off x="6512442" y="1256903"/>
          <a:ext cx="5201024" cy="3930440"/>
        </p:xfrm>
        <a:graphic>
          <a:graphicData uri="http://schemas.openxmlformats.org/drawingml/2006/table">
            <a:tbl>
              <a:tblPr firstRow="1" bandRow="1">
                <a:tableStyleId>{5C22544A-7EE6-4342-B048-85BDC9FD1C3A}</a:tableStyleId>
              </a:tblPr>
              <a:tblGrid>
                <a:gridCol w="1805972">
                  <a:extLst>
                    <a:ext uri="{9D8B030D-6E8A-4147-A177-3AD203B41FA5}">
                      <a16:colId xmlns:a16="http://schemas.microsoft.com/office/drawing/2014/main" val="1968506854"/>
                    </a:ext>
                  </a:extLst>
                </a:gridCol>
                <a:gridCol w="1709894">
                  <a:extLst>
                    <a:ext uri="{9D8B030D-6E8A-4147-A177-3AD203B41FA5}">
                      <a16:colId xmlns:a16="http://schemas.microsoft.com/office/drawing/2014/main" val="4259403908"/>
                    </a:ext>
                  </a:extLst>
                </a:gridCol>
                <a:gridCol w="1685158">
                  <a:extLst>
                    <a:ext uri="{9D8B030D-6E8A-4147-A177-3AD203B41FA5}">
                      <a16:colId xmlns:a16="http://schemas.microsoft.com/office/drawing/2014/main" val="582956832"/>
                    </a:ext>
                  </a:extLst>
                </a:gridCol>
              </a:tblGrid>
              <a:tr h="604907">
                <a:tc>
                  <a:txBody>
                    <a:bodyPr/>
                    <a:lstStyle/>
                    <a:p>
                      <a:r>
                        <a:rPr lang="en-AU" sz="1600"/>
                        <a:t>Starting and ending stations</a:t>
                      </a:r>
                    </a:p>
                  </a:txBody>
                  <a:tcPr marL="74988" marR="74988" marT="37494" marB="37494"/>
                </a:tc>
                <a:tc>
                  <a:txBody>
                    <a:bodyPr/>
                    <a:lstStyle/>
                    <a:p>
                      <a:r>
                        <a:rPr lang="en-AU" sz="1600"/>
                        <a:t>Number of trips by casual users</a:t>
                      </a:r>
                    </a:p>
                  </a:txBody>
                  <a:tcPr marL="74988" marR="74988" marT="37494" marB="37494"/>
                </a:tc>
                <a:tc>
                  <a:txBody>
                    <a:bodyPr/>
                    <a:lstStyle/>
                    <a:p>
                      <a:r>
                        <a:rPr lang="en-AU" sz="1600"/>
                        <a:t>Number of trips by members</a:t>
                      </a:r>
                    </a:p>
                  </a:txBody>
                  <a:tcPr marL="74988" marR="74988" marT="37494" marB="37494"/>
                </a:tc>
                <a:extLst>
                  <a:ext uri="{0D108BD9-81ED-4DB2-BD59-A6C34878D82A}">
                    <a16:rowId xmlns:a16="http://schemas.microsoft.com/office/drawing/2014/main" val="3065245890"/>
                  </a:ext>
                </a:extLst>
              </a:tr>
              <a:tr h="710100">
                <a:tc>
                  <a:txBody>
                    <a:bodyPr/>
                    <a:lstStyle/>
                    <a:p>
                      <a:pPr algn="l" fontAlgn="b"/>
                      <a:r>
                        <a:rPr lang="en-US" sz="1500" b="0" i="0" u="none" strike="noStrike">
                          <a:solidFill>
                            <a:srgbClr val="000000"/>
                          </a:solidFill>
                          <a:effectLst/>
                          <a:latin typeface="Aptos Narrow" panose="020B0004020202020204" pitchFamily="34" charset="0"/>
                        </a:rPr>
                        <a:t>Streeter Dr &amp; Grand Ave ,Streeter Dr &amp; Grand Ave</a:t>
                      </a:r>
                    </a:p>
                  </a:txBody>
                  <a:tcPr marL="5208" marR="5208" marT="5208" marB="0" anchor="b"/>
                </a:tc>
                <a:tc>
                  <a:txBody>
                    <a:bodyPr/>
                    <a:lstStyle/>
                    <a:p>
                      <a:pPr algn="r" fontAlgn="b"/>
                      <a:r>
                        <a:rPr lang="en-AU" sz="1500" b="0" i="0" u="none" strike="noStrike">
                          <a:solidFill>
                            <a:srgbClr val="000000"/>
                          </a:solidFill>
                          <a:effectLst/>
                          <a:latin typeface="Aptos Narrow" panose="020B0004020202020204" pitchFamily="34" charset="0"/>
                        </a:rPr>
                        <a:t>1143</a:t>
                      </a:r>
                    </a:p>
                  </a:txBody>
                  <a:tcPr marL="5208" marR="5208" marT="5208" marB="0" anchor="b"/>
                </a:tc>
                <a:tc>
                  <a:txBody>
                    <a:bodyPr/>
                    <a:lstStyle/>
                    <a:p>
                      <a:pPr algn="r" fontAlgn="b"/>
                      <a:r>
                        <a:rPr lang="en-AU" sz="1500" b="0" i="0" u="none" strike="noStrike">
                          <a:solidFill>
                            <a:srgbClr val="000000"/>
                          </a:solidFill>
                          <a:effectLst/>
                          <a:latin typeface="Aptos Narrow" panose="020B0004020202020204" pitchFamily="34" charset="0"/>
                        </a:rPr>
                        <a:t>150</a:t>
                      </a:r>
                    </a:p>
                  </a:txBody>
                  <a:tcPr marL="5208" marR="5208" marT="5208" marB="0" anchor="b"/>
                </a:tc>
                <a:extLst>
                  <a:ext uri="{0D108BD9-81ED-4DB2-BD59-A6C34878D82A}">
                    <a16:rowId xmlns:a16="http://schemas.microsoft.com/office/drawing/2014/main" val="3246275202"/>
                  </a:ext>
                </a:extLst>
              </a:tr>
              <a:tr h="935065">
                <a:tc>
                  <a:txBody>
                    <a:bodyPr/>
                    <a:lstStyle/>
                    <a:p>
                      <a:pPr algn="l" fontAlgn="b"/>
                      <a:r>
                        <a:rPr lang="en-US" sz="1500" b="0" i="0" u="none" strike="noStrike">
                          <a:solidFill>
                            <a:srgbClr val="000000"/>
                          </a:solidFill>
                          <a:effectLst/>
                          <a:latin typeface="Aptos Narrow" panose="020B0004020202020204" pitchFamily="34" charset="0"/>
                        </a:rPr>
                        <a:t>DuSable Lake Shore Dr &amp; Monroe St ,DuSable Lake Shore Dr &amp; Monroe St</a:t>
                      </a:r>
                    </a:p>
                  </a:txBody>
                  <a:tcPr marL="5208" marR="5208" marT="5208" marB="0" anchor="b"/>
                </a:tc>
                <a:tc>
                  <a:txBody>
                    <a:bodyPr/>
                    <a:lstStyle/>
                    <a:p>
                      <a:pPr algn="r" fontAlgn="b"/>
                      <a:r>
                        <a:rPr lang="en-AU" sz="1500" b="0" i="0" u="none" strike="noStrike">
                          <a:solidFill>
                            <a:srgbClr val="000000"/>
                          </a:solidFill>
                          <a:effectLst/>
                          <a:latin typeface="Aptos Narrow" panose="020B0004020202020204" pitchFamily="34" charset="0"/>
                        </a:rPr>
                        <a:t>1035</a:t>
                      </a:r>
                    </a:p>
                  </a:txBody>
                  <a:tcPr marL="5208" marR="5208" marT="5208" marB="0" anchor="b"/>
                </a:tc>
                <a:tc>
                  <a:txBody>
                    <a:bodyPr/>
                    <a:lstStyle/>
                    <a:p>
                      <a:pPr algn="r" fontAlgn="b"/>
                      <a:r>
                        <a:rPr lang="en-AU" sz="1500" b="0" i="0" u="none" strike="noStrike">
                          <a:solidFill>
                            <a:srgbClr val="000000"/>
                          </a:solidFill>
                          <a:effectLst/>
                          <a:latin typeface="Aptos Narrow" panose="020B0004020202020204" pitchFamily="34" charset="0"/>
                        </a:rPr>
                        <a:t>134</a:t>
                      </a:r>
                    </a:p>
                  </a:txBody>
                  <a:tcPr marL="5208" marR="5208" marT="5208" marB="0" anchor="b"/>
                </a:tc>
                <a:extLst>
                  <a:ext uri="{0D108BD9-81ED-4DB2-BD59-A6C34878D82A}">
                    <a16:rowId xmlns:a16="http://schemas.microsoft.com/office/drawing/2014/main" val="4162527783"/>
                  </a:ext>
                </a:extLst>
              </a:tr>
              <a:tr h="710100">
                <a:tc>
                  <a:txBody>
                    <a:bodyPr/>
                    <a:lstStyle/>
                    <a:p>
                      <a:pPr algn="l" fontAlgn="b"/>
                      <a:r>
                        <a:rPr lang="en-US" sz="1500" b="0" i="0" u="none" strike="noStrike">
                          <a:solidFill>
                            <a:srgbClr val="000000"/>
                          </a:solidFill>
                          <a:effectLst/>
                          <a:latin typeface="Aptos Narrow" panose="020B0004020202020204" pitchFamily="34" charset="0"/>
                        </a:rPr>
                        <a:t>DuSable Lake Shore Dr &amp; Monroe St ,Streeter Dr &amp; Grand Ave</a:t>
                      </a:r>
                    </a:p>
                  </a:txBody>
                  <a:tcPr marL="5208" marR="5208" marT="5208" marB="0" anchor="b"/>
                </a:tc>
                <a:tc>
                  <a:txBody>
                    <a:bodyPr/>
                    <a:lstStyle/>
                    <a:p>
                      <a:pPr algn="r" fontAlgn="b"/>
                      <a:r>
                        <a:rPr lang="en-AU" sz="1500" b="0" i="0" u="none" strike="noStrike">
                          <a:solidFill>
                            <a:srgbClr val="000000"/>
                          </a:solidFill>
                          <a:effectLst/>
                          <a:latin typeface="Aptos Narrow" panose="020B0004020202020204" pitchFamily="34" charset="0"/>
                        </a:rPr>
                        <a:t>572</a:t>
                      </a:r>
                    </a:p>
                  </a:txBody>
                  <a:tcPr marL="5208" marR="5208" marT="5208" marB="0" anchor="b"/>
                </a:tc>
                <a:tc>
                  <a:txBody>
                    <a:bodyPr/>
                    <a:lstStyle/>
                    <a:p>
                      <a:pPr algn="r" fontAlgn="b"/>
                      <a:r>
                        <a:rPr lang="en-AU" sz="1500" b="0" i="0" u="none" strike="noStrike">
                          <a:solidFill>
                            <a:srgbClr val="000000"/>
                          </a:solidFill>
                          <a:effectLst/>
                          <a:latin typeface="Aptos Narrow" panose="020B0004020202020204" pitchFamily="34" charset="0"/>
                        </a:rPr>
                        <a:t>79</a:t>
                      </a:r>
                    </a:p>
                  </a:txBody>
                  <a:tcPr marL="5208" marR="5208" marT="5208" marB="0" anchor="b"/>
                </a:tc>
                <a:extLst>
                  <a:ext uri="{0D108BD9-81ED-4DB2-BD59-A6C34878D82A}">
                    <a16:rowId xmlns:a16="http://schemas.microsoft.com/office/drawing/2014/main" val="594048139"/>
                  </a:ext>
                </a:extLst>
              </a:tr>
              <a:tr h="485134">
                <a:tc>
                  <a:txBody>
                    <a:bodyPr/>
                    <a:lstStyle/>
                    <a:p>
                      <a:pPr algn="l" fontAlgn="b"/>
                      <a:r>
                        <a:rPr lang="en-US" sz="1500" b="0" i="0" u="none" strike="noStrike">
                          <a:solidFill>
                            <a:srgbClr val="000000"/>
                          </a:solidFill>
                          <a:effectLst/>
                          <a:latin typeface="Aptos Narrow" panose="020B0004020202020204" pitchFamily="34" charset="0"/>
                        </a:rPr>
                        <a:t>Michigan Ave &amp; Oak St ,Michigan Ave &amp; Oak St</a:t>
                      </a:r>
                    </a:p>
                  </a:txBody>
                  <a:tcPr marL="5208" marR="5208" marT="5208" marB="0" anchor="b"/>
                </a:tc>
                <a:tc>
                  <a:txBody>
                    <a:bodyPr/>
                    <a:lstStyle/>
                    <a:p>
                      <a:pPr algn="r" fontAlgn="b"/>
                      <a:r>
                        <a:rPr lang="en-AU" sz="1500" b="0" i="0" u="none" strike="noStrike">
                          <a:solidFill>
                            <a:srgbClr val="000000"/>
                          </a:solidFill>
                          <a:effectLst/>
                          <a:latin typeface="Aptos Narrow" panose="020B0004020202020204" pitchFamily="34" charset="0"/>
                        </a:rPr>
                        <a:t>555</a:t>
                      </a:r>
                    </a:p>
                  </a:txBody>
                  <a:tcPr marL="5208" marR="5208" marT="5208" marB="0" anchor="b"/>
                </a:tc>
                <a:tc>
                  <a:txBody>
                    <a:bodyPr/>
                    <a:lstStyle/>
                    <a:p>
                      <a:pPr algn="r" fontAlgn="b"/>
                      <a:r>
                        <a:rPr lang="en-AU" sz="1500" b="0" i="0" u="none" strike="noStrike">
                          <a:solidFill>
                            <a:srgbClr val="000000"/>
                          </a:solidFill>
                          <a:effectLst/>
                          <a:latin typeface="Aptos Narrow" panose="020B0004020202020204" pitchFamily="34" charset="0"/>
                        </a:rPr>
                        <a:t>89</a:t>
                      </a:r>
                    </a:p>
                  </a:txBody>
                  <a:tcPr marL="5208" marR="5208" marT="5208" marB="0" anchor="b"/>
                </a:tc>
                <a:extLst>
                  <a:ext uri="{0D108BD9-81ED-4DB2-BD59-A6C34878D82A}">
                    <a16:rowId xmlns:a16="http://schemas.microsoft.com/office/drawing/2014/main" val="2284614954"/>
                  </a:ext>
                </a:extLst>
              </a:tr>
              <a:tr h="485134">
                <a:tc>
                  <a:txBody>
                    <a:bodyPr/>
                    <a:lstStyle/>
                    <a:p>
                      <a:pPr algn="l" fontAlgn="b"/>
                      <a:r>
                        <a:rPr lang="en-AU" sz="1500" b="0" i="0" u="none" strike="noStrike">
                          <a:solidFill>
                            <a:srgbClr val="000000"/>
                          </a:solidFill>
                          <a:effectLst/>
                          <a:latin typeface="Aptos Narrow" panose="020B0004020202020204" pitchFamily="34" charset="0"/>
                        </a:rPr>
                        <a:t>Millennium Park ,Millennium Park</a:t>
                      </a:r>
                    </a:p>
                  </a:txBody>
                  <a:tcPr marL="5208" marR="5208" marT="5208" marB="0" anchor="b"/>
                </a:tc>
                <a:tc>
                  <a:txBody>
                    <a:bodyPr/>
                    <a:lstStyle/>
                    <a:p>
                      <a:pPr algn="r" fontAlgn="b"/>
                      <a:r>
                        <a:rPr lang="en-AU" sz="1500" b="0" i="0" u="none" strike="noStrike">
                          <a:solidFill>
                            <a:srgbClr val="000000"/>
                          </a:solidFill>
                          <a:effectLst/>
                          <a:latin typeface="Aptos Narrow" panose="020B0004020202020204" pitchFamily="34" charset="0"/>
                        </a:rPr>
                        <a:t>440</a:t>
                      </a:r>
                    </a:p>
                  </a:txBody>
                  <a:tcPr marL="5208" marR="5208" marT="5208" marB="0" anchor="b"/>
                </a:tc>
                <a:tc>
                  <a:txBody>
                    <a:bodyPr/>
                    <a:lstStyle/>
                    <a:p>
                      <a:pPr algn="r" fontAlgn="b"/>
                      <a:r>
                        <a:rPr lang="en-AU" sz="1500" b="0" i="0" u="none" strike="noStrike">
                          <a:solidFill>
                            <a:srgbClr val="000000"/>
                          </a:solidFill>
                          <a:effectLst/>
                          <a:latin typeface="Aptos Narrow" panose="020B0004020202020204" pitchFamily="34" charset="0"/>
                        </a:rPr>
                        <a:t>40</a:t>
                      </a:r>
                    </a:p>
                  </a:txBody>
                  <a:tcPr marL="5208" marR="5208" marT="5208" marB="0" anchor="b"/>
                </a:tc>
                <a:extLst>
                  <a:ext uri="{0D108BD9-81ED-4DB2-BD59-A6C34878D82A}">
                    <a16:rowId xmlns:a16="http://schemas.microsoft.com/office/drawing/2014/main" val="4225822940"/>
                  </a:ext>
                </a:extLst>
              </a:tr>
            </a:tbl>
          </a:graphicData>
        </a:graphic>
      </p:graphicFrame>
    </p:spTree>
    <p:extLst>
      <p:ext uri="{BB962C8B-B14F-4D97-AF65-F5344CB8AC3E}">
        <p14:creationId xmlns:p14="http://schemas.microsoft.com/office/powerpoint/2010/main" val="147543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8EF71-D7F1-B557-B555-3A06E85178D7}"/>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Members and casual user personas</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25F24707-C853-253E-6824-2C3DF3590F66}"/>
              </a:ext>
            </a:extLst>
          </p:cNvPr>
          <p:cNvSpPr>
            <a:spLocks/>
          </p:cNvSpPr>
          <p:nvPr/>
        </p:nvSpPr>
        <p:spPr>
          <a:xfrm>
            <a:off x="1014268" y="1926266"/>
            <a:ext cx="4985068" cy="796322"/>
          </a:xfrm>
          <a:prstGeom prst="rect">
            <a:avLst/>
          </a:prstGeom>
        </p:spPr>
        <p:txBody>
          <a:bodyPr/>
          <a:lstStyle/>
          <a:p>
            <a:pPr defTabSz="877824">
              <a:spcAft>
                <a:spcPts val="600"/>
              </a:spcAft>
            </a:pPr>
            <a:r>
              <a:rPr lang="en-AU" sz="2400" b="1" kern="1200">
                <a:solidFill>
                  <a:schemeClr val="tx1"/>
                </a:solidFill>
                <a:latin typeface="+mn-lt"/>
                <a:ea typeface="+mn-ea"/>
                <a:cs typeface="+mn-cs"/>
              </a:rPr>
              <a:t>Members – using for transport</a:t>
            </a:r>
            <a:endParaRPr lang="en-AU" sz="2800" b="1"/>
          </a:p>
        </p:txBody>
      </p:sp>
      <p:sp>
        <p:nvSpPr>
          <p:cNvPr id="4" name="Content Placeholder 3">
            <a:extLst>
              <a:ext uri="{FF2B5EF4-FFF2-40B4-BE49-F238E27FC236}">
                <a16:creationId xmlns:a16="http://schemas.microsoft.com/office/drawing/2014/main" id="{FC3B952C-2FFE-D62B-76AA-DB33DEC1C8F3}"/>
              </a:ext>
            </a:extLst>
          </p:cNvPr>
          <p:cNvSpPr>
            <a:spLocks/>
          </p:cNvSpPr>
          <p:nvPr/>
        </p:nvSpPr>
        <p:spPr>
          <a:xfrm>
            <a:off x="1014268" y="2722588"/>
            <a:ext cx="4985068" cy="3561202"/>
          </a:xfrm>
          <a:prstGeom prst="rect">
            <a:avLst/>
          </a:prstGeom>
        </p:spPr>
        <p:txBody>
          <a:bodyPr>
            <a:normAutofit/>
          </a:bodyPr>
          <a:lstStyle/>
          <a:p>
            <a:pPr defTabSz="877824">
              <a:spcAft>
                <a:spcPts val="600"/>
              </a:spcAft>
            </a:pPr>
            <a:r>
              <a:rPr lang="en-AU" sz="2304" kern="1200" dirty="0">
                <a:solidFill>
                  <a:schemeClr val="tx1"/>
                </a:solidFill>
                <a:latin typeface="+mn-lt"/>
                <a:ea typeface="+mn-ea"/>
                <a:cs typeface="+mn-cs"/>
              </a:rPr>
              <a:t>62% of total rides</a:t>
            </a:r>
          </a:p>
          <a:p>
            <a:pPr defTabSz="877824">
              <a:spcAft>
                <a:spcPts val="600"/>
              </a:spcAft>
            </a:pPr>
            <a:r>
              <a:rPr lang="en-AU" sz="2304" kern="1200" dirty="0">
                <a:solidFill>
                  <a:schemeClr val="tx1"/>
                </a:solidFill>
                <a:latin typeface="+mn-lt"/>
                <a:ea typeface="+mn-ea"/>
                <a:cs typeface="+mn-cs"/>
              </a:rPr>
              <a:t>Trips usage is quite even over the week, with a slight spike midweek</a:t>
            </a:r>
          </a:p>
          <a:p>
            <a:pPr defTabSz="877824">
              <a:spcAft>
                <a:spcPts val="600"/>
              </a:spcAft>
            </a:pPr>
            <a:r>
              <a:rPr lang="en-AU" sz="2304" kern="1200" dirty="0">
                <a:solidFill>
                  <a:schemeClr val="tx1"/>
                </a:solidFill>
                <a:latin typeface="+mn-lt"/>
                <a:ea typeface="+mn-ea"/>
                <a:cs typeface="+mn-cs"/>
              </a:rPr>
              <a:t>Take less time on rides than casual users</a:t>
            </a:r>
          </a:p>
          <a:p>
            <a:pPr defTabSz="877824">
              <a:spcAft>
                <a:spcPts val="600"/>
              </a:spcAft>
            </a:pPr>
            <a:r>
              <a:rPr lang="en-AU" sz="2304" kern="1200" dirty="0">
                <a:solidFill>
                  <a:schemeClr val="tx1"/>
                </a:solidFill>
                <a:latin typeface="+mn-lt"/>
                <a:ea typeface="+mn-ea"/>
                <a:cs typeface="+mn-cs"/>
              </a:rPr>
              <a:t>Average time per trip does not change over the week</a:t>
            </a:r>
            <a:endParaRPr lang="en-AU" sz="2400" dirty="0"/>
          </a:p>
        </p:txBody>
      </p:sp>
      <p:sp>
        <p:nvSpPr>
          <p:cNvPr id="5" name="Text Placeholder 4">
            <a:extLst>
              <a:ext uri="{FF2B5EF4-FFF2-40B4-BE49-F238E27FC236}">
                <a16:creationId xmlns:a16="http://schemas.microsoft.com/office/drawing/2014/main" id="{8EFD02AA-2FFF-1306-90FD-767D6E2689BC}"/>
              </a:ext>
            </a:extLst>
          </p:cNvPr>
          <p:cNvSpPr>
            <a:spLocks/>
          </p:cNvSpPr>
          <p:nvPr/>
        </p:nvSpPr>
        <p:spPr>
          <a:xfrm>
            <a:off x="6168113" y="1926266"/>
            <a:ext cx="5009619" cy="796322"/>
          </a:xfrm>
          <a:prstGeom prst="rect">
            <a:avLst/>
          </a:prstGeom>
        </p:spPr>
        <p:txBody>
          <a:bodyPr/>
          <a:lstStyle/>
          <a:p>
            <a:pPr defTabSz="877824">
              <a:spcAft>
                <a:spcPts val="600"/>
              </a:spcAft>
            </a:pPr>
            <a:r>
              <a:rPr lang="en-AU" sz="2400" b="1" kern="1200" dirty="0">
                <a:solidFill>
                  <a:schemeClr val="tx1"/>
                </a:solidFill>
                <a:latin typeface="+mn-lt"/>
                <a:ea typeface="+mn-ea"/>
                <a:cs typeface="+mn-cs"/>
              </a:rPr>
              <a:t>Casual users – using for leisure</a:t>
            </a:r>
            <a:endParaRPr lang="en-AU" sz="2800" b="1" dirty="0"/>
          </a:p>
        </p:txBody>
      </p:sp>
      <p:sp>
        <p:nvSpPr>
          <p:cNvPr id="6" name="Content Placeholder 5">
            <a:extLst>
              <a:ext uri="{FF2B5EF4-FFF2-40B4-BE49-F238E27FC236}">
                <a16:creationId xmlns:a16="http://schemas.microsoft.com/office/drawing/2014/main" id="{8BB4D25A-A835-98FF-C5FE-B7EF8641A4BE}"/>
              </a:ext>
            </a:extLst>
          </p:cNvPr>
          <p:cNvSpPr>
            <a:spLocks/>
          </p:cNvSpPr>
          <p:nvPr/>
        </p:nvSpPr>
        <p:spPr>
          <a:xfrm>
            <a:off x="6168113" y="2722588"/>
            <a:ext cx="5009619" cy="3561202"/>
          </a:xfrm>
          <a:prstGeom prst="rect">
            <a:avLst/>
          </a:prstGeom>
        </p:spPr>
        <p:txBody>
          <a:bodyPr>
            <a:normAutofit/>
          </a:bodyPr>
          <a:lstStyle/>
          <a:p>
            <a:pPr defTabSz="877824">
              <a:lnSpc>
                <a:spcPct val="90000"/>
              </a:lnSpc>
              <a:spcAft>
                <a:spcPts val="600"/>
              </a:spcAft>
            </a:pPr>
            <a:r>
              <a:rPr lang="en-AU" sz="2304" kern="1200">
                <a:solidFill>
                  <a:schemeClr val="tx1"/>
                </a:solidFill>
                <a:latin typeface="+mn-lt"/>
                <a:ea typeface="+mn-ea"/>
                <a:cs typeface="+mn-cs"/>
              </a:rPr>
              <a:t>38% of total rides</a:t>
            </a:r>
          </a:p>
          <a:p>
            <a:pPr defTabSz="877824">
              <a:lnSpc>
                <a:spcPct val="90000"/>
              </a:lnSpc>
              <a:spcAft>
                <a:spcPts val="600"/>
              </a:spcAft>
            </a:pPr>
            <a:r>
              <a:rPr lang="en-AU" sz="2304" kern="1200">
                <a:solidFill>
                  <a:schemeClr val="tx1"/>
                </a:solidFill>
                <a:latin typeface="+mn-lt"/>
                <a:ea typeface="+mn-ea"/>
                <a:cs typeface="+mn-cs"/>
              </a:rPr>
              <a:t>Takes more trips on weekends than weekdays</a:t>
            </a:r>
          </a:p>
          <a:p>
            <a:pPr defTabSz="877824">
              <a:lnSpc>
                <a:spcPct val="90000"/>
              </a:lnSpc>
              <a:spcAft>
                <a:spcPts val="600"/>
              </a:spcAft>
            </a:pPr>
            <a:r>
              <a:rPr lang="en-AU" sz="2304" kern="1200">
                <a:solidFill>
                  <a:schemeClr val="tx1"/>
                </a:solidFill>
                <a:latin typeface="+mn-lt"/>
                <a:ea typeface="+mn-ea"/>
                <a:cs typeface="+mn-cs"/>
              </a:rPr>
              <a:t>Take more time on rides than members every day, indicating more leisurely riding</a:t>
            </a:r>
          </a:p>
          <a:p>
            <a:pPr defTabSz="877824">
              <a:lnSpc>
                <a:spcPct val="90000"/>
              </a:lnSpc>
              <a:spcAft>
                <a:spcPts val="600"/>
              </a:spcAft>
            </a:pPr>
            <a:r>
              <a:rPr lang="en-AU" sz="2304" kern="1200">
                <a:solidFill>
                  <a:schemeClr val="tx1"/>
                </a:solidFill>
                <a:latin typeface="+mn-lt"/>
                <a:ea typeface="+mn-ea"/>
                <a:cs typeface="+mn-cs"/>
              </a:rPr>
              <a:t>Average time increases over the weekend</a:t>
            </a:r>
          </a:p>
          <a:p>
            <a:pPr defTabSz="877824">
              <a:lnSpc>
                <a:spcPct val="90000"/>
              </a:lnSpc>
              <a:spcAft>
                <a:spcPts val="600"/>
              </a:spcAft>
            </a:pPr>
            <a:r>
              <a:rPr lang="en-AU" sz="2304" kern="1200">
                <a:solidFill>
                  <a:schemeClr val="tx1"/>
                </a:solidFill>
                <a:latin typeface="+mn-lt"/>
                <a:ea typeface="+mn-ea"/>
                <a:cs typeface="+mn-cs"/>
              </a:rPr>
              <a:t>8% more of their trips are round trips compared to members</a:t>
            </a:r>
            <a:endParaRPr lang="en-AU" sz="2400"/>
          </a:p>
        </p:txBody>
      </p:sp>
    </p:spTree>
    <p:extLst>
      <p:ext uri="{BB962C8B-B14F-4D97-AF65-F5344CB8AC3E}">
        <p14:creationId xmlns:p14="http://schemas.microsoft.com/office/powerpoint/2010/main" val="198207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BDD70-62DB-3495-5481-ABA43D9D5AAE}"/>
              </a:ext>
            </a:extLst>
          </p:cNvPr>
          <p:cNvSpPr>
            <a:spLocks noGrp="1"/>
          </p:cNvSpPr>
          <p:nvPr>
            <p:ph type="title"/>
          </p:nvPr>
        </p:nvSpPr>
        <p:spPr>
          <a:xfrm>
            <a:off x="1371599" y="294538"/>
            <a:ext cx="9895951" cy="1033669"/>
          </a:xfrm>
        </p:spPr>
        <p:txBody>
          <a:bodyPr>
            <a:normAutofit/>
          </a:bodyPr>
          <a:lstStyle/>
          <a:p>
            <a:r>
              <a:rPr lang="en-AU" sz="4000" dirty="0">
                <a:solidFill>
                  <a:srgbClr val="FFFFFF"/>
                </a:solidFill>
              </a:rPr>
              <a:t>Recommendations</a:t>
            </a:r>
          </a:p>
        </p:txBody>
      </p:sp>
      <p:sp>
        <p:nvSpPr>
          <p:cNvPr id="20" name="Content Placeholder 2">
            <a:extLst>
              <a:ext uri="{FF2B5EF4-FFF2-40B4-BE49-F238E27FC236}">
                <a16:creationId xmlns:a16="http://schemas.microsoft.com/office/drawing/2014/main" id="{E5B30704-0E9B-1260-B2EB-ED9F4BA0E430}"/>
              </a:ext>
            </a:extLst>
          </p:cNvPr>
          <p:cNvSpPr>
            <a:spLocks noGrp="1"/>
          </p:cNvSpPr>
          <p:nvPr>
            <p:ph idx="1"/>
          </p:nvPr>
        </p:nvSpPr>
        <p:spPr>
          <a:xfrm>
            <a:off x="1371599" y="2318197"/>
            <a:ext cx="9724031" cy="3683358"/>
          </a:xfrm>
        </p:spPr>
        <p:txBody>
          <a:bodyPr anchor="ctr">
            <a:normAutofit/>
          </a:bodyPr>
          <a:lstStyle/>
          <a:p>
            <a:r>
              <a:rPr lang="en-AU" sz="2400" dirty="0"/>
              <a:t> The content of sophisticated mass marketing promotions should be focused on the value a membership will create for people who are using the bikes for leisure.</a:t>
            </a:r>
          </a:p>
          <a:p>
            <a:r>
              <a:rPr lang="en-AU" sz="2400" dirty="0"/>
              <a:t>Target promotions at users who take similar routes and complete in similar times to current members, with content stressing the value of membership for people who need transportation to get from one place to the other.</a:t>
            </a:r>
          </a:p>
          <a:p>
            <a:endParaRPr lang="en-AU" sz="2000" dirty="0"/>
          </a:p>
          <a:p>
            <a:endParaRPr lang="en-AU" sz="2000" dirty="0"/>
          </a:p>
          <a:p>
            <a:endParaRPr lang="en-AU" sz="2000" dirty="0"/>
          </a:p>
        </p:txBody>
      </p:sp>
    </p:spTree>
    <p:extLst>
      <p:ext uri="{BB962C8B-B14F-4D97-AF65-F5344CB8AC3E}">
        <p14:creationId xmlns:p14="http://schemas.microsoft.com/office/powerpoint/2010/main" val="161456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BDD70-62DB-3495-5481-ABA43D9D5AAE}"/>
              </a:ext>
            </a:extLst>
          </p:cNvPr>
          <p:cNvSpPr>
            <a:spLocks noGrp="1"/>
          </p:cNvSpPr>
          <p:nvPr>
            <p:ph type="title"/>
          </p:nvPr>
        </p:nvSpPr>
        <p:spPr>
          <a:xfrm>
            <a:off x="1371599" y="294538"/>
            <a:ext cx="9895951" cy="1033669"/>
          </a:xfrm>
        </p:spPr>
        <p:txBody>
          <a:bodyPr>
            <a:normAutofit/>
          </a:bodyPr>
          <a:lstStyle/>
          <a:p>
            <a:r>
              <a:rPr lang="en-AU" sz="4000" dirty="0">
                <a:solidFill>
                  <a:srgbClr val="FFFFFF"/>
                </a:solidFill>
              </a:rPr>
              <a:t>Recommendations</a:t>
            </a:r>
          </a:p>
        </p:txBody>
      </p:sp>
      <p:sp>
        <p:nvSpPr>
          <p:cNvPr id="3" name="Content Placeholder 2">
            <a:extLst>
              <a:ext uri="{FF2B5EF4-FFF2-40B4-BE49-F238E27FC236}">
                <a16:creationId xmlns:a16="http://schemas.microsoft.com/office/drawing/2014/main" id="{E5B30704-0E9B-1260-B2EB-ED9F4BA0E430}"/>
              </a:ext>
            </a:extLst>
          </p:cNvPr>
          <p:cNvSpPr>
            <a:spLocks noGrp="1"/>
          </p:cNvSpPr>
          <p:nvPr>
            <p:ph idx="1"/>
          </p:nvPr>
        </p:nvSpPr>
        <p:spPr>
          <a:xfrm>
            <a:off x="1371599" y="2497393"/>
            <a:ext cx="9724031" cy="3504161"/>
          </a:xfrm>
        </p:spPr>
        <p:txBody>
          <a:bodyPr anchor="ctr">
            <a:normAutofit/>
          </a:bodyPr>
          <a:lstStyle/>
          <a:p>
            <a:r>
              <a:rPr lang="en-AU" sz="2400" dirty="0"/>
              <a:t>Develop service features that will appeal to a segment of customers who are leisure users as opposed to just using for a transportation option most days. It is important that these features do not make current members who may not use the service for leisure uncomfortable.</a:t>
            </a:r>
          </a:p>
          <a:p>
            <a:r>
              <a:rPr lang="en-AU" sz="2400" dirty="0"/>
              <a:t>Knowing casual users use more often and for longer times over weekends should impact the allocation of performance marketing content in terms of the day of the week that it is used.</a:t>
            </a:r>
          </a:p>
          <a:p>
            <a:endParaRPr lang="en-AU" sz="2000" dirty="0"/>
          </a:p>
          <a:p>
            <a:endParaRPr lang="en-AU" sz="2000" dirty="0"/>
          </a:p>
          <a:p>
            <a:endParaRPr lang="en-AU" sz="2000" dirty="0"/>
          </a:p>
        </p:txBody>
      </p:sp>
    </p:spTree>
    <p:extLst>
      <p:ext uri="{BB962C8B-B14F-4D97-AF65-F5344CB8AC3E}">
        <p14:creationId xmlns:p14="http://schemas.microsoft.com/office/powerpoint/2010/main" val="271430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997A3A-B55E-6AB8-3D90-8E68DE16A191}"/>
              </a:ext>
            </a:extLst>
          </p:cNvPr>
          <p:cNvSpPr>
            <a:spLocks noGrp="1"/>
          </p:cNvSpPr>
          <p:nvPr>
            <p:ph type="title"/>
          </p:nvPr>
        </p:nvSpPr>
        <p:spPr>
          <a:xfrm>
            <a:off x="1371599" y="294538"/>
            <a:ext cx="9895951" cy="1033669"/>
          </a:xfrm>
        </p:spPr>
        <p:txBody>
          <a:bodyPr>
            <a:normAutofit/>
          </a:bodyPr>
          <a:lstStyle/>
          <a:p>
            <a:r>
              <a:rPr lang="en-AU" sz="4000">
                <a:solidFill>
                  <a:srgbClr val="FFFFFF"/>
                </a:solidFill>
              </a:rPr>
              <a:t>Executive summary</a:t>
            </a:r>
          </a:p>
        </p:txBody>
      </p:sp>
      <p:sp>
        <p:nvSpPr>
          <p:cNvPr id="3" name="Content Placeholder 2">
            <a:extLst>
              <a:ext uri="{FF2B5EF4-FFF2-40B4-BE49-F238E27FC236}">
                <a16:creationId xmlns:a16="http://schemas.microsoft.com/office/drawing/2014/main" id="{54E69685-8A50-2DEC-7403-0D1559F2AFC8}"/>
              </a:ext>
            </a:extLst>
          </p:cNvPr>
          <p:cNvSpPr>
            <a:spLocks noGrp="1"/>
          </p:cNvSpPr>
          <p:nvPr>
            <p:ph idx="1"/>
          </p:nvPr>
        </p:nvSpPr>
        <p:spPr>
          <a:xfrm>
            <a:off x="1371599" y="2045110"/>
            <a:ext cx="9724031" cy="4277032"/>
          </a:xfrm>
        </p:spPr>
        <p:txBody>
          <a:bodyPr anchor="ctr">
            <a:normAutofit fontScale="92500"/>
          </a:bodyPr>
          <a:lstStyle/>
          <a:p>
            <a:pPr marL="0" indent="0">
              <a:buNone/>
            </a:pPr>
            <a:r>
              <a:rPr lang="en-AU" sz="2000" b="1" dirty="0"/>
              <a:t>Business task</a:t>
            </a:r>
          </a:p>
          <a:p>
            <a:r>
              <a:rPr lang="en-AU" sz="2000" dirty="0"/>
              <a:t>To create marketing strategies aimed at converting causal riders into annual members.</a:t>
            </a:r>
            <a:endParaRPr lang="en-AU" sz="2000" b="1" dirty="0"/>
          </a:p>
          <a:p>
            <a:pPr marL="0" indent="0">
              <a:buNone/>
            </a:pPr>
            <a:r>
              <a:rPr lang="en-AU" sz="2000" b="1" dirty="0"/>
              <a:t>Insights</a:t>
            </a:r>
          </a:p>
          <a:p>
            <a:r>
              <a:rPr lang="en-AU" sz="2000" dirty="0"/>
              <a:t>Most members are using our service as a transportation solution. </a:t>
            </a:r>
          </a:p>
          <a:p>
            <a:r>
              <a:rPr lang="en-AU" sz="2000" dirty="0"/>
              <a:t>Most casual users are using our service for leisure.</a:t>
            </a:r>
          </a:p>
          <a:p>
            <a:pPr marL="0" indent="0">
              <a:buNone/>
            </a:pPr>
            <a:r>
              <a:rPr lang="en-AU" sz="2000" b="1" dirty="0"/>
              <a:t>Implications</a:t>
            </a:r>
          </a:p>
          <a:p>
            <a:pPr marL="514350" indent="-514350">
              <a:buFont typeface="+mj-lt"/>
              <a:buAutoNum type="arabicPeriod"/>
            </a:pPr>
            <a:r>
              <a:rPr lang="en-AU" sz="2000" dirty="0"/>
              <a:t>Develop two promotional portfolio’s, one for leisure and one for transportation, that have unique content and channel strategies, to reach two casual user segments.</a:t>
            </a:r>
          </a:p>
          <a:p>
            <a:pPr marL="514350" indent="-514350">
              <a:buFont typeface="+mj-lt"/>
              <a:buAutoNum type="arabicPeriod"/>
            </a:pPr>
            <a:r>
              <a:rPr lang="en-AU" sz="2000" dirty="0"/>
              <a:t>Develop service features that appeal to leisure users, while not alienating or annoying transportation users.</a:t>
            </a:r>
          </a:p>
          <a:p>
            <a:pPr marL="514350" indent="-514350">
              <a:buFont typeface="+mj-lt"/>
              <a:buAutoNum type="arabicPeriod"/>
            </a:pPr>
            <a:r>
              <a:rPr lang="en-AU" sz="2000" dirty="0"/>
              <a:t>Push performance marketing over the weekend, when leisure users are most active.</a:t>
            </a:r>
          </a:p>
          <a:p>
            <a:pPr marL="514350" indent="-514350">
              <a:buFont typeface="+mj-lt"/>
              <a:buAutoNum type="arabicPeriod"/>
            </a:pPr>
            <a:endParaRPr lang="en-AU" sz="2000" i="1" dirty="0"/>
          </a:p>
        </p:txBody>
      </p:sp>
    </p:spTree>
    <p:extLst>
      <p:ext uri="{BB962C8B-B14F-4D97-AF65-F5344CB8AC3E}">
        <p14:creationId xmlns:p14="http://schemas.microsoft.com/office/powerpoint/2010/main" val="195980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1E428-C9E8-8388-A2B4-7FA7497505EB}"/>
              </a:ext>
            </a:extLst>
          </p:cNvPr>
          <p:cNvSpPr>
            <a:spLocks noGrp="1"/>
          </p:cNvSpPr>
          <p:nvPr>
            <p:ph type="title"/>
          </p:nvPr>
        </p:nvSpPr>
        <p:spPr>
          <a:xfrm>
            <a:off x="1371599" y="294538"/>
            <a:ext cx="9895951" cy="1033669"/>
          </a:xfrm>
        </p:spPr>
        <p:txBody>
          <a:bodyPr>
            <a:normAutofit/>
          </a:bodyPr>
          <a:lstStyle/>
          <a:p>
            <a:r>
              <a:rPr lang="en-AU" sz="4000">
                <a:solidFill>
                  <a:srgbClr val="FFFFFF"/>
                </a:solidFill>
              </a:rPr>
              <a:t>Background</a:t>
            </a:r>
          </a:p>
        </p:txBody>
      </p:sp>
      <p:sp>
        <p:nvSpPr>
          <p:cNvPr id="3" name="Content Placeholder 2">
            <a:extLst>
              <a:ext uri="{FF2B5EF4-FFF2-40B4-BE49-F238E27FC236}">
                <a16:creationId xmlns:a16="http://schemas.microsoft.com/office/drawing/2014/main" id="{AC3F31CE-F84D-7477-7C75-C3D7ED0861CE}"/>
              </a:ext>
            </a:extLst>
          </p:cNvPr>
          <p:cNvSpPr>
            <a:spLocks noGrp="1"/>
          </p:cNvSpPr>
          <p:nvPr>
            <p:ph idx="1"/>
          </p:nvPr>
        </p:nvSpPr>
        <p:spPr>
          <a:xfrm>
            <a:off x="1371599" y="2318197"/>
            <a:ext cx="9724031" cy="3683358"/>
          </a:xfrm>
        </p:spPr>
        <p:txBody>
          <a:bodyPr anchor="ctr">
            <a:normAutofit/>
          </a:bodyPr>
          <a:lstStyle/>
          <a:p>
            <a:r>
              <a:rPr lang="en-AU" sz="2000" dirty="0"/>
              <a:t>Business task: To create marketing strategies aimed at converting causal riders into annual members.</a:t>
            </a:r>
          </a:p>
          <a:p>
            <a:endParaRPr lang="en-AU" sz="2000" dirty="0"/>
          </a:p>
          <a:p>
            <a:pPr marL="0" indent="0">
              <a:buNone/>
            </a:pPr>
            <a:r>
              <a:rPr lang="en-AU" sz="2000" dirty="0"/>
              <a:t>My data analysis will answer the following question:</a:t>
            </a:r>
          </a:p>
          <a:p>
            <a:r>
              <a:rPr lang="en-AU" sz="2000" dirty="0"/>
              <a:t>How do annual members and casual riders use Cyclistic bikes differently, in terms of number, day and length of trips, and the routes taken.</a:t>
            </a:r>
          </a:p>
          <a:p>
            <a:endParaRPr lang="en-AU" sz="2000" dirty="0"/>
          </a:p>
          <a:p>
            <a:pPr marL="0" indent="0">
              <a:buNone/>
            </a:pPr>
            <a:r>
              <a:rPr lang="en-AU" sz="2000" dirty="0"/>
              <a:t>Which will help to inform the marketing strategies aimed at converting casual riders into annual members.</a:t>
            </a:r>
          </a:p>
          <a:p>
            <a:endParaRPr lang="en-AU" sz="2000" dirty="0"/>
          </a:p>
        </p:txBody>
      </p:sp>
    </p:spTree>
    <p:extLst>
      <p:ext uri="{BB962C8B-B14F-4D97-AF65-F5344CB8AC3E}">
        <p14:creationId xmlns:p14="http://schemas.microsoft.com/office/powerpoint/2010/main" val="136408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8C67-7E01-DE38-1493-E6790161A211}"/>
              </a:ext>
            </a:extLst>
          </p:cNvPr>
          <p:cNvSpPr>
            <a:spLocks noGrp="1"/>
          </p:cNvSpPr>
          <p:nvPr>
            <p:ph type="title"/>
          </p:nvPr>
        </p:nvSpPr>
        <p:spPr/>
        <p:txBody>
          <a:bodyPr/>
          <a:lstStyle/>
          <a:p>
            <a:r>
              <a:rPr lang="en-AU"/>
              <a:t>Transaction levels</a:t>
            </a:r>
            <a:endParaRPr lang="en-AU" dirty="0"/>
          </a:p>
        </p:txBody>
      </p:sp>
      <p:sp>
        <p:nvSpPr>
          <p:cNvPr id="10" name="TextBox 9">
            <a:extLst>
              <a:ext uri="{FF2B5EF4-FFF2-40B4-BE49-F238E27FC236}">
                <a16:creationId xmlns:a16="http://schemas.microsoft.com/office/drawing/2014/main" id="{149E372C-4030-ECE0-82CA-AF104C268FDC}"/>
              </a:ext>
            </a:extLst>
          </p:cNvPr>
          <p:cNvSpPr txBox="1"/>
          <p:nvPr/>
        </p:nvSpPr>
        <p:spPr>
          <a:xfrm>
            <a:off x="8393986" y="1852915"/>
            <a:ext cx="2856216" cy="1477328"/>
          </a:xfrm>
          <a:prstGeom prst="rect">
            <a:avLst/>
          </a:prstGeom>
          <a:noFill/>
        </p:spPr>
        <p:txBody>
          <a:bodyPr wrap="square" rtlCol="0">
            <a:spAutoFit/>
          </a:bodyPr>
          <a:lstStyle/>
          <a:p>
            <a:pPr marL="285750" indent="-285750">
              <a:buFont typeface="Arial" panose="020B0604020202020204" pitchFamily="34" charset="0"/>
              <a:buChar char="•"/>
            </a:pPr>
            <a:r>
              <a:rPr lang="en-AU" sz="1800" b="0" i="0" u="none" strike="noStrike" dirty="0">
                <a:solidFill>
                  <a:srgbClr val="000000"/>
                </a:solidFill>
                <a:effectLst/>
                <a:latin typeface="Aptos Narrow" panose="020B0004020202020204" pitchFamily="34" charset="0"/>
              </a:rPr>
              <a:t>231,018 rides taken by non-members</a:t>
            </a:r>
            <a:r>
              <a:rPr lang="en-AU" dirty="0"/>
              <a:t> </a:t>
            </a:r>
          </a:p>
          <a:p>
            <a:endParaRPr lang="en-AU" dirty="0"/>
          </a:p>
          <a:p>
            <a:pPr marL="285750" indent="-285750">
              <a:buFont typeface="Arial" panose="020B0604020202020204" pitchFamily="34" charset="0"/>
              <a:buChar char="•"/>
            </a:pPr>
            <a:r>
              <a:rPr lang="en-AU" sz="1800" b="0" i="0" u="none" strike="noStrike" dirty="0">
                <a:solidFill>
                  <a:srgbClr val="000000"/>
                </a:solidFill>
                <a:effectLst/>
                <a:latin typeface="Aptos Narrow" panose="020B0004020202020204" pitchFamily="34" charset="0"/>
              </a:rPr>
              <a:t>378,475</a:t>
            </a:r>
            <a:r>
              <a:rPr lang="en-AU" dirty="0"/>
              <a:t> rides taken by members</a:t>
            </a:r>
          </a:p>
        </p:txBody>
      </p:sp>
      <p:sp>
        <p:nvSpPr>
          <p:cNvPr id="12" name="Content Placeholder 11">
            <a:extLst>
              <a:ext uri="{FF2B5EF4-FFF2-40B4-BE49-F238E27FC236}">
                <a16:creationId xmlns:a16="http://schemas.microsoft.com/office/drawing/2014/main" id="{41FEECB3-53E2-30F0-BD17-0684A9B339C7}"/>
              </a:ext>
            </a:extLst>
          </p:cNvPr>
          <p:cNvSpPr>
            <a:spLocks noGrp="1"/>
          </p:cNvSpPr>
          <p:nvPr>
            <p:ph idx="1"/>
          </p:nvPr>
        </p:nvSpPr>
        <p:spPr>
          <a:xfrm>
            <a:off x="838200" y="1825625"/>
            <a:ext cx="7555786" cy="4351338"/>
          </a:xfrm>
        </p:spPr>
        <p:txBody>
          <a:bodyPr/>
          <a:lstStyle/>
          <a:p>
            <a:endParaRPr lang="en-AU" dirty="0"/>
          </a:p>
        </p:txBody>
      </p:sp>
      <p:graphicFrame>
        <p:nvGraphicFramePr>
          <p:cNvPr id="14" name="Chart 13">
            <a:extLst>
              <a:ext uri="{FF2B5EF4-FFF2-40B4-BE49-F238E27FC236}">
                <a16:creationId xmlns:a16="http://schemas.microsoft.com/office/drawing/2014/main" id="{BFD2BB52-410A-13CB-1008-FF13DC7CE8AD}"/>
              </a:ext>
            </a:extLst>
          </p:cNvPr>
          <p:cNvGraphicFramePr>
            <a:graphicFrameLocks/>
          </p:cNvGraphicFramePr>
          <p:nvPr>
            <p:extLst>
              <p:ext uri="{D42A27DB-BD31-4B8C-83A1-F6EECF244321}">
                <p14:modId xmlns:p14="http://schemas.microsoft.com/office/powerpoint/2010/main" val="3583173240"/>
              </p:ext>
            </p:extLst>
          </p:nvPr>
        </p:nvGraphicFramePr>
        <p:xfrm>
          <a:off x="838200" y="1825625"/>
          <a:ext cx="6774951"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75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64B73-FBFD-5F49-7CB7-CBE0D5D5F097}"/>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solidFill>
                  <a:schemeClr val="tx1"/>
                </a:solidFill>
                <a:latin typeface="+mj-lt"/>
                <a:ea typeface="+mj-ea"/>
                <a:cs typeface="+mj-cs"/>
              </a:rPr>
              <a:t>Number of rides per day</a:t>
            </a:r>
          </a:p>
        </p:txBody>
      </p:sp>
      <p:sp>
        <p:nvSpPr>
          <p:cNvPr id="7" name="TextBox 6">
            <a:extLst>
              <a:ext uri="{FF2B5EF4-FFF2-40B4-BE49-F238E27FC236}">
                <a16:creationId xmlns:a16="http://schemas.microsoft.com/office/drawing/2014/main" id="{D4FDACDA-ED14-789E-BE63-C830100F4E0E}"/>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Members have convex form</a:t>
            </a:r>
          </a:p>
          <a:p>
            <a:pPr marL="285750" indent="-228600">
              <a:lnSpc>
                <a:spcPct val="90000"/>
              </a:lnSpc>
              <a:spcAft>
                <a:spcPts val="600"/>
              </a:spcAft>
              <a:buFont typeface="Arial" panose="020B0604020202020204" pitchFamily="34" charset="0"/>
              <a:buChar char="•"/>
            </a:pPr>
            <a:r>
              <a:rPr lang="en-US" sz="2000"/>
              <a:t>Causals users have concave form</a:t>
            </a:r>
          </a:p>
        </p:txBody>
      </p:sp>
      <p:sp>
        <p:nvSpPr>
          <p:cNvPr id="30" name="Rectangle 2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824CA44E-C6D6-A22F-0ACF-F7E8343282DC}"/>
              </a:ext>
            </a:extLst>
          </p:cNvPr>
          <p:cNvGraphicFramePr>
            <a:graphicFrameLocks/>
          </p:cNvGraphicFramePr>
          <p:nvPr>
            <p:extLst>
              <p:ext uri="{D42A27DB-BD31-4B8C-83A1-F6EECF244321}">
                <p14:modId xmlns:p14="http://schemas.microsoft.com/office/powerpoint/2010/main" val="3636001527"/>
              </p:ext>
            </p:extLst>
          </p:nvPr>
        </p:nvGraphicFramePr>
        <p:xfrm>
          <a:off x="6512442" y="489118"/>
          <a:ext cx="5201023" cy="54660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472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B2B51-1A49-ABD4-F9F8-05124CA7FA6B}"/>
              </a:ext>
            </a:extLst>
          </p:cNvPr>
          <p:cNvSpPr>
            <a:spLocks noGrp="1"/>
          </p:cNvSpPr>
          <p:nvPr>
            <p:ph type="title"/>
          </p:nvPr>
        </p:nvSpPr>
        <p:spPr>
          <a:xfrm>
            <a:off x="1156851" y="637762"/>
            <a:ext cx="9888496" cy="900131"/>
          </a:xfrm>
        </p:spPr>
        <p:txBody>
          <a:bodyPr anchor="t">
            <a:normAutofit/>
          </a:bodyPr>
          <a:lstStyle/>
          <a:p>
            <a:r>
              <a:rPr lang="en-AU" sz="4000">
                <a:solidFill>
                  <a:schemeClr val="bg1"/>
                </a:solidFill>
              </a:rPr>
              <a:t>Each day as a percentage of the week</a:t>
            </a:r>
          </a:p>
        </p:txBody>
      </p:sp>
      <p:sp>
        <p:nvSpPr>
          <p:cNvPr id="15" name="Rectangle 1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A7250872-AC5B-93FD-D132-A4E0DCAA83EE}"/>
              </a:ext>
            </a:extLst>
          </p:cNvPr>
          <p:cNvGraphicFramePr>
            <a:graphicFrameLocks/>
          </p:cNvGraphicFramePr>
          <p:nvPr>
            <p:extLst>
              <p:ext uri="{D42A27DB-BD31-4B8C-83A1-F6EECF244321}">
                <p14:modId xmlns:p14="http://schemas.microsoft.com/office/powerpoint/2010/main" val="1211682239"/>
              </p:ext>
            </p:extLst>
          </p:nvPr>
        </p:nvGraphicFramePr>
        <p:xfrm>
          <a:off x="3447097" y="2918516"/>
          <a:ext cx="4392000" cy="324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452E9E53-BACE-82D6-9522-7F7D62A57ECD}"/>
              </a:ext>
            </a:extLst>
          </p:cNvPr>
          <p:cNvGraphicFramePr>
            <a:graphicFrameLocks/>
          </p:cNvGraphicFramePr>
          <p:nvPr>
            <p:extLst>
              <p:ext uri="{D42A27DB-BD31-4B8C-83A1-F6EECF244321}">
                <p14:modId xmlns:p14="http://schemas.microsoft.com/office/powerpoint/2010/main" val="2099033254"/>
              </p:ext>
            </p:extLst>
          </p:nvPr>
        </p:nvGraphicFramePr>
        <p:xfrm>
          <a:off x="7649496" y="2900516"/>
          <a:ext cx="4392000" cy="32760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69A600EB-CA0C-1616-C586-50D583B7FB7E}"/>
              </a:ext>
            </a:extLst>
          </p:cNvPr>
          <p:cNvSpPr txBox="1"/>
          <p:nvPr/>
        </p:nvSpPr>
        <p:spPr>
          <a:xfrm>
            <a:off x="1530279" y="2261336"/>
            <a:ext cx="2106419" cy="2911566"/>
          </a:xfrm>
          <a:prstGeom prst="rect">
            <a:avLst/>
          </a:prstGeom>
          <a:noFill/>
        </p:spPr>
        <p:txBody>
          <a:bodyPr wrap="square" rtlCol="0">
            <a:spAutoFit/>
          </a:bodyPr>
          <a:lstStyle/>
          <a:p>
            <a:pPr marL="257175" indent="-257175" defTabSz="822960">
              <a:spcAft>
                <a:spcPts val="600"/>
              </a:spcAft>
              <a:buFont typeface="Arial" panose="020B0604020202020204" pitchFamily="34" charset="0"/>
              <a:buChar char="•"/>
            </a:pPr>
            <a:r>
              <a:rPr lang="en-AU" sz="1620" kern="1200">
                <a:solidFill>
                  <a:schemeClr val="tx1"/>
                </a:solidFill>
                <a:latin typeface="+mn-lt"/>
                <a:ea typeface="+mn-ea"/>
                <a:cs typeface="+mn-cs"/>
              </a:rPr>
              <a:t>Weekend and Friday make up 54% of casual user rides, but only 40% of member rides.</a:t>
            </a:r>
          </a:p>
          <a:p>
            <a:pPr marL="257175" indent="-257175" defTabSz="822960">
              <a:spcAft>
                <a:spcPts val="600"/>
              </a:spcAft>
              <a:buFont typeface="Arial" panose="020B0604020202020204" pitchFamily="34" charset="0"/>
              <a:buChar char="•"/>
            </a:pPr>
            <a:r>
              <a:rPr lang="en-AU" sz="1620" kern="1200">
                <a:solidFill>
                  <a:schemeClr val="tx1"/>
                </a:solidFill>
                <a:latin typeface="+mn-lt"/>
                <a:ea typeface="+mn-ea"/>
                <a:cs typeface="+mn-cs"/>
              </a:rPr>
              <a:t>Weekdays make up 77% of member rides but only 63% of casual user rides.</a:t>
            </a:r>
            <a:endParaRPr lang="en-AU"/>
          </a:p>
        </p:txBody>
      </p:sp>
    </p:spTree>
    <p:extLst>
      <p:ext uri="{BB962C8B-B14F-4D97-AF65-F5344CB8AC3E}">
        <p14:creationId xmlns:p14="http://schemas.microsoft.com/office/powerpoint/2010/main" val="38781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DF65F-CBF0-881B-801C-786B9F7271F5}"/>
              </a:ext>
            </a:extLst>
          </p:cNvPr>
          <p:cNvSpPr>
            <a:spLocks noGrp="1"/>
          </p:cNvSpPr>
          <p:nvPr>
            <p:ph type="title"/>
          </p:nvPr>
        </p:nvSpPr>
        <p:spPr>
          <a:xfrm>
            <a:off x="914402" y="489508"/>
            <a:ext cx="5181597" cy="1655482"/>
          </a:xfrm>
        </p:spPr>
        <p:txBody>
          <a:bodyPr anchor="b">
            <a:normAutofit/>
          </a:bodyPr>
          <a:lstStyle/>
          <a:p>
            <a:pPr algn="r"/>
            <a:r>
              <a:rPr lang="en-AU" sz="4000"/>
              <a:t>Length of ride</a:t>
            </a:r>
          </a:p>
        </p:txBody>
      </p:sp>
      <p:sp>
        <p:nvSpPr>
          <p:cNvPr id="6" name="Content Placeholder 5">
            <a:extLst>
              <a:ext uri="{FF2B5EF4-FFF2-40B4-BE49-F238E27FC236}">
                <a16:creationId xmlns:a16="http://schemas.microsoft.com/office/drawing/2014/main" id="{CF731F25-65FB-039A-422C-9E28B9EFAD9F}"/>
              </a:ext>
            </a:extLst>
          </p:cNvPr>
          <p:cNvSpPr>
            <a:spLocks noGrp="1"/>
          </p:cNvSpPr>
          <p:nvPr>
            <p:ph idx="1"/>
          </p:nvPr>
        </p:nvSpPr>
        <p:spPr>
          <a:xfrm>
            <a:off x="914402" y="2418408"/>
            <a:ext cx="5181598" cy="3409898"/>
          </a:xfrm>
        </p:spPr>
        <p:txBody>
          <a:bodyPr anchor="t">
            <a:normAutofit/>
          </a:bodyPr>
          <a:lstStyle/>
          <a:p>
            <a:pPr algn="r"/>
            <a:r>
              <a:rPr lang="en-AU" sz="2000"/>
              <a:t>Members average length stays consistent</a:t>
            </a:r>
          </a:p>
          <a:p>
            <a:pPr algn="r"/>
            <a:r>
              <a:rPr lang="en-AU" sz="2000"/>
              <a:t>Casual users increase over weekends</a:t>
            </a:r>
          </a:p>
          <a:p>
            <a:pPr algn="r"/>
            <a:r>
              <a:rPr lang="en-AU" sz="2000"/>
              <a:t>Member average 13:29, but casual users average 18:53, 40% higher. </a:t>
            </a:r>
          </a:p>
        </p:txBody>
      </p:sp>
      <p:sp>
        <p:nvSpPr>
          <p:cNvPr id="15" name="Rectangle 14">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id="{7971E546-2EDA-082A-CFAF-1BF5889D9F25}"/>
              </a:ext>
            </a:extLst>
          </p:cNvPr>
          <p:cNvGraphicFramePr>
            <a:graphicFrameLocks/>
          </p:cNvGraphicFramePr>
          <p:nvPr>
            <p:extLst>
              <p:ext uri="{D42A27DB-BD31-4B8C-83A1-F6EECF244321}">
                <p14:modId xmlns:p14="http://schemas.microsoft.com/office/powerpoint/2010/main" val="1072817377"/>
              </p:ext>
            </p:extLst>
          </p:nvPr>
        </p:nvGraphicFramePr>
        <p:xfrm>
          <a:off x="6675120" y="644056"/>
          <a:ext cx="4957638" cy="51842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480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DB811-3335-165E-3D1C-2F0D71EF17E3}"/>
              </a:ext>
            </a:extLst>
          </p:cNvPr>
          <p:cNvSpPr>
            <a:spLocks noGrp="1"/>
          </p:cNvSpPr>
          <p:nvPr>
            <p:ph type="title"/>
          </p:nvPr>
        </p:nvSpPr>
        <p:spPr>
          <a:xfrm>
            <a:off x="914402" y="489508"/>
            <a:ext cx="5181597" cy="1655482"/>
          </a:xfrm>
        </p:spPr>
        <p:txBody>
          <a:bodyPr anchor="b">
            <a:normAutofit/>
          </a:bodyPr>
          <a:lstStyle/>
          <a:p>
            <a:pPr algn="r"/>
            <a:r>
              <a:rPr lang="en-AU" sz="4000"/>
              <a:t>Length of specific routes</a:t>
            </a:r>
          </a:p>
        </p:txBody>
      </p:sp>
      <p:sp>
        <p:nvSpPr>
          <p:cNvPr id="3" name="Content Placeholder 2">
            <a:extLst>
              <a:ext uri="{FF2B5EF4-FFF2-40B4-BE49-F238E27FC236}">
                <a16:creationId xmlns:a16="http://schemas.microsoft.com/office/drawing/2014/main" id="{2197FAA4-3451-D4DA-3341-0DDCEBC80A84}"/>
              </a:ext>
            </a:extLst>
          </p:cNvPr>
          <p:cNvSpPr>
            <a:spLocks noGrp="1"/>
          </p:cNvSpPr>
          <p:nvPr>
            <p:ph idx="1"/>
          </p:nvPr>
        </p:nvSpPr>
        <p:spPr>
          <a:xfrm>
            <a:off x="914402" y="2418408"/>
            <a:ext cx="5181598" cy="3409898"/>
          </a:xfrm>
        </p:spPr>
        <p:txBody>
          <a:bodyPr anchor="t">
            <a:normAutofit/>
          </a:bodyPr>
          <a:lstStyle/>
          <a:p>
            <a:pPr algn="r"/>
            <a:r>
              <a:rPr lang="en-AU" sz="2000"/>
              <a:t>The times for the top 5 most taken routes by casual users.</a:t>
            </a:r>
          </a:p>
          <a:p>
            <a:pPr algn="r"/>
            <a:r>
              <a:rPr lang="en-AU" sz="2000"/>
              <a:t>Casual users take an average of 48% longer on the same trip, showing that trip routes do not explain this difference.</a:t>
            </a:r>
          </a:p>
          <a:p>
            <a:pPr algn="r"/>
            <a:r>
              <a:rPr lang="en-AU" sz="2000"/>
              <a:t>Casual users ride slower, in a more leisurely fashion.</a:t>
            </a:r>
          </a:p>
        </p:txBody>
      </p:sp>
      <p:sp>
        <p:nvSpPr>
          <p:cNvPr id="11" name="Rectangle 10">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1608327D-F226-508A-F447-3CF2C5EEC9EF}"/>
              </a:ext>
            </a:extLst>
          </p:cNvPr>
          <p:cNvGraphicFramePr>
            <a:graphicFrameLocks noGrp="1"/>
          </p:cNvGraphicFramePr>
          <p:nvPr>
            <p:extLst>
              <p:ext uri="{D42A27DB-BD31-4B8C-83A1-F6EECF244321}">
                <p14:modId xmlns:p14="http://schemas.microsoft.com/office/powerpoint/2010/main" val="682989116"/>
              </p:ext>
            </p:extLst>
          </p:nvPr>
        </p:nvGraphicFramePr>
        <p:xfrm>
          <a:off x="6675120" y="1126205"/>
          <a:ext cx="4957639" cy="4219954"/>
        </p:xfrm>
        <a:graphic>
          <a:graphicData uri="http://schemas.openxmlformats.org/drawingml/2006/table">
            <a:tbl>
              <a:tblPr firstRow="1" bandRow="1">
                <a:noFill/>
                <a:tableStyleId>{5C22544A-7EE6-4342-B048-85BDC9FD1C3A}</a:tableStyleId>
              </a:tblPr>
              <a:tblGrid>
                <a:gridCol w="2628590">
                  <a:extLst>
                    <a:ext uri="{9D8B030D-6E8A-4147-A177-3AD203B41FA5}">
                      <a16:colId xmlns:a16="http://schemas.microsoft.com/office/drawing/2014/main" val="122918508"/>
                    </a:ext>
                  </a:extLst>
                </a:gridCol>
                <a:gridCol w="1019536">
                  <a:extLst>
                    <a:ext uri="{9D8B030D-6E8A-4147-A177-3AD203B41FA5}">
                      <a16:colId xmlns:a16="http://schemas.microsoft.com/office/drawing/2014/main" val="1581339164"/>
                    </a:ext>
                  </a:extLst>
                </a:gridCol>
                <a:gridCol w="1309513">
                  <a:extLst>
                    <a:ext uri="{9D8B030D-6E8A-4147-A177-3AD203B41FA5}">
                      <a16:colId xmlns:a16="http://schemas.microsoft.com/office/drawing/2014/main" val="1594783586"/>
                    </a:ext>
                  </a:extLst>
                </a:gridCol>
              </a:tblGrid>
              <a:tr h="1236148">
                <a:tc>
                  <a:txBody>
                    <a:bodyPr/>
                    <a:lstStyle/>
                    <a:p>
                      <a:r>
                        <a:rPr lang="en-AU" sz="1700" b="0" cap="none" spc="60">
                          <a:solidFill>
                            <a:schemeClr val="bg1"/>
                          </a:solidFill>
                        </a:rPr>
                        <a:t>Starting and ending stations</a:t>
                      </a:r>
                    </a:p>
                  </a:txBody>
                  <a:tcPr marL="98367" marR="98367" marT="98367" marB="49184" anchor="ctr">
                    <a:lnL w="12700" cmpd="sng">
                      <a:noFill/>
                    </a:lnL>
                    <a:lnR w="12700" cmpd="sng">
                      <a:noFill/>
                    </a:lnR>
                    <a:lnT w="19050" cap="flat" cmpd="sng" algn="ctr">
                      <a:noFill/>
                      <a:prstDash val="solid"/>
                    </a:lnT>
                    <a:lnB w="38100" cmpd="sng">
                      <a:noFill/>
                    </a:lnB>
                    <a:solidFill>
                      <a:schemeClr val="accent1"/>
                    </a:solidFill>
                  </a:tcPr>
                </a:tc>
                <a:tc>
                  <a:txBody>
                    <a:bodyPr/>
                    <a:lstStyle/>
                    <a:p>
                      <a:r>
                        <a:rPr lang="en-AU" sz="1700" b="0" cap="none" spc="60">
                          <a:solidFill>
                            <a:schemeClr val="bg1"/>
                          </a:solidFill>
                        </a:rPr>
                        <a:t>Time for casual users</a:t>
                      </a:r>
                    </a:p>
                  </a:txBody>
                  <a:tcPr marL="98367" marR="98367" marT="98367" marB="49184" anchor="ctr">
                    <a:lnL w="12700" cmpd="sng">
                      <a:noFill/>
                    </a:lnL>
                    <a:lnR w="12700" cmpd="sng">
                      <a:noFill/>
                    </a:lnR>
                    <a:lnT w="19050" cap="flat" cmpd="sng" algn="ctr">
                      <a:noFill/>
                      <a:prstDash val="solid"/>
                    </a:lnT>
                    <a:lnB w="38100" cmpd="sng">
                      <a:noFill/>
                    </a:lnB>
                    <a:solidFill>
                      <a:schemeClr val="accent1"/>
                    </a:solidFill>
                  </a:tcPr>
                </a:tc>
                <a:tc>
                  <a:txBody>
                    <a:bodyPr/>
                    <a:lstStyle/>
                    <a:p>
                      <a:r>
                        <a:rPr lang="en-AU" sz="1700" b="0" cap="none" spc="60">
                          <a:solidFill>
                            <a:schemeClr val="bg1"/>
                          </a:solidFill>
                        </a:rPr>
                        <a:t>Time for members</a:t>
                      </a:r>
                    </a:p>
                  </a:txBody>
                  <a:tcPr marL="98367" marR="98367" marT="98367" marB="49184"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327005585"/>
                  </a:ext>
                </a:extLst>
              </a:tr>
              <a:tr h="596761">
                <a:tc>
                  <a:txBody>
                    <a:bodyPr/>
                    <a:lstStyle/>
                    <a:p>
                      <a:pPr algn="l" fontAlgn="b"/>
                      <a:r>
                        <a:rPr lang="en-US" sz="1500" b="0" i="0" u="none" strike="noStrike" cap="none" spc="0">
                          <a:solidFill>
                            <a:schemeClr val="tx1"/>
                          </a:solidFill>
                          <a:effectLst/>
                          <a:latin typeface="Aptos Narrow" panose="020B0004020202020204" pitchFamily="34" charset="0"/>
                        </a:rPr>
                        <a:t>Streeter Dr &amp; Grand Ave ,Streeter Dr &amp; Grand Ave</a:t>
                      </a:r>
                    </a:p>
                  </a:txBody>
                  <a:tcPr marL="6831" marR="6831" marT="983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r" fontAlgn="b"/>
                      <a:r>
                        <a:rPr lang="en-AU" sz="1500" b="0" i="0" u="none" strike="noStrike" kern="1200" cap="none" spc="0">
                          <a:solidFill>
                            <a:schemeClr val="tx1"/>
                          </a:solidFill>
                          <a:effectLst/>
                          <a:latin typeface="Aptos Narrow" panose="020B0004020202020204" pitchFamily="34" charset="0"/>
                          <a:ea typeface="+mn-ea"/>
                          <a:cs typeface="+mn-cs"/>
                        </a:rPr>
                        <a:t>0:40:46</a:t>
                      </a:r>
                    </a:p>
                  </a:txBody>
                  <a:tcPr marL="6831" marR="6831" marT="98367" marB="0" anchor="b">
                    <a:lnL w="12700" cmpd="sng">
                      <a:noFill/>
                      <a:prstDash val="solid"/>
                    </a:lnL>
                    <a:lnR w="12700" cmpd="sng">
                      <a:noFill/>
                      <a:prstDash val="solid"/>
                    </a:lnR>
                    <a:lnT w="38100" cmpd="sng">
                      <a:noFill/>
                    </a:lnT>
                    <a:lnB w="12700" cap="flat" cmpd="sng" algn="ctr">
                      <a:noFill/>
                      <a:prstDash val="solid"/>
                    </a:lnB>
                    <a:noFill/>
                  </a:tcPr>
                </a:tc>
                <a:tc>
                  <a:txBody>
                    <a:bodyPr/>
                    <a:lstStyle/>
                    <a:p>
                      <a:pPr algn="r" fontAlgn="b"/>
                      <a:r>
                        <a:rPr lang="en-AU" sz="1500" b="0" i="0" u="none" strike="noStrike" kern="1200" cap="none" spc="0">
                          <a:solidFill>
                            <a:schemeClr val="tx1"/>
                          </a:solidFill>
                          <a:effectLst/>
                          <a:latin typeface="Aptos Narrow" panose="020B0004020202020204" pitchFamily="34" charset="0"/>
                          <a:ea typeface="+mn-ea"/>
                          <a:cs typeface="+mn-cs"/>
                        </a:rPr>
                        <a:t>0:16:17</a:t>
                      </a:r>
                    </a:p>
                  </a:txBody>
                  <a:tcPr marL="6831" marR="6831" marT="98367" marB="0" anchor="b">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1790187855"/>
                  </a:ext>
                </a:extLst>
              </a:tr>
              <a:tr h="826285">
                <a:tc>
                  <a:txBody>
                    <a:bodyPr/>
                    <a:lstStyle/>
                    <a:p>
                      <a:pPr algn="l" fontAlgn="b"/>
                      <a:r>
                        <a:rPr lang="en-US" sz="1500" b="0" i="0" u="none" strike="noStrike" cap="none" spc="0">
                          <a:solidFill>
                            <a:schemeClr val="tx1"/>
                          </a:solidFill>
                          <a:effectLst/>
                          <a:latin typeface="Aptos Narrow" panose="020B0004020202020204" pitchFamily="34" charset="0"/>
                        </a:rPr>
                        <a:t>DuSable Lake Shore Dr &amp; Monroe St ,DuSable Lake Shore Dr &amp; Monroe St</a:t>
                      </a:r>
                    </a:p>
                  </a:txBody>
                  <a:tcPr marL="6831" marR="6831" marT="983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AU" sz="1500" b="0" i="0" u="none" strike="noStrike" kern="1200" cap="none" spc="0">
                          <a:solidFill>
                            <a:schemeClr val="tx1"/>
                          </a:solidFill>
                          <a:effectLst/>
                          <a:latin typeface="Aptos Narrow" panose="020B0004020202020204" pitchFamily="34" charset="0"/>
                          <a:ea typeface="+mn-ea"/>
                          <a:cs typeface="+mn-cs"/>
                        </a:rPr>
                        <a:t>0:36:03</a:t>
                      </a:r>
                    </a:p>
                  </a:txBody>
                  <a:tcPr marL="6831" marR="6831" marT="983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AU" sz="1500" b="0" i="0" u="none" strike="noStrike" kern="1200" cap="none" spc="0">
                          <a:solidFill>
                            <a:schemeClr val="tx1"/>
                          </a:solidFill>
                          <a:effectLst/>
                          <a:latin typeface="Aptos Narrow" panose="020B0004020202020204" pitchFamily="34" charset="0"/>
                          <a:ea typeface="+mn-ea"/>
                          <a:cs typeface="+mn-cs"/>
                        </a:rPr>
                        <a:t>0:18:49</a:t>
                      </a:r>
                    </a:p>
                  </a:txBody>
                  <a:tcPr marL="6831" marR="6831" marT="983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70136967"/>
                  </a:ext>
                </a:extLst>
              </a:tr>
              <a:tr h="596761">
                <a:tc>
                  <a:txBody>
                    <a:bodyPr/>
                    <a:lstStyle/>
                    <a:p>
                      <a:pPr algn="l" fontAlgn="b"/>
                      <a:r>
                        <a:rPr lang="en-US" sz="1500" b="0" i="0" u="none" strike="noStrike" cap="none" spc="0">
                          <a:solidFill>
                            <a:schemeClr val="tx1"/>
                          </a:solidFill>
                          <a:effectLst/>
                          <a:latin typeface="Aptos Narrow" panose="020B0004020202020204" pitchFamily="34" charset="0"/>
                        </a:rPr>
                        <a:t>DuSable Lake Shore Dr &amp; Monroe St ,Streeter Dr &amp; Grand Ave</a:t>
                      </a:r>
                    </a:p>
                  </a:txBody>
                  <a:tcPr marL="6831" marR="6831" marT="983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AU" sz="1500" b="0" i="0" u="none" strike="noStrike" kern="1200" cap="none" spc="0">
                          <a:solidFill>
                            <a:schemeClr val="tx1"/>
                          </a:solidFill>
                          <a:effectLst/>
                          <a:latin typeface="Aptos Narrow" panose="020B0004020202020204" pitchFamily="34" charset="0"/>
                          <a:ea typeface="+mn-ea"/>
                          <a:cs typeface="+mn-cs"/>
                        </a:rPr>
                        <a:t>0:24:48</a:t>
                      </a:r>
                    </a:p>
                  </a:txBody>
                  <a:tcPr marL="6831" marR="6831" marT="98367" marB="0"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AU" sz="1500" b="0" i="0" u="none" strike="noStrike" kern="1200" cap="none" spc="0">
                          <a:solidFill>
                            <a:schemeClr val="tx1"/>
                          </a:solidFill>
                          <a:effectLst/>
                          <a:latin typeface="Aptos Narrow" panose="020B0004020202020204" pitchFamily="34" charset="0"/>
                          <a:ea typeface="+mn-ea"/>
                          <a:cs typeface="+mn-cs"/>
                        </a:rPr>
                        <a:t>0:14:58</a:t>
                      </a:r>
                    </a:p>
                  </a:txBody>
                  <a:tcPr marL="6831" marR="6831" marT="98367"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581408275"/>
                  </a:ext>
                </a:extLst>
              </a:tr>
              <a:tr h="596761">
                <a:tc>
                  <a:txBody>
                    <a:bodyPr/>
                    <a:lstStyle/>
                    <a:p>
                      <a:pPr algn="l" fontAlgn="b"/>
                      <a:r>
                        <a:rPr lang="en-US" sz="1500" b="0" i="0" u="none" strike="noStrike" cap="none" spc="0">
                          <a:solidFill>
                            <a:schemeClr val="tx1"/>
                          </a:solidFill>
                          <a:effectLst/>
                          <a:latin typeface="Aptos Narrow" panose="020B0004020202020204" pitchFamily="34" charset="0"/>
                        </a:rPr>
                        <a:t>Michigan Ave &amp; Oak St ,Michigan Ave &amp; Oak St</a:t>
                      </a:r>
                    </a:p>
                  </a:txBody>
                  <a:tcPr marL="6831" marR="6831" marT="983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AU" sz="1500" b="0" i="0" u="none" strike="noStrike" kern="1200" cap="none" spc="0">
                          <a:solidFill>
                            <a:schemeClr val="tx1"/>
                          </a:solidFill>
                          <a:effectLst/>
                          <a:latin typeface="Aptos Narrow" panose="020B0004020202020204" pitchFamily="34" charset="0"/>
                          <a:ea typeface="+mn-ea"/>
                          <a:cs typeface="+mn-cs"/>
                        </a:rPr>
                        <a:t>0:44:49</a:t>
                      </a:r>
                    </a:p>
                  </a:txBody>
                  <a:tcPr marL="6831" marR="6831" marT="983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fontAlgn="b"/>
                      <a:r>
                        <a:rPr lang="en-AU" sz="1500" b="0" i="0" u="none" strike="noStrike" kern="1200" cap="none" spc="0">
                          <a:solidFill>
                            <a:schemeClr val="tx1"/>
                          </a:solidFill>
                          <a:effectLst/>
                          <a:latin typeface="Aptos Narrow" panose="020B0004020202020204" pitchFamily="34" charset="0"/>
                          <a:ea typeface="+mn-ea"/>
                          <a:cs typeface="+mn-cs"/>
                        </a:rPr>
                        <a:t>0:21:41</a:t>
                      </a:r>
                    </a:p>
                  </a:txBody>
                  <a:tcPr marL="6831" marR="6831" marT="98367"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892743000"/>
                  </a:ext>
                </a:extLst>
              </a:tr>
              <a:tr h="367238">
                <a:tc>
                  <a:txBody>
                    <a:bodyPr/>
                    <a:lstStyle/>
                    <a:p>
                      <a:pPr algn="l" fontAlgn="b"/>
                      <a:r>
                        <a:rPr lang="en-AU" sz="1500" b="0" i="0" u="none" strike="noStrike" cap="none" spc="0">
                          <a:solidFill>
                            <a:schemeClr val="tx1"/>
                          </a:solidFill>
                          <a:effectLst/>
                          <a:latin typeface="Aptos Narrow" panose="020B0004020202020204" pitchFamily="34" charset="0"/>
                        </a:rPr>
                        <a:t>Millennium Park ,Millennium Park</a:t>
                      </a:r>
                    </a:p>
                  </a:txBody>
                  <a:tcPr marL="6831" marR="6831" marT="98367" marB="0"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AU" sz="1500" b="0" i="0" u="none" strike="noStrike" kern="1200" cap="none" spc="0">
                          <a:solidFill>
                            <a:schemeClr val="tx1"/>
                          </a:solidFill>
                          <a:effectLst/>
                          <a:latin typeface="Aptos Narrow" panose="020B0004020202020204" pitchFamily="34" charset="0"/>
                          <a:ea typeface="+mn-ea"/>
                          <a:cs typeface="+mn-cs"/>
                        </a:rPr>
                        <a:t>0:39:50</a:t>
                      </a:r>
                    </a:p>
                  </a:txBody>
                  <a:tcPr marL="6831" marR="6831" marT="98367" marB="0"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AU" sz="1500" b="0" i="0" u="none" strike="noStrike" kern="1200" cap="none" spc="0">
                          <a:solidFill>
                            <a:schemeClr val="tx1"/>
                          </a:solidFill>
                          <a:effectLst/>
                          <a:latin typeface="Aptos Narrow" panose="020B0004020202020204" pitchFamily="34" charset="0"/>
                          <a:ea typeface="+mn-ea"/>
                          <a:cs typeface="+mn-cs"/>
                        </a:rPr>
                        <a:t>0:23:11</a:t>
                      </a:r>
                    </a:p>
                  </a:txBody>
                  <a:tcPr marL="6831" marR="6831" marT="98367"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48481382"/>
                  </a:ext>
                </a:extLst>
              </a:tr>
            </a:tbl>
          </a:graphicData>
        </a:graphic>
      </p:graphicFrame>
    </p:spTree>
    <p:extLst>
      <p:ext uri="{BB962C8B-B14F-4D97-AF65-F5344CB8AC3E}">
        <p14:creationId xmlns:p14="http://schemas.microsoft.com/office/powerpoint/2010/main" val="333530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707BF-2F9B-2F51-11A9-31EB4D120A94}"/>
              </a:ext>
            </a:extLst>
          </p:cNvPr>
          <p:cNvSpPr>
            <a:spLocks noGrp="1"/>
          </p:cNvSpPr>
          <p:nvPr>
            <p:ph type="title"/>
          </p:nvPr>
        </p:nvSpPr>
        <p:spPr>
          <a:xfrm>
            <a:off x="914402" y="489508"/>
            <a:ext cx="5181597" cy="1655482"/>
          </a:xfrm>
        </p:spPr>
        <p:txBody>
          <a:bodyPr vert="horz" lIns="91440" tIns="45720" rIns="91440" bIns="45720" rtlCol="0" anchor="b">
            <a:normAutofit/>
          </a:bodyPr>
          <a:lstStyle/>
          <a:p>
            <a:pPr algn="r"/>
            <a:r>
              <a:rPr lang="en-US" sz="4000" kern="1200">
                <a:solidFill>
                  <a:schemeClr val="tx1"/>
                </a:solidFill>
                <a:latin typeface="+mj-lt"/>
                <a:ea typeface="+mj-ea"/>
                <a:cs typeface="+mj-cs"/>
              </a:rPr>
              <a:t>Length of specific routes</a:t>
            </a:r>
          </a:p>
        </p:txBody>
      </p:sp>
      <p:sp>
        <p:nvSpPr>
          <p:cNvPr id="5" name="TextBox 4">
            <a:extLst>
              <a:ext uri="{FF2B5EF4-FFF2-40B4-BE49-F238E27FC236}">
                <a16:creationId xmlns:a16="http://schemas.microsoft.com/office/drawing/2014/main" id="{47196763-4F3D-91C8-7E1C-4735C143EDB9}"/>
              </a:ext>
            </a:extLst>
          </p:cNvPr>
          <p:cNvSpPr txBox="1"/>
          <p:nvPr/>
        </p:nvSpPr>
        <p:spPr>
          <a:xfrm>
            <a:off x="914402" y="2418408"/>
            <a:ext cx="5181598" cy="3409898"/>
          </a:xfrm>
          <a:prstGeom prst="rect">
            <a:avLst/>
          </a:prstGeom>
        </p:spPr>
        <p:txBody>
          <a:bodyPr vert="horz" lIns="91440" tIns="45720" rIns="91440" bIns="45720" rtlCol="0" anchor="t">
            <a:normAutofit/>
          </a:bodyPr>
          <a:lstStyle/>
          <a:p>
            <a:pPr marL="285750" indent="-228600" algn="r">
              <a:lnSpc>
                <a:spcPct val="90000"/>
              </a:lnSpc>
              <a:spcAft>
                <a:spcPts val="600"/>
              </a:spcAft>
              <a:buFont typeface="Arial" panose="020B0604020202020204" pitchFamily="34" charset="0"/>
              <a:buChar char="•"/>
            </a:pPr>
            <a:r>
              <a:rPr lang="en-US" sz="2000"/>
              <a:t>This chart shows the top two most common routes taken by members</a:t>
            </a:r>
          </a:p>
          <a:p>
            <a:pPr marL="285750" indent="-228600" algn="r">
              <a:lnSpc>
                <a:spcPct val="90000"/>
              </a:lnSpc>
              <a:spcAft>
                <a:spcPts val="600"/>
              </a:spcAft>
              <a:buFont typeface="Arial" panose="020B0604020202020204" pitchFamily="34" charset="0"/>
              <a:buChar char="•"/>
            </a:pPr>
            <a:r>
              <a:rPr lang="en-US" sz="2000"/>
              <a:t>The casual users on these routes have a more similar travel time to members than the average casual user (40% greater).</a:t>
            </a:r>
          </a:p>
          <a:p>
            <a:pPr marL="285750" indent="-228600" algn="r">
              <a:lnSpc>
                <a:spcPct val="90000"/>
              </a:lnSpc>
              <a:spcAft>
                <a:spcPts val="600"/>
              </a:spcAft>
              <a:buFont typeface="Arial" panose="020B0604020202020204" pitchFamily="34" charset="0"/>
              <a:buChar char="•"/>
            </a:pPr>
            <a:r>
              <a:rPr lang="en-US" sz="2000"/>
              <a:t>These users are more behaviourally similar to members.</a:t>
            </a:r>
          </a:p>
        </p:txBody>
      </p:sp>
      <p:sp>
        <p:nvSpPr>
          <p:cNvPr id="12" name="Rectangle 11">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2DA3DE7-F2DF-8101-848B-02162250E386}"/>
              </a:ext>
            </a:extLst>
          </p:cNvPr>
          <p:cNvGraphicFramePr>
            <a:graphicFrameLocks noGrp="1"/>
          </p:cNvGraphicFramePr>
          <p:nvPr>
            <p:ph idx="1"/>
            <p:extLst>
              <p:ext uri="{D42A27DB-BD31-4B8C-83A1-F6EECF244321}">
                <p14:modId xmlns:p14="http://schemas.microsoft.com/office/powerpoint/2010/main" val="4036543037"/>
              </p:ext>
            </p:extLst>
          </p:nvPr>
        </p:nvGraphicFramePr>
        <p:xfrm>
          <a:off x="6675120" y="2090517"/>
          <a:ext cx="4957640" cy="2291329"/>
        </p:xfrm>
        <a:graphic>
          <a:graphicData uri="http://schemas.openxmlformats.org/drawingml/2006/table">
            <a:tbl>
              <a:tblPr firstRow="1" bandRow="1">
                <a:tableStyleId>{5C22544A-7EE6-4342-B048-85BDC9FD1C3A}</a:tableStyleId>
              </a:tblPr>
              <a:tblGrid>
                <a:gridCol w="1243613">
                  <a:extLst>
                    <a:ext uri="{9D8B030D-6E8A-4147-A177-3AD203B41FA5}">
                      <a16:colId xmlns:a16="http://schemas.microsoft.com/office/drawing/2014/main" val="2432651379"/>
                    </a:ext>
                  </a:extLst>
                </a:gridCol>
                <a:gridCol w="1364558">
                  <a:extLst>
                    <a:ext uri="{9D8B030D-6E8A-4147-A177-3AD203B41FA5}">
                      <a16:colId xmlns:a16="http://schemas.microsoft.com/office/drawing/2014/main" val="2620893231"/>
                    </a:ext>
                  </a:extLst>
                </a:gridCol>
                <a:gridCol w="1082535">
                  <a:extLst>
                    <a:ext uri="{9D8B030D-6E8A-4147-A177-3AD203B41FA5}">
                      <a16:colId xmlns:a16="http://schemas.microsoft.com/office/drawing/2014/main" val="2984707515"/>
                    </a:ext>
                  </a:extLst>
                </a:gridCol>
                <a:gridCol w="1266934">
                  <a:extLst>
                    <a:ext uri="{9D8B030D-6E8A-4147-A177-3AD203B41FA5}">
                      <a16:colId xmlns:a16="http://schemas.microsoft.com/office/drawing/2014/main" val="850859224"/>
                    </a:ext>
                  </a:extLst>
                </a:gridCol>
              </a:tblGrid>
              <a:tr h="812227">
                <a:tc>
                  <a:txBody>
                    <a:bodyPr/>
                    <a:lstStyle/>
                    <a:p>
                      <a:r>
                        <a:rPr lang="en-AU" sz="1500"/>
                        <a:t>Starting and ending stations</a:t>
                      </a:r>
                    </a:p>
                  </a:txBody>
                  <a:tcPr marL="78099" marR="78099" marT="39049" marB="39049"/>
                </a:tc>
                <a:tc>
                  <a:txBody>
                    <a:bodyPr/>
                    <a:lstStyle/>
                    <a:p>
                      <a:r>
                        <a:rPr lang="en-AU" sz="1500"/>
                        <a:t>Time for casual users</a:t>
                      </a:r>
                    </a:p>
                  </a:txBody>
                  <a:tcPr marL="78099" marR="78099" marT="39049" marB="39049"/>
                </a:tc>
                <a:tc>
                  <a:txBody>
                    <a:bodyPr/>
                    <a:lstStyle/>
                    <a:p>
                      <a:r>
                        <a:rPr lang="en-AU" sz="1500"/>
                        <a:t>Time for members</a:t>
                      </a:r>
                    </a:p>
                  </a:txBody>
                  <a:tcPr marL="78099" marR="78099" marT="39049" marB="39049"/>
                </a:tc>
                <a:tc>
                  <a:txBody>
                    <a:bodyPr/>
                    <a:lstStyle/>
                    <a:p>
                      <a:r>
                        <a:rPr lang="en-AU" sz="1500"/>
                        <a:t>Percentage greater</a:t>
                      </a:r>
                    </a:p>
                  </a:txBody>
                  <a:tcPr marL="78099" marR="78099" marT="39049" marB="39049"/>
                </a:tc>
                <a:extLst>
                  <a:ext uri="{0D108BD9-81ED-4DB2-BD59-A6C34878D82A}">
                    <a16:rowId xmlns:a16="http://schemas.microsoft.com/office/drawing/2014/main" val="2896507971"/>
                  </a:ext>
                </a:extLst>
              </a:tr>
              <a:tr h="739551">
                <a:tc>
                  <a:txBody>
                    <a:bodyPr/>
                    <a:lstStyle/>
                    <a:p>
                      <a:pPr algn="l" fontAlgn="b"/>
                      <a:r>
                        <a:rPr lang="en-US" sz="1500" b="0" i="0" u="none" strike="noStrike">
                          <a:solidFill>
                            <a:srgbClr val="000000"/>
                          </a:solidFill>
                          <a:effectLst/>
                          <a:latin typeface="Aptos Narrow" panose="020B0004020202020204" pitchFamily="34" charset="0"/>
                        </a:rPr>
                        <a:t>University Ave &amp; 57th St ,Ellis Ave &amp; 60th St</a:t>
                      </a:r>
                    </a:p>
                  </a:txBody>
                  <a:tcPr marL="5424" marR="5424" marT="5424" marB="0" anchor="b"/>
                </a:tc>
                <a:tc>
                  <a:txBody>
                    <a:bodyPr/>
                    <a:lstStyle/>
                    <a:p>
                      <a:pPr algn="r" fontAlgn="b"/>
                      <a:r>
                        <a:rPr lang="en-AU" sz="1500" b="0" i="0" u="none" strike="noStrike">
                          <a:solidFill>
                            <a:srgbClr val="000000"/>
                          </a:solidFill>
                          <a:effectLst/>
                          <a:latin typeface="Aptos Narrow" panose="020B0004020202020204" pitchFamily="34" charset="0"/>
                        </a:rPr>
                        <a:t>0:06:34</a:t>
                      </a:r>
                    </a:p>
                  </a:txBody>
                  <a:tcPr marL="5424" marR="5424" marT="5424" marB="0" anchor="b"/>
                </a:tc>
                <a:tc>
                  <a:txBody>
                    <a:bodyPr/>
                    <a:lstStyle/>
                    <a:p>
                      <a:pPr algn="r" fontAlgn="b"/>
                      <a:r>
                        <a:rPr lang="en-AU" sz="1500" b="0" i="0" u="none" strike="noStrike">
                          <a:solidFill>
                            <a:srgbClr val="000000"/>
                          </a:solidFill>
                          <a:effectLst/>
                          <a:latin typeface="Aptos Narrow" panose="020B0004020202020204" pitchFamily="34" charset="0"/>
                        </a:rPr>
                        <a:t>0:05:11</a:t>
                      </a:r>
                    </a:p>
                  </a:txBody>
                  <a:tcPr marL="5424" marR="5424" marT="5424" marB="0" anchor="b"/>
                </a:tc>
                <a:tc>
                  <a:txBody>
                    <a:bodyPr/>
                    <a:lstStyle/>
                    <a:p>
                      <a:pPr algn="r" fontAlgn="b"/>
                      <a:r>
                        <a:rPr lang="en-AU" sz="1500" b="0" i="0" u="none" strike="noStrike">
                          <a:solidFill>
                            <a:srgbClr val="000000"/>
                          </a:solidFill>
                          <a:effectLst/>
                          <a:latin typeface="Aptos Narrow" panose="020B0004020202020204" pitchFamily="34" charset="0"/>
                        </a:rPr>
                        <a:t>27%</a:t>
                      </a:r>
                    </a:p>
                  </a:txBody>
                  <a:tcPr marL="5424" marR="5424" marT="5424" marB="0" anchor="b"/>
                </a:tc>
                <a:extLst>
                  <a:ext uri="{0D108BD9-81ED-4DB2-BD59-A6C34878D82A}">
                    <a16:rowId xmlns:a16="http://schemas.microsoft.com/office/drawing/2014/main" val="1787734118"/>
                  </a:ext>
                </a:extLst>
              </a:tr>
              <a:tr h="739551">
                <a:tc>
                  <a:txBody>
                    <a:bodyPr/>
                    <a:lstStyle/>
                    <a:p>
                      <a:pPr algn="l" fontAlgn="b"/>
                      <a:r>
                        <a:rPr lang="en-US" sz="1500" b="0" i="0" u="none" strike="noStrike">
                          <a:solidFill>
                            <a:srgbClr val="000000"/>
                          </a:solidFill>
                          <a:effectLst/>
                          <a:latin typeface="Aptos Narrow" panose="020B0004020202020204" pitchFamily="34" charset="0"/>
                        </a:rPr>
                        <a:t>Ellis Ave &amp; 60th St ,University Ave &amp; 57th St</a:t>
                      </a:r>
                    </a:p>
                  </a:txBody>
                  <a:tcPr marL="5424" marR="5424" marT="5424" marB="0" anchor="b"/>
                </a:tc>
                <a:tc>
                  <a:txBody>
                    <a:bodyPr/>
                    <a:lstStyle/>
                    <a:p>
                      <a:pPr algn="r" fontAlgn="b"/>
                      <a:r>
                        <a:rPr lang="en-AU" sz="1500" b="0" i="0" u="none" strike="noStrike">
                          <a:solidFill>
                            <a:srgbClr val="000000"/>
                          </a:solidFill>
                          <a:effectLst/>
                          <a:latin typeface="Aptos Narrow" panose="020B0004020202020204" pitchFamily="34" charset="0"/>
                        </a:rPr>
                        <a:t>0:05:18</a:t>
                      </a:r>
                    </a:p>
                  </a:txBody>
                  <a:tcPr marL="5424" marR="5424" marT="5424" marB="0" anchor="b"/>
                </a:tc>
                <a:tc>
                  <a:txBody>
                    <a:bodyPr/>
                    <a:lstStyle/>
                    <a:p>
                      <a:pPr algn="r" fontAlgn="b"/>
                      <a:r>
                        <a:rPr lang="en-AU" sz="1500" b="0" i="0" u="none" strike="noStrike">
                          <a:solidFill>
                            <a:srgbClr val="000000"/>
                          </a:solidFill>
                          <a:effectLst/>
                          <a:latin typeface="Aptos Narrow" panose="020B0004020202020204" pitchFamily="34" charset="0"/>
                        </a:rPr>
                        <a:t>0:04:14</a:t>
                      </a:r>
                    </a:p>
                  </a:txBody>
                  <a:tcPr marL="5424" marR="5424" marT="5424" marB="0" anchor="b"/>
                </a:tc>
                <a:tc>
                  <a:txBody>
                    <a:bodyPr/>
                    <a:lstStyle/>
                    <a:p>
                      <a:pPr algn="r" fontAlgn="b"/>
                      <a:r>
                        <a:rPr lang="en-AU" sz="1500" b="0" i="0" u="none" strike="noStrike">
                          <a:solidFill>
                            <a:srgbClr val="000000"/>
                          </a:solidFill>
                          <a:effectLst/>
                          <a:latin typeface="Aptos Narrow" panose="020B0004020202020204" pitchFamily="34" charset="0"/>
                        </a:rPr>
                        <a:t>25%</a:t>
                      </a:r>
                    </a:p>
                  </a:txBody>
                  <a:tcPr marL="5424" marR="5424" marT="5424" marB="0" anchor="b"/>
                </a:tc>
                <a:extLst>
                  <a:ext uri="{0D108BD9-81ED-4DB2-BD59-A6C34878D82A}">
                    <a16:rowId xmlns:a16="http://schemas.microsoft.com/office/drawing/2014/main" val="1019052944"/>
                  </a:ext>
                </a:extLst>
              </a:tr>
            </a:tbl>
          </a:graphicData>
        </a:graphic>
      </p:graphicFrame>
    </p:spTree>
    <p:extLst>
      <p:ext uri="{BB962C8B-B14F-4D97-AF65-F5344CB8AC3E}">
        <p14:creationId xmlns:p14="http://schemas.microsoft.com/office/powerpoint/2010/main" val="1245212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616</TotalTime>
  <Words>1114</Words>
  <Application>Microsoft Office PowerPoint</Application>
  <PresentationFormat>Widescreen</PresentationFormat>
  <Paragraphs>158</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Aptos Narrow</vt:lpstr>
      <vt:lpstr>Arial</vt:lpstr>
      <vt:lpstr>Calibri</vt:lpstr>
      <vt:lpstr>Office Theme</vt:lpstr>
      <vt:lpstr>Cyclistic</vt:lpstr>
      <vt:lpstr>Executive summary</vt:lpstr>
      <vt:lpstr>Background</vt:lpstr>
      <vt:lpstr>Transaction levels</vt:lpstr>
      <vt:lpstr>Number of rides per day</vt:lpstr>
      <vt:lpstr>Each day as a percentage of the week</vt:lpstr>
      <vt:lpstr>Length of ride</vt:lpstr>
      <vt:lpstr>Length of specific routes</vt:lpstr>
      <vt:lpstr>Length of specific routes</vt:lpstr>
      <vt:lpstr>Trip types</vt:lpstr>
      <vt:lpstr>Top routes for members</vt:lpstr>
      <vt:lpstr>Top routes for casual users</vt:lpstr>
      <vt:lpstr>Members and casual user personas</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Noble</dc:creator>
  <cp:lastModifiedBy>Matthew Noble</cp:lastModifiedBy>
  <cp:revision>1</cp:revision>
  <dcterms:created xsi:type="dcterms:W3CDTF">2024-06-17T03:50:58Z</dcterms:created>
  <dcterms:modified xsi:type="dcterms:W3CDTF">2024-06-20T00:36:08Z</dcterms:modified>
</cp:coreProperties>
</file>