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390ED0-6D29-4D89-A59D-322261DFE807}" v="1" dt="2023-08-21T11:28:19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134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ke Woods" userId="57602d2667dc8ab3" providerId="LiveId" clId="{26390ED0-6D29-4D89-A59D-322261DFE807}"/>
    <pc:docChg chg="modSld">
      <pc:chgData name="Duke Woods" userId="57602d2667dc8ab3" providerId="LiveId" clId="{26390ED0-6D29-4D89-A59D-322261DFE807}" dt="2023-08-21T11:29:31.667" v="114" actId="20577"/>
      <pc:docMkLst>
        <pc:docMk/>
      </pc:docMkLst>
      <pc:sldChg chg="addSp modSp mod modNotes">
        <pc:chgData name="Duke Woods" userId="57602d2667dc8ab3" providerId="LiveId" clId="{26390ED0-6D29-4D89-A59D-322261DFE807}" dt="2023-08-21T11:28:23.829" v="2" actId="14100"/>
        <pc:sldMkLst>
          <pc:docMk/>
          <pc:sldMk cId="0" sldId="258"/>
        </pc:sldMkLst>
        <pc:picChg chg="add mod">
          <ac:chgData name="Duke Woods" userId="57602d2667dc8ab3" providerId="LiveId" clId="{26390ED0-6D29-4D89-A59D-322261DFE807}" dt="2023-08-21T11:28:23.829" v="2" actId="14100"/>
          <ac:picMkLst>
            <pc:docMk/>
            <pc:sldMk cId="0" sldId="258"/>
            <ac:picMk id="3" creationId="{00082B11-6D6C-05CD-97BF-762CADAF97E6}"/>
          </ac:picMkLst>
        </pc:picChg>
      </pc:sldChg>
      <pc:sldChg chg="modSp mod">
        <pc:chgData name="Duke Woods" userId="57602d2667dc8ab3" providerId="LiveId" clId="{26390ED0-6D29-4D89-A59D-322261DFE807}" dt="2023-08-21T11:29:31.667" v="114" actId="20577"/>
        <pc:sldMkLst>
          <pc:docMk/>
          <pc:sldMk cId="0" sldId="259"/>
        </pc:sldMkLst>
        <pc:spChg chg="mod">
          <ac:chgData name="Duke Woods" userId="57602d2667dc8ab3" providerId="LiveId" clId="{26390ED0-6D29-4D89-A59D-322261DFE807}" dt="2023-08-21T11:29:31.667" v="114" actId="20577"/>
          <ac:spMkLst>
            <pc:docMk/>
            <pc:sldMk cId="0" sldId="259"/>
            <ac:spMk id="7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661b9a28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661b9a28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85" y="62016"/>
            <a:ext cx="8520430" cy="11950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</a:t>
            </a:r>
            <a:r>
              <a:rPr lang="en-AU" altLang="en-GB" dirty="0" err="1"/>
              <a:t>ortfoloio</a:t>
            </a:r>
            <a:r>
              <a:rPr lang="en-AU" altLang="en-GB" dirty="0"/>
              <a:t> Optimiser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85" y="1257086"/>
            <a:ext cx="8520430" cy="836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>
                <a:solidFill>
                  <a:schemeClr val="accent5"/>
                </a:solidFill>
              </a:rPr>
              <a:t>Created by Josh, Palmy, Matt</a:t>
            </a:r>
          </a:p>
        </p:txBody>
      </p:sp>
      <p:pic>
        <p:nvPicPr>
          <p:cNvPr id="3" name="Picture 2" descr="A bull and bear statues facing each other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680" y="2102892"/>
            <a:ext cx="3866639" cy="28999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4118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Executive Summary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5812" y="914400"/>
            <a:ext cx="401618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Portfolio Optimiser is designed to allow the user to input a portfolio of stock along with a corresponding index </a:t>
            </a:r>
            <a:r>
              <a:rPr lang="en-AU" dirty="0" err="1"/>
              <a:t>e.g</a:t>
            </a:r>
            <a:r>
              <a:rPr lang="en-AU" dirty="0"/>
              <a:t> S&amp;P500. The optimiser will optimise the stocks weights in the portfolio in three different ways: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Max Sharpe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Min Volatility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Limited to user weights bounds </a:t>
            </a:r>
            <a:r>
              <a:rPr lang="en-AU" dirty="0" err="1"/>
              <a:t>e.g</a:t>
            </a:r>
            <a:r>
              <a:rPr lang="en-AU" dirty="0"/>
              <a:t> min of 5% weighting across all stocks.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r>
              <a:rPr lang="en-AU" dirty="0"/>
              <a:t>The Optimiser will also run 50000 random portfolios to analyse Max Sharpe and Min Volatility Portfolios.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20" y="990600"/>
            <a:ext cx="3844290" cy="28613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2335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Concept</a:t>
            </a: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85" y="1152525"/>
            <a:ext cx="5344160" cy="34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Description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altLang="en-GB"/>
              <a:t>The motivation for the development of this project was due to Josh’s interested in investing and wanting to optimise his portfolio using a common financial theory.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User</a:t>
            </a:r>
            <a:r>
              <a:rPr lang="en-AU" altLang="en-GB"/>
              <a:t>’s can easily input there portfolio and look a different senarios to improve their results on their investments. With some basic coding knowledge users can also adjust the parameters to add additional objectives if they wish. </a:t>
            </a:r>
          </a:p>
        </p:txBody>
      </p:sp>
      <p:pic>
        <p:nvPicPr>
          <p:cNvPr id="3" name="Picture 2" descr="A person standing next to a rocket&#10;&#10;Description automatically generated">
            <a:extLst>
              <a:ext uri="{FF2B5EF4-FFF2-40B4-BE49-F238E27FC236}">
                <a16:creationId xmlns:a16="http://schemas.microsoft.com/office/drawing/2014/main" id="{00082B11-6D6C-05CD-97BF-762CADAF9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230" y="280987"/>
            <a:ext cx="3034108" cy="20190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Techniques</a:t>
            </a:r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 data used for this model is from Yahoo finance (</a:t>
            </a:r>
            <a:r>
              <a:rPr lang="en-GB" dirty="0" err="1"/>
              <a:t>yfinance</a:t>
            </a:r>
            <a:r>
              <a:rPr lang="en-GB" dirty="0"/>
              <a:t>) API.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Yfinance</a:t>
            </a:r>
            <a:r>
              <a:rPr lang="en-GB" dirty="0"/>
              <a:t> as an API were you </a:t>
            </a:r>
            <a:r>
              <a:rPr lang="en-GB"/>
              <a:t>can source </a:t>
            </a: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Collection, exploration and cleaning process.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</a:t>
            </a:r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Technologies used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Breakdown of tasks and roles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Challenges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Successes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Steps</a:t>
            </a: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Additional questions that surfaced.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Additional topics to research.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Plan for future development.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Links</a:t>
            </a:r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Deployed application.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GitHub repo.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227</Words>
  <Application>Microsoft Office PowerPoint</Application>
  <PresentationFormat>On-screen Show (16:9)</PresentationFormat>
  <Paragraphs>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Portfoloio Optimiser</vt:lpstr>
      <vt:lpstr>Executive Summary</vt:lpstr>
      <vt:lpstr>Concept</vt:lpstr>
      <vt:lpstr>Data Techniques</vt:lpstr>
      <vt:lpstr>Approach</vt:lpstr>
      <vt:lpstr>Demo</vt:lpstr>
      <vt:lpstr>Next Steps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Portfoloio Optimiser</dc:title>
  <dc:creator/>
  <cp:lastModifiedBy>Duke Woods</cp:lastModifiedBy>
  <cp:revision>3</cp:revision>
  <dcterms:created xsi:type="dcterms:W3CDTF">2023-08-21T10:38:00Z</dcterms:created>
  <dcterms:modified xsi:type="dcterms:W3CDTF">2023-08-21T11:29:39Z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F43F03E42FD9454998232C25176BAF99</vt:lpwstr>
  </property>
  <property fmtid="{D5CDD505-2E9C-101B-9397-08002B2CF9AE}" pid="3" name="KSOProductBuildVer">
    <vt:lpwstr>1033-11.2.0.11537</vt:lpwstr>
  </property>
</Properties>
</file>