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5A801-7581-4D21-9C73-80C009E3C699}" v="2" dt="2023-08-21T10:52:1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ke woods" userId="57602d2667dc8ab3" providerId="LiveId" clId="{64B5A801-7581-4D21-9C73-80C009E3C699}"/>
    <pc:docChg chg="custSel modSld">
      <pc:chgData name="duke woods" userId="57602d2667dc8ab3" providerId="LiveId" clId="{64B5A801-7581-4D21-9C73-80C009E3C699}" dt="2023-08-21T11:06:51.183" v="544" actId="1076"/>
      <pc:docMkLst>
        <pc:docMk/>
      </pc:docMkLst>
      <pc:sldChg chg="addSp modSp mod modNotes">
        <pc:chgData name="duke woods" userId="57602d2667dc8ab3" providerId="LiveId" clId="{64B5A801-7581-4D21-9C73-80C009E3C699}" dt="2023-08-21T10:40:52.354" v="9" actId="207"/>
        <pc:sldMkLst>
          <pc:docMk/>
          <pc:sldMk cId="0" sldId="256"/>
        </pc:sldMkLst>
        <pc:spChg chg="mod">
          <ac:chgData name="duke woods" userId="57602d2667dc8ab3" providerId="LiveId" clId="{64B5A801-7581-4D21-9C73-80C009E3C699}" dt="2023-08-21T10:40:30.668" v="5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uke woods" userId="57602d2667dc8ab3" providerId="LiveId" clId="{64B5A801-7581-4D21-9C73-80C009E3C699}" dt="2023-08-21T10:40:52.354" v="9" actId="20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duke woods" userId="57602d2667dc8ab3" providerId="LiveId" clId="{64B5A801-7581-4D21-9C73-80C009E3C699}" dt="2023-08-21T10:40:26.722" v="4" actId="1076"/>
          <ac:picMkLst>
            <pc:docMk/>
            <pc:sldMk cId="0" sldId="256"/>
            <ac:picMk id="3" creationId="{5EC46535-9600-3A68-A6A7-A3B5EA1093F0}"/>
          </ac:picMkLst>
        </pc:picChg>
      </pc:sldChg>
      <pc:sldChg chg="addSp modSp mod">
        <pc:chgData name="duke woods" userId="57602d2667dc8ab3" providerId="LiveId" clId="{64B5A801-7581-4D21-9C73-80C009E3C699}" dt="2023-08-21T11:06:51.183" v="544" actId="1076"/>
        <pc:sldMkLst>
          <pc:docMk/>
          <pc:sldMk cId="0" sldId="257"/>
        </pc:sldMkLst>
        <pc:spChg chg="add mod">
          <ac:chgData name="duke woods" userId="57602d2667dc8ab3" providerId="LiveId" clId="{64B5A801-7581-4D21-9C73-80C009E3C699}" dt="2023-08-21T11:06:16.867" v="541" actId="20577"/>
          <ac:spMkLst>
            <pc:docMk/>
            <pc:sldMk cId="0" sldId="257"/>
            <ac:spMk id="2" creationId="{31F82518-2256-2F52-9267-55C71CDFBA8D}"/>
          </ac:spMkLst>
        </pc:spChg>
        <pc:spChg chg="mod">
          <ac:chgData name="duke woods" userId="57602d2667dc8ab3" providerId="LiveId" clId="{64B5A801-7581-4D21-9C73-80C009E3C699}" dt="2023-08-21T10:41:19.521" v="10" actId="1076"/>
          <ac:spMkLst>
            <pc:docMk/>
            <pc:sldMk cId="0" sldId="257"/>
            <ac:spMk id="60" creationId="{00000000-0000-0000-0000-000000000000}"/>
          </ac:spMkLst>
        </pc:spChg>
        <pc:picChg chg="add mod">
          <ac:chgData name="duke woods" userId="57602d2667dc8ab3" providerId="LiveId" clId="{64B5A801-7581-4D21-9C73-80C009E3C699}" dt="2023-08-21T11:06:51.183" v="544" actId="1076"/>
          <ac:picMkLst>
            <pc:docMk/>
            <pc:sldMk cId="0" sldId="257"/>
            <ac:picMk id="4" creationId="{410C994F-5BC4-86CA-EBD9-7D3B5C27AA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85" y="62016"/>
            <a:ext cx="8520430" cy="1195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-AU" altLang="en-GB" dirty="0" err="1"/>
              <a:t>ortfoloio</a:t>
            </a:r>
            <a:r>
              <a:rPr lang="en-AU" altLang="en-GB" dirty="0"/>
              <a:t> Optimiser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85" y="1257086"/>
            <a:ext cx="8520430" cy="83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5"/>
                </a:solidFill>
              </a:rPr>
              <a:t>Created by Josh, Palmy, Matt</a:t>
            </a:r>
          </a:p>
        </p:txBody>
      </p:sp>
      <p:pic>
        <p:nvPicPr>
          <p:cNvPr id="3" name="Picture 2" descr="A bull and bear statues facing each other&#10;&#10;Description automatically generated">
            <a:extLst>
              <a:ext uri="{FF2B5EF4-FFF2-40B4-BE49-F238E27FC236}">
                <a16:creationId xmlns:a16="http://schemas.microsoft.com/office/drawing/2014/main" id="{5EC46535-9600-3A68-A6A7-A3B5EA10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80" y="2102892"/>
            <a:ext cx="3866639" cy="289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118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Executive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82518-2256-2F52-9267-55C71CDFBA8D}"/>
              </a:ext>
            </a:extLst>
          </p:cNvPr>
          <p:cNvSpPr txBox="1"/>
          <p:nvPr/>
        </p:nvSpPr>
        <p:spPr>
          <a:xfrm>
            <a:off x="555812" y="914400"/>
            <a:ext cx="4016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Portfolio Optimiser is designed to allow the user to input a portfolio of stock along with a corresponding index </a:t>
            </a:r>
            <a:r>
              <a:rPr lang="en-AU" dirty="0" err="1"/>
              <a:t>e.g</a:t>
            </a:r>
            <a:r>
              <a:rPr lang="en-AU" dirty="0"/>
              <a:t> S&amp;P500. The optimiser will optimise the stocks weights in the portfolio in three different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 Sharpe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to user weights bounds </a:t>
            </a:r>
            <a:r>
              <a:rPr lang="en-AU" dirty="0" err="1"/>
              <a:t>e.g</a:t>
            </a:r>
            <a:r>
              <a:rPr lang="en-AU" dirty="0"/>
              <a:t> min of 5% weighting across all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The Optimiser will also run 50000 random portfolios to analyse Max Sharpe and Min Volatility Portfolios.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C994F-5BC4-86CA-EBD9-7D3B5C27A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62" y="990470"/>
            <a:ext cx="3682372" cy="2740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Motivation for development?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Techniques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Description of data source.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Reasoning for data selection.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Collection, exploration and cleaning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used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Breakdown of tasks and roles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questions that surfaced.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topics to research.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for future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Deployed application.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repo.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Portfoloio Optimiser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Portfoloio Optimiser</dc:title>
  <dc:creator/>
  <cp:lastModifiedBy>duke woods</cp:lastModifiedBy>
  <cp:revision>2</cp:revision>
  <dcterms:created xsi:type="dcterms:W3CDTF">2023-08-21T10:38:30Z</dcterms:created>
  <dcterms:modified xsi:type="dcterms:W3CDTF">2023-08-21T11:06:53Z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F43F03E42FD9454998232C25176BAF99</vt:lpwstr>
  </property>
  <property fmtid="{D5CDD505-2E9C-101B-9397-08002B2CF9AE}" pid="3" name="KSOProductBuildVer">
    <vt:lpwstr>1033-11.2.0.11537</vt:lpwstr>
  </property>
</Properties>
</file>