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45E76-8806-4336-B5C8-FB98786AD1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621ABF-0A23-46B2-AC89-CF16BDE0B683}">
      <dgm:prSet/>
      <dgm:spPr/>
      <dgm:t>
        <a:bodyPr/>
        <a:lstStyle/>
        <a:p>
          <a:r>
            <a:rPr lang="en-US"/>
            <a:t>Prevent reverse polarity</a:t>
          </a:r>
        </a:p>
      </dgm:t>
    </dgm:pt>
    <dgm:pt modelId="{711C3D45-9F06-4839-A69A-A91367A253A1}" type="parTrans" cxnId="{53BA523D-9A8A-4BE0-97AD-4F35915BC64E}">
      <dgm:prSet/>
      <dgm:spPr/>
      <dgm:t>
        <a:bodyPr/>
        <a:lstStyle/>
        <a:p>
          <a:endParaRPr lang="en-US"/>
        </a:p>
      </dgm:t>
    </dgm:pt>
    <dgm:pt modelId="{7934AB6B-3D02-49D2-B2C5-71E2E31EED2D}" type="sibTrans" cxnId="{53BA523D-9A8A-4BE0-97AD-4F35915BC64E}">
      <dgm:prSet/>
      <dgm:spPr/>
      <dgm:t>
        <a:bodyPr/>
        <a:lstStyle/>
        <a:p>
          <a:endParaRPr lang="en-US"/>
        </a:p>
      </dgm:t>
    </dgm:pt>
    <dgm:pt modelId="{E46E34A0-206B-4B26-8006-4EAA58F7EA7B}">
      <dgm:prSet/>
      <dgm:spPr/>
      <dgm:t>
        <a:bodyPr/>
        <a:lstStyle/>
        <a:p>
          <a:r>
            <a:rPr lang="en-US"/>
            <a:t>Prevents overloads</a:t>
          </a:r>
        </a:p>
      </dgm:t>
    </dgm:pt>
    <dgm:pt modelId="{EA5AD5DA-E766-4D2F-A7B3-3B0590A75450}" type="parTrans" cxnId="{186D2944-58F3-48C2-BB8C-1B67CD532B51}">
      <dgm:prSet/>
      <dgm:spPr/>
      <dgm:t>
        <a:bodyPr/>
        <a:lstStyle/>
        <a:p>
          <a:endParaRPr lang="en-US"/>
        </a:p>
      </dgm:t>
    </dgm:pt>
    <dgm:pt modelId="{3C75BEB4-AD8A-45DC-9556-8E8D0A4D8ECD}" type="sibTrans" cxnId="{186D2944-58F3-48C2-BB8C-1B67CD532B51}">
      <dgm:prSet/>
      <dgm:spPr/>
      <dgm:t>
        <a:bodyPr/>
        <a:lstStyle/>
        <a:p>
          <a:endParaRPr lang="en-US"/>
        </a:p>
      </dgm:t>
    </dgm:pt>
    <dgm:pt modelId="{2DD92D00-0433-4D9C-BD60-696ABE645CD2}">
      <dgm:prSet/>
      <dgm:spPr/>
      <dgm:t>
        <a:bodyPr/>
        <a:lstStyle/>
        <a:p>
          <a:r>
            <a:rPr lang="en-US"/>
            <a:t>Uses a sacrificial fuse </a:t>
          </a:r>
        </a:p>
      </dgm:t>
    </dgm:pt>
    <dgm:pt modelId="{A09D7B1A-FCC4-4530-8EBC-992F6B5D4DC2}" type="parTrans" cxnId="{63D51A89-8065-4087-B289-9A233F2C33B8}">
      <dgm:prSet/>
      <dgm:spPr/>
      <dgm:t>
        <a:bodyPr/>
        <a:lstStyle/>
        <a:p>
          <a:endParaRPr lang="en-US"/>
        </a:p>
      </dgm:t>
    </dgm:pt>
    <dgm:pt modelId="{BD2F421A-D4B4-46B0-9645-4C526B6213D9}" type="sibTrans" cxnId="{63D51A89-8065-4087-B289-9A233F2C33B8}">
      <dgm:prSet/>
      <dgm:spPr/>
      <dgm:t>
        <a:bodyPr/>
        <a:lstStyle/>
        <a:p>
          <a:endParaRPr lang="en-US"/>
        </a:p>
      </dgm:t>
    </dgm:pt>
    <dgm:pt modelId="{A607EC15-209A-407E-A444-718B6FC02866}">
      <dgm:prSet/>
      <dgm:spPr/>
      <dgm:t>
        <a:bodyPr/>
        <a:lstStyle/>
        <a:p>
          <a:r>
            <a:rPr lang="en-US"/>
            <a:t>Low current draw</a:t>
          </a:r>
        </a:p>
      </dgm:t>
    </dgm:pt>
    <dgm:pt modelId="{96650880-DCD3-4543-9E7A-E361DE91E9BE}" type="parTrans" cxnId="{70AAB62C-D9FC-4087-A936-1DB9FE7359A1}">
      <dgm:prSet/>
      <dgm:spPr/>
      <dgm:t>
        <a:bodyPr/>
        <a:lstStyle/>
        <a:p>
          <a:endParaRPr lang="en-US"/>
        </a:p>
      </dgm:t>
    </dgm:pt>
    <dgm:pt modelId="{2196C43E-B186-46FF-9154-BFC4F399981D}" type="sibTrans" cxnId="{70AAB62C-D9FC-4087-A936-1DB9FE7359A1}">
      <dgm:prSet/>
      <dgm:spPr/>
      <dgm:t>
        <a:bodyPr/>
        <a:lstStyle/>
        <a:p>
          <a:endParaRPr lang="en-US"/>
        </a:p>
      </dgm:t>
    </dgm:pt>
    <dgm:pt modelId="{B1B36971-9DC6-4EB7-ABF5-EEE2E5341876}" type="pres">
      <dgm:prSet presAssocID="{74645E76-8806-4336-B5C8-FB98786AD162}" presName="linear" presStyleCnt="0">
        <dgm:presLayoutVars>
          <dgm:animLvl val="lvl"/>
          <dgm:resizeHandles val="exact"/>
        </dgm:presLayoutVars>
      </dgm:prSet>
      <dgm:spPr/>
    </dgm:pt>
    <dgm:pt modelId="{D88ABF2B-5C07-4BFF-A38E-9E83853034E2}" type="pres">
      <dgm:prSet presAssocID="{42621ABF-0A23-46B2-AC89-CF16BDE0B683}" presName="parentText" presStyleLbl="node1" presStyleIdx="0" presStyleCnt="4">
        <dgm:presLayoutVars>
          <dgm:chMax val="0"/>
          <dgm:bulletEnabled val="1"/>
        </dgm:presLayoutVars>
      </dgm:prSet>
      <dgm:spPr/>
    </dgm:pt>
    <dgm:pt modelId="{F5601C07-41E5-4857-A0E6-EC81532381C6}" type="pres">
      <dgm:prSet presAssocID="{7934AB6B-3D02-49D2-B2C5-71E2E31EED2D}" presName="spacer" presStyleCnt="0"/>
      <dgm:spPr/>
    </dgm:pt>
    <dgm:pt modelId="{E2ACBD96-B8B0-41A7-B255-8A5ABBB7934E}" type="pres">
      <dgm:prSet presAssocID="{E46E34A0-206B-4B26-8006-4EAA58F7EA7B}" presName="parentText" presStyleLbl="node1" presStyleIdx="1" presStyleCnt="4">
        <dgm:presLayoutVars>
          <dgm:chMax val="0"/>
          <dgm:bulletEnabled val="1"/>
        </dgm:presLayoutVars>
      </dgm:prSet>
      <dgm:spPr/>
    </dgm:pt>
    <dgm:pt modelId="{2FA67003-4295-41DC-AAC8-56628F12A555}" type="pres">
      <dgm:prSet presAssocID="{3C75BEB4-AD8A-45DC-9556-8E8D0A4D8ECD}" presName="spacer" presStyleCnt="0"/>
      <dgm:spPr/>
    </dgm:pt>
    <dgm:pt modelId="{D555AC45-2533-4C92-876D-CE0423EB265D}" type="pres">
      <dgm:prSet presAssocID="{2DD92D00-0433-4D9C-BD60-696ABE645CD2}" presName="parentText" presStyleLbl="node1" presStyleIdx="2" presStyleCnt="4">
        <dgm:presLayoutVars>
          <dgm:chMax val="0"/>
          <dgm:bulletEnabled val="1"/>
        </dgm:presLayoutVars>
      </dgm:prSet>
      <dgm:spPr/>
    </dgm:pt>
    <dgm:pt modelId="{87703020-5EC8-4AAB-B18C-5857DF4AE045}" type="pres">
      <dgm:prSet presAssocID="{BD2F421A-D4B4-46B0-9645-4C526B6213D9}" presName="spacer" presStyleCnt="0"/>
      <dgm:spPr/>
    </dgm:pt>
    <dgm:pt modelId="{1E156787-DCBD-41B9-BFD1-22E8C9588546}" type="pres">
      <dgm:prSet presAssocID="{A607EC15-209A-407E-A444-718B6FC02866}" presName="parentText" presStyleLbl="node1" presStyleIdx="3" presStyleCnt="4">
        <dgm:presLayoutVars>
          <dgm:chMax val="0"/>
          <dgm:bulletEnabled val="1"/>
        </dgm:presLayoutVars>
      </dgm:prSet>
      <dgm:spPr/>
    </dgm:pt>
  </dgm:ptLst>
  <dgm:cxnLst>
    <dgm:cxn modelId="{6360A103-D9B6-4257-831E-C4966EB55B6D}" type="presOf" srcId="{2DD92D00-0433-4D9C-BD60-696ABE645CD2}" destId="{D555AC45-2533-4C92-876D-CE0423EB265D}" srcOrd="0" destOrd="0" presId="urn:microsoft.com/office/officeart/2005/8/layout/vList2"/>
    <dgm:cxn modelId="{70AAB62C-D9FC-4087-A936-1DB9FE7359A1}" srcId="{74645E76-8806-4336-B5C8-FB98786AD162}" destId="{A607EC15-209A-407E-A444-718B6FC02866}" srcOrd="3" destOrd="0" parTransId="{96650880-DCD3-4543-9E7A-E361DE91E9BE}" sibTransId="{2196C43E-B186-46FF-9154-BFC4F399981D}"/>
    <dgm:cxn modelId="{3BE0CC3A-E98A-4CBF-B013-FD1858F12F35}" type="presOf" srcId="{E46E34A0-206B-4B26-8006-4EAA58F7EA7B}" destId="{E2ACBD96-B8B0-41A7-B255-8A5ABBB7934E}" srcOrd="0" destOrd="0" presId="urn:microsoft.com/office/officeart/2005/8/layout/vList2"/>
    <dgm:cxn modelId="{53BA523D-9A8A-4BE0-97AD-4F35915BC64E}" srcId="{74645E76-8806-4336-B5C8-FB98786AD162}" destId="{42621ABF-0A23-46B2-AC89-CF16BDE0B683}" srcOrd="0" destOrd="0" parTransId="{711C3D45-9F06-4839-A69A-A91367A253A1}" sibTransId="{7934AB6B-3D02-49D2-B2C5-71E2E31EED2D}"/>
    <dgm:cxn modelId="{186D2944-58F3-48C2-BB8C-1B67CD532B51}" srcId="{74645E76-8806-4336-B5C8-FB98786AD162}" destId="{E46E34A0-206B-4B26-8006-4EAA58F7EA7B}" srcOrd="1" destOrd="0" parTransId="{EA5AD5DA-E766-4D2F-A7B3-3B0590A75450}" sibTransId="{3C75BEB4-AD8A-45DC-9556-8E8D0A4D8ECD}"/>
    <dgm:cxn modelId="{40B32559-E7A1-4229-846F-28AE15DDCA72}" type="presOf" srcId="{42621ABF-0A23-46B2-AC89-CF16BDE0B683}" destId="{D88ABF2B-5C07-4BFF-A38E-9E83853034E2}" srcOrd="0" destOrd="0" presId="urn:microsoft.com/office/officeart/2005/8/layout/vList2"/>
    <dgm:cxn modelId="{63D51A89-8065-4087-B289-9A233F2C33B8}" srcId="{74645E76-8806-4336-B5C8-FB98786AD162}" destId="{2DD92D00-0433-4D9C-BD60-696ABE645CD2}" srcOrd="2" destOrd="0" parTransId="{A09D7B1A-FCC4-4530-8EBC-992F6B5D4DC2}" sibTransId="{BD2F421A-D4B4-46B0-9645-4C526B6213D9}"/>
    <dgm:cxn modelId="{8D33C1C2-6494-46E1-9383-5F0849F81F87}" type="presOf" srcId="{A607EC15-209A-407E-A444-718B6FC02866}" destId="{1E156787-DCBD-41B9-BFD1-22E8C9588546}" srcOrd="0" destOrd="0" presId="urn:microsoft.com/office/officeart/2005/8/layout/vList2"/>
    <dgm:cxn modelId="{4D10E2D0-AB40-4045-A213-07EDE1A4D1C8}" type="presOf" srcId="{74645E76-8806-4336-B5C8-FB98786AD162}" destId="{B1B36971-9DC6-4EB7-ABF5-EEE2E5341876}" srcOrd="0" destOrd="0" presId="urn:microsoft.com/office/officeart/2005/8/layout/vList2"/>
    <dgm:cxn modelId="{76B0AB87-45D1-47BB-9C15-0C7E4B85D637}" type="presParOf" srcId="{B1B36971-9DC6-4EB7-ABF5-EEE2E5341876}" destId="{D88ABF2B-5C07-4BFF-A38E-9E83853034E2}" srcOrd="0" destOrd="0" presId="urn:microsoft.com/office/officeart/2005/8/layout/vList2"/>
    <dgm:cxn modelId="{F40B1246-AF1F-448F-8921-916AE21FF02A}" type="presParOf" srcId="{B1B36971-9DC6-4EB7-ABF5-EEE2E5341876}" destId="{F5601C07-41E5-4857-A0E6-EC81532381C6}" srcOrd="1" destOrd="0" presId="urn:microsoft.com/office/officeart/2005/8/layout/vList2"/>
    <dgm:cxn modelId="{3B483A01-93F9-4513-B363-1B718C580802}" type="presParOf" srcId="{B1B36971-9DC6-4EB7-ABF5-EEE2E5341876}" destId="{E2ACBD96-B8B0-41A7-B255-8A5ABBB7934E}" srcOrd="2" destOrd="0" presId="urn:microsoft.com/office/officeart/2005/8/layout/vList2"/>
    <dgm:cxn modelId="{2ED6F201-A1A6-4CDA-85D5-3846D1C4734D}" type="presParOf" srcId="{B1B36971-9DC6-4EB7-ABF5-EEE2E5341876}" destId="{2FA67003-4295-41DC-AAC8-56628F12A555}" srcOrd="3" destOrd="0" presId="urn:microsoft.com/office/officeart/2005/8/layout/vList2"/>
    <dgm:cxn modelId="{F8D61824-C6FA-4733-9323-226AF69A4796}" type="presParOf" srcId="{B1B36971-9DC6-4EB7-ABF5-EEE2E5341876}" destId="{D555AC45-2533-4C92-876D-CE0423EB265D}" srcOrd="4" destOrd="0" presId="urn:microsoft.com/office/officeart/2005/8/layout/vList2"/>
    <dgm:cxn modelId="{F8C1FAA8-A7A8-4AEB-AD2A-D8552C635076}" type="presParOf" srcId="{B1B36971-9DC6-4EB7-ABF5-EEE2E5341876}" destId="{87703020-5EC8-4AAB-B18C-5857DF4AE045}" srcOrd="5" destOrd="0" presId="urn:microsoft.com/office/officeart/2005/8/layout/vList2"/>
    <dgm:cxn modelId="{3BF68394-5EFF-4FA9-B47F-2B33C8EAA06A}" type="presParOf" srcId="{B1B36971-9DC6-4EB7-ABF5-EEE2E5341876}" destId="{1E156787-DCBD-41B9-BFD1-22E8C958854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767307-9069-4615-8C65-BF469979784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542CCC5-33C9-4AEF-A928-710E3762BDC8}">
      <dgm:prSet/>
      <dgm:spPr/>
      <dgm:t>
        <a:bodyPr/>
        <a:lstStyle/>
        <a:p>
          <a:r>
            <a:rPr lang="en-US"/>
            <a:t>Prevents accidentally reversal of polarization</a:t>
          </a:r>
        </a:p>
      </dgm:t>
    </dgm:pt>
    <dgm:pt modelId="{9A87B24B-C719-47E5-8CE6-1A701EF84CB1}" type="parTrans" cxnId="{37F4AAAE-F1A8-4C3D-BA19-6459AE5F62DE}">
      <dgm:prSet/>
      <dgm:spPr/>
      <dgm:t>
        <a:bodyPr/>
        <a:lstStyle/>
        <a:p>
          <a:endParaRPr lang="en-US"/>
        </a:p>
      </dgm:t>
    </dgm:pt>
    <dgm:pt modelId="{94C8D582-9400-4D58-85BB-6E7CA0AC3164}" type="sibTrans" cxnId="{37F4AAAE-F1A8-4C3D-BA19-6459AE5F62DE}">
      <dgm:prSet/>
      <dgm:spPr/>
      <dgm:t>
        <a:bodyPr/>
        <a:lstStyle/>
        <a:p>
          <a:endParaRPr lang="en-US"/>
        </a:p>
      </dgm:t>
    </dgm:pt>
    <dgm:pt modelId="{609F21D7-C875-485C-BF8A-211DBCD0B464}">
      <dgm:prSet/>
      <dgm:spPr/>
      <dgm:t>
        <a:bodyPr/>
        <a:lstStyle/>
        <a:p>
          <a:r>
            <a:rPr lang="en-US"/>
            <a:t>Prevents overload of power </a:t>
          </a:r>
        </a:p>
      </dgm:t>
    </dgm:pt>
    <dgm:pt modelId="{E088F1CB-71F3-4F9E-BA85-111AE82331C1}" type="parTrans" cxnId="{7D698CE6-8E33-4180-AD5C-856150BE95CB}">
      <dgm:prSet/>
      <dgm:spPr/>
      <dgm:t>
        <a:bodyPr/>
        <a:lstStyle/>
        <a:p>
          <a:endParaRPr lang="en-US"/>
        </a:p>
      </dgm:t>
    </dgm:pt>
    <dgm:pt modelId="{E3EF8841-FE6E-4346-AB54-B857B4E915F8}" type="sibTrans" cxnId="{7D698CE6-8E33-4180-AD5C-856150BE95CB}">
      <dgm:prSet/>
      <dgm:spPr/>
      <dgm:t>
        <a:bodyPr/>
        <a:lstStyle/>
        <a:p>
          <a:endParaRPr lang="en-US"/>
        </a:p>
      </dgm:t>
    </dgm:pt>
    <dgm:pt modelId="{DFB1C45D-339D-4AE9-8C38-4667EFF9E17A}" type="pres">
      <dgm:prSet presAssocID="{D2767307-9069-4615-8C65-BF469979784D}" presName="hierChild1" presStyleCnt="0">
        <dgm:presLayoutVars>
          <dgm:chPref val="1"/>
          <dgm:dir/>
          <dgm:animOne val="branch"/>
          <dgm:animLvl val="lvl"/>
          <dgm:resizeHandles/>
        </dgm:presLayoutVars>
      </dgm:prSet>
      <dgm:spPr/>
    </dgm:pt>
    <dgm:pt modelId="{EF631D75-A896-4735-B150-D3AC24C534B9}" type="pres">
      <dgm:prSet presAssocID="{E542CCC5-33C9-4AEF-A928-710E3762BDC8}" presName="hierRoot1" presStyleCnt="0"/>
      <dgm:spPr/>
    </dgm:pt>
    <dgm:pt modelId="{443F1235-6E9A-41A3-AA0B-613010A4D89A}" type="pres">
      <dgm:prSet presAssocID="{E542CCC5-33C9-4AEF-A928-710E3762BDC8}" presName="composite" presStyleCnt="0"/>
      <dgm:spPr/>
    </dgm:pt>
    <dgm:pt modelId="{0CAAEFC8-870B-4D8A-BB7D-D24737C13557}" type="pres">
      <dgm:prSet presAssocID="{E542CCC5-33C9-4AEF-A928-710E3762BDC8}" presName="background" presStyleLbl="node0" presStyleIdx="0" presStyleCnt="2"/>
      <dgm:spPr/>
    </dgm:pt>
    <dgm:pt modelId="{EEDE06A0-FE19-42C7-BDBE-EF6FF59B2318}" type="pres">
      <dgm:prSet presAssocID="{E542CCC5-33C9-4AEF-A928-710E3762BDC8}" presName="text" presStyleLbl="fgAcc0" presStyleIdx="0" presStyleCnt="2">
        <dgm:presLayoutVars>
          <dgm:chPref val="3"/>
        </dgm:presLayoutVars>
      </dgm:prSet>
      <dgm:spPr/>
    </dgm:pt>
    <dgm:pt modelId="{532D5886-5CF7-4F81-A348-9A133D9F2772}" type="pres">
      <dgm:prSet presAssocID="{E542CCC5-33C9-4AEF-A928-710E3762BDC8}" presName="hierChild2" presStyleCnt="0"/>
      <dgm:spPr/>
    </dgm:pt>
    <dgm:pt modelId="{7F900782-FDFD-457D-B474-AD105BC6284C}" type="pres">
      <dgm:prSet presAssocID="{609F21D7-C875-485C-BF8A-211DBCD0B464}" presName="hierRoot1" presStyleCnt="0"/>
      <dgm:spPr/>
    </dgm:pt>
    <dgm:pt modelId="{59D02594-45A7-43EE-A765-754F3DAA6DF9}" type="pres">
      <dgm:prSet presAssocID="{609F21D7-C875-485C-BF8A-211DBCD0B464}" presName="composite" presStyleCnt="0"/>
      <dgm:spPr/>
    </dgm:pt>
    <dgm:pt modelId="{C9BC6FC9-A83D-444E-9725-5333A86A3D82}" type="pres">
      <dgm:prSet presAssocID="{609F21D7-C875-485C-BF8A-211DBCD0B464}" presName="background" presStyleLbl="node0" presStyleIdx="1" presStyleCnt="2"/>
      <dgm:spPr/>
    </dgm:pt>
    <dgm:pt modelId="{CE9EADAF-16BE-46D1-B7A3-D6D272EEB007}" type="pres">
      <dgm:prSet presAssocID="{609F21D7-C875-485C-BF8A-211DBCD0B464}" presName="text" presStyleLbl="fgAcc0" presStyleIdx="1" presStyleCnt="2">
        <dgm:presLayoutVars>
          <dgm:chPref val="3"/>
        </dgm:presLayoutVars>
      </dgm:prSet>
      <dgm:spPr/>
    </dgm:pt>
    <dgm:pt modelId="{FE069F4A-4845-421E-8B30-BA4BDE041282}" type="pres">
      <dgm:prSet presAssocID="{609F21D7-C875-485C-BF8A-211DBCD0B464}" presName="hierChild2" presStyleCnt="0"/>
      <dgm:spPr/>
    </dgm:pt>
  </dgm:ptLst>
  <dgm:cxnLst>
    <dgm:cxn modelId="{61E03867-1DD4-4F32-A9D0-D9913BF95F48}" type="presOf" srcId="{609F21D7-C875-485C-BF8A-211DBCD0B464}" destId="{CE9EADAF-16BE-46D1-B7A3-D6D272EEB007}" srcOrd="0" destOrd="0" presId="urn:microsoft.com/office/officeart/2005/8/layout/hierarchy1"/>
    <dgm:cxn modelId="{37F4AAAE-F1A8-4C3D-BA19-6459AE5F62DE}" srcId="{D2767307-9069-4615-8C65-BF469979784D}" destId="{E542CCC5-33C9-4AEF-A928-710E3762BDC8}" srcOrd="0" destOrd="0" parTransId="{9A87B24B-C719-47E5-8CE6-1A701EF84CB1}" sibTransId="{94C8D582-9400-4D58-85BB-6E7CA0AC3164}"/>
    <dgm:cxn modelId="{941F9AB7-6F5A-40DC-A0FA-7B1735B50B1C}" type="presOf" srcId="{D2767307-9069-4615-8C65-BF469979784D}" destId="{DFB1C45D-339D-4AE9-8C38-4667EFF9E17A}" srcOrd="0" destOrd="0" presId="urn:microsoft.com/office/officeart/2005/8/layout/hierarchy1"/>
    <dgm:cxn modelId="{AE0B5AD0-6DFB-4409-8436-84B06FDB3A36}" type="presOf" srcId="{E542CCC5-33C9-4AEF-A928-710E3762BDC8}" destId="{EEDE06A0-FE19-42C7-BDBE-EF6FF59B2318}" srcOrd="0" destOrd="0" presId="urn:microsoft.com/office/officeart/2005/8/layout/hierarchy1"/>
    <dgm:cxn modelId="{7D698CE6-8E33-4180-AD5C-856150BE95CB}" srcId="{D2767307-9069-4615-8C65-BF469979784D}" destId="{609F21D7-C875-485C-BF8A-211DBCD0B464}" srcOrd="1" destOrd="0" parTransId="{E088F1CB-71F3-4F9E-BA85-111AE82331C1}" sibTransId="{E3EF8841-FE6E-4346-AB54-B857B4E915F8}"/>
    <dgm:cxn modelId="{ADD70F74-08B2-4226-A3E6-EEF601286539}" type="presParOf" srcId="{DFB1C45D-339D-4AE9-8C38-4667EFF9E17A}" destId="{EF631D75-A896-4735-B150-D3AC24C534B9}" srcOrd="0" destOrd="0" presId="urn:microsoft.com/office/officeart/2005/8/layout/hierarchy1"/>
    <dgm:cxn modelId="{72C86BAA-DC86-41F6-89EB-814D41EBDD66}" type="presParOf" srcId="{EF631D75-A896-4735-B150-D3AC24C534B9}" destId="{443F1235-6E9A-41A3-AA0B-613010A4D89A}" srcOrd="0" destOrd="0" presId="urn:microsoft.com/office/officeart/2005/8/layout/hierarchy1"/>
    <dgm:cxn modelId="{DC2C2573-E57E-4B18-9734-498F2E708841}" type="presParOf" srcId="{443F1235-6E9A-41A3-AA0B-613010A4D89A}" destId="{0CAAEFC8-870B-4D8A-BB7D-D24737C13557}" srcOrd="0" destOrd="0" presId="urn:microsoft.com/office/officeart/2005/8/layout/hierarchy1"/>
    <dgm:cxn modelId="{EF7148FD-70C3-4DDB-91EE-82964B9BE693}" type="presParOf" srcId="{443F1235-6E9A-41A3-AA0B-613010A4D89A}" destId="{EEDE06A0-FE19-42C7-BDBE-EF6FF59B2318}" srcOrd="1" destOrd="0" presId="urn:microsoft.com/office/officeart/2005/8/layout/hierarchy1"/>
    <dgm:cxn modelId="{D8E3DF4C-4FCF-4DFF-8B97-3D87B3DCE8A6}" type="presParOf" srcId="{EF631D75-A896-4735-B150-D3AC24C534B9}" destId="{532D5886-5CF7-4F81-A348-9A133D9F2772}" srcOrd="1" destOrd="0" presId="urn:microsoft.com/office/officeart/2005/8/layout/hierarchy1"/>
    <dgm:cxn modelId="{1769A8C8-890E-4B2A-9C0E-FC9F4541DCB3}" type="presParOf" srcId="{DFB1C45D-339D-4AE9-8C38-4667EFF9E17A}" destId="{7F900782-FDFD-457D-B474-AD105BC6284C}" srcOrd="1" destOrd="0" presId="urn:microsoft.com/office/officeart/2005/8/layout/hierarchy1"/>
    <dgm:cxn modelId="{80C22A0E-1AE2-43CE-9885-5E89775D1F9A}" type="presParOf" srcId="{7F900782-FDFD-457D-B474-AD105BC6284C}" destId="{59D02594-45A7-43EE-A765-754F3DAA6DF9}" srcOrd="0" destOrd="0" presId="urn:microsoft.com/office/officeart/2005/8/layout/hierarchy1"/>
    <dgm:cxn modelId="{C8B8F555-6B3F-448F-8267-52BE113D384F}" type="presParOf" srcId="{59D02594-45A7-43EE-A765-754F3DAA6DF9}" destId="{C9BC6FC9-A83D-444E-9725-5333A86A3D82}" srcOrd="0" destOrd="0" presId="urn:microsoft.com/office/officeart/2005/8/layout/hierarchy1"/>
    <dgm:cxn modelId="{6E01525A-51FB-47EB-9632-08BD7BDB3CD0}" type="presParOf" srcId="{59D02594-45A7-43EE-A765-754F3DAA6DF9}" destId="{CE9EADAF-16BE-46D1-B7A3-D6D272EEB007}" srcOrd="1" destOrd="0" presId="urn:microsoft.com/office/officeart/2005/8/layout/hierarchy1"/>
    <dgm:cxn modelId="{E9FCF9F6-F9D2-43E1-B673-8CE572D3C358}" type="presParOf" srcId="{7F900782-FDFD-457D-B474-AD105BC6284C}" destId="{FE069F4A-4845-421E-8B30-BA4BDE04128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5F101-C66B-4A34-8788-70711031C5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89ACC8-F90E-4AE0-B14C-2D30E5F94A95}">
      <dgm:prSet/>
      <dgm:spPr/>
      <dgm:t>
        <a:bodyPr/>
        <a:lstStyle/>
        <a:p>
          <a:pPr>
            <a:lnSpc>
              <a:spcPct val="100000"/>
            </a:lnSpc>
          </a:pPr>
          <a:r>
            <a:rPr lang="en-US"/>
            <a:t>Lower power consumption</a:t>
          </a:r>
        </a:p>
      </dgm:t>
    </dgm:pt>
    <dgm:pt modelId="{20FAC9E1-CF28-4CF8-81AB-5F0971132678}" type="parTrans" cxnId="{A5C2DBA5-9DE1-4479-8609-A2F69A0A6955}">
      <dgm:prSet/>
      <dgm:spPr/>
      <dgm:t>
        <a:bodyPr/>
        <a:lstStyle/>
        <a:p>
          <a:endParaRPr lang="en-US"/>
        </a:p>
      </dgm:t>
    </dgm:pt>
    <dgm:pt modelId="{41F3CF95-ADFE-4765-ACD0-5A5EEEE5A485}" type="sibTrans" cxnId="{A5C2DBA5-9DE1-4479-8609-A2F69A0A6955}">
      <dgm:prSet/>
      <dgm:spPr/>
      <dgm:t>
        <a:bodyPr/>
        <a:lstStyle/>
        <a:p>
          <a:endParaRPr lang="en-US"/>
        </a:p>
      </dgm:t>
    </dgm:pt>
    <dgm:pt modelId="{19A54AA1-B92B-44E6-88C3-BBB71536FB35}">
      <dgm:prSet/>
      <dgm:spPr/>
      <dgm:t>
        <a:bodyPr/>
        <a:lstStyle/>
        <a:p>
          <a:pPr>
            <a:lnSpc>
              <a:spcPct val="100000"/>
            </a:lnSpc>
          </a:pPr>
          <a:r>
            <a:rPr lang="en-US" dirty="0"/>
            <a:t>Easy to execute</a:t>
          </a:r>
        </a:p>
      </dgm:t>
    </dgm:pt>
    <dgm:pt modelId="{B3ECFE9C-0212-46AB-BC26-1AA81BBF1C46}" type="parTrans" cxnId="{87A4CF9F-A730-4123-BAEB-B7306106DC29}">
      <dgm:prSet/>
      <dgm:spPr/>
      <dgm:t>
        <a:bodyPr/>
        <a:lstStyle/>
        <a:p>
          <a:endParaRPr lang="en-US"/>
        </a:p>
      </dgm:t>
    </dgm:pt>
    <dgm:pt modelId="{84F98CE1-EB9B-4309-B6AE-01130EFE897B}" type="sibTrans" cxnId="{87A4CF9F-A730-4123-BAEB-B7306106DC29}">
      <dgm:prSet/>
      <dgm:spPr/>
      <dgm:t>
        <a:bodyPr/>
        <a:lstStyle/>
        <a:p>
          <a:endParaRPr lang="en-US"/>
        </a:p>
      </dgm:t>
    </dgm:pt>
    <dgm:pt modelId="{A399EF4A-1BCA-436E-837C-B4AC803255D2}">
      <dgm:prSet/>
      <dgm:spPr/>
      <dgm:t>
        <a:bodyPr/>
        <a:lstStyle/>
        <a:p>
          <a:pPr>
            <a:lnSpc>
              <a:spcPct val="100000"/>
            </a:lnSpc>
          </a:pPr>
          <a:r>
            <a:rPr lang="en-US" dirty="0"/>
            <a:t>Cheap</a:t>
          </a:r>
        </a:p>
      </dgm:t>
    </dgm:pt>
    <dgm:pt modelId="{946F631A-B339-4820-98F2-2515E4AAA18F}" type="parTrans" cxnId="{84FF6B2E-1D52-41D7-8818-0069C81749AE}">
      <dgm:prSet/>
      <dgm:spPr/>
      <dgm:t>
        <a:bodyPr/>
        <a:lstStyle/>
        <a:p>
          <a:endParaRPr lang="en-US"/>
        </a:p>
      </dgm:t>
    </dgm:pt>
    <dgm:pt modelId="{F7798D19-AB3E-44E7-8393-1042DF286C0E}" type="sibTrans" cxnId="{84FF6B2E-1D52-41D7-8818-0069C81749AE}">
      <dgm:prSet/>
      <dgm:spPr/>
      <dgm:t>
        <a:bodyPr/>
        <a:lstStyle/>
        <a:p>
          <a:endParaRPr lang="en-US"/>
        </a:p>
      </dgm:t>
    </dgm:pt>
    <dgm:pt modelId="{E7DA778C-BBF1-4DBF-8B0B-EA46B46BC292}" type="pres">
      <dgm:prSet presAssocID="{3975F101-C66B-4A34-8788-70711031C5EB}" presName="root" presStyleCnt="0">
        <dgm:presLayoutVars>
          <dgm:dir/>
          <dgm:resizeHandles val="exact"/>
        </dgm:presLayoutVars>
      </dgm:prSet>
      <dgm:spPr/>
    </dgm:pt>
    <dgm:pt modelId="{074BB8F8-8475-4C5C-9FB3-ABDE85090218}" type="pres">
      <dgm:prSet presAssocID="{5189ACC8-F90E-4AE0-B14C-2D30E5F94A95}" presName="compNode" presStyleCnt="0"/>
      <dgm:spPr/>
    </dgm:pt>
    <dgm:pt modelId="{ECD55F48-983D-4C28-931C-6882D36CAB7B}" type="pres">
      <dgm:prSet presAssocID="{5189ACC8-F90E-4AE0-B14C-2D30E5F94A95}" presName="bgRect" presStyleLbl="bgShp" presStyleIdx="0" presStyleCnt="3"/>
      <dgm:spPr/>
    </dgm:pt>
    <dgm:pt modelId="{291C4B47-75F1-4A6A-8D62-6AC4AFF7A731}" type="pres">
      <dgm:prSet presAssocID="{5189ACC8-F90E-4AE0-B14C-2D30E5F94A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8BB2A47-6A9F-4066-A7E0-58F858A7D0F5}" type="pres">
      <dgm:prSet presAssocID="{5189ACC8-F90E-4AE0-B14C-2D30E5F94A95}" presName="spaceRect" presStyleCnt="0"/>
      <dgm:spPr/>
    </dgm:pt>
    <dgm:pt modelId="{66EB45C1-FAFF-4A16-B993-B9DC7FE4F30B}" type="pres">
      <dgm:prSet presAssocID="{5189ACC8-F90E-4AE0-B14C-2D30E5F94A95}" presName="parTx" presStyleLbl="revTx" presStyleIdx="0" presStyleCnt="3">
        <dgm:presLayoutVars>
          <dgm:chMax val="0"/>
          <dgm:chPref val="0"/>
        </dgm:presLayoutVars>
      </dgm:prSet>
      <dgm:spPr/>
    </dgm:pt>
    <dgm:pt modelId="{46946921-76EC-4B1B-A905-895DAB4FEEF1}" type="pres">
      <dgm:prSet presAssocID="{41F3CF95-ADFE-4765-ACD0-5A5EEEE5A485}" presName="sibTrans" presStyleCnt="0"/>
      <dgm:spPr/>
    </dgm:pt>
    <dgm:pt modelId="{E0EA3690-EA8A-4DA7-93AB-61CA8917AC96}" type="pres">
      <dgm:prSet presAssocID="{19A54AA1-B92B-44E6-88C3-BBB71536FB35}" presName="compNode" presStyleCnt="0"/>
      <dgm:spPr/>
    </dgm:pt>
    <dgm:pt modelId="{CA84A059-7241-4CCF-929E-E9E8879EF5AF}" type="pres">
      <dgm:prSet presAssocID="{19A54AA1-B92B-44E6-88C3-BBB71536FB35}" presName="bgRect" presStyleLbl="bgShp" presStyleIdx="1" presStyleCnt="3"/>
      <dgm:spPr/>
    </dgm:pt>
    <dgm:pt modelId="{23A5F3B0-92F7-441E-AAE0-D5C567D860AD}" type="pres">
      <dgm:prSet presAssocID="{19A54AA1-B92B-44E6-88C3-BBB71536FB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AB12B9E5-C317-45C6-A047-2E96F992FC80}" type="pres">
      <dgm:prSet presAssocID="{19A54AA1-B92B-44E6-88C3-BBB71536FB35}" presName="spaceRect" presStyleCnt="0"/>
      <dgm:spPr/>
    </dgm:pt>
    <dgm:pt modelId="{97F08687-67E8-4A16-89D3-CBC4B6AEA81B}" type="pres">
      <dgm:prSet presAssocID="{19A54AA1-B92B-44E6-88C3-BBB71536FB35}" presName="parTx" presStyleLbl="revTx" presStyleIdx="1" presStyleCnt="3">
        <dgm:presLayoutVars>
          <dgm:chMax val="0"/>
          <dgm:chPref val="0"/>
        </dgm:presLayoutVars>
      </dgm:prSet>
      <dgm:spPr/>
    </dgm:pt>
    <dgm:pt modelId="{C6B28CDF-DFED-438F-8844-6E0DE468ABC0}" type="pres">
      <dgm:prSet presAssocID="{84F98CE1-EB9B-4309-B6AE-01130EFE897B}" presName="sibTrans" presStyleCnt="0"/>
      <dgm:spPr/>
    </dgm:pt>
    <dgm:pt modelId="{030671C1-0997-4931-BF68-13352C5F047F}" type="pres">
      <dgm:prSet presAssocID="{A399EF4A-1BCA-436E-837C-B4AC803255D2}" presName="compNode" presStyleCnt="0"/>
      <dgm:spPr/>
    </dgm:pt>
    <dgm:pt modelId="{F2AB55A4-C7FD-421D-8C70-E914F5F4766F}" type="pres">
      <dgm:prSet presAssocID="{A399EF4A-1BCA-436E-837C-B4AC803255D2}" presName="bgRect" presStyleLbl="bgShp" presStyleIdx="2" presStyleCnt="3"/>
      <dgm:spPr/>
    </dgm:pt>
    <dgm:pt modelId="{F2B86EF0-EA03-4D93-AFF6-804CCED40C11}" type="pres">
      <dgm:prSet presAssocID="{A399EF4A-1BCA-436E-837C-B4AC803255D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llar with solid fill"/>
        </a:ext>
      </dgm:extLst>
    </dgm:pt>
    <dgm:pt modelId="{B92634CC-9736-4D40-9341-F0D14F94935A}" type="pres">
      <dgm:prSet presAssocID="{A399EF4A-1BCA-436E-837C-B4AC803255D2}" presName="spaceRect" presStyleCnt="0"/>
      <dgm:spPr/>
    </dgm:pt>
    <dgm:pt modelId="{D1E0D1EE-C22A-4DBF-B54B-27C6310EB2DB}" type="pres">
      <dgm:prSet presAssocID="{A399EF4A-1BCA-436E-837C-B4AC803255D2}" presName="parTx" presStyleLbl="revTx" presStyleIdx="2" presStyleCnt="3">
        <dgm:presLayoutVars>
          <dgm:chMax val="0"/>
          <dgm:chPref val="0"/>
        </dgm:presLayoutVars>
      </dgm:prSet>
      <dgm:spPr/>
    </dgm:pt>
  </dgm:ptLst>
  <dgm:cxnLst>
    <dgm:cxn modelId="{84FF6B2E-1D52-41D7-8818-0069C81749AE}" srcId="{3975F101-C66B-4A34-8788-70711031C5EB}" destId="{A399EF4A-1BCA-436E-837C-B4AC803255D2}" srcOrd="2" destOrd="0" parTransId="{946F631A-B339-4820-98F2-2515E4AAA18F}" sibTransId="{F7798D19-AB3E-44E7-8393-1042DF286C0E}"/>
    <dgm:cxn modelId="{092D395F-FCC3-445E-BE03-D98C858D5F0B}" type="presOf" srcId="{3975F101-C66B-4A34-8788-70711031C5EB}" destId="{E7DA778C-BBF1-4DBF-8B0B-EA46B46BC292}" srcOrd="0" destOrd="0" presId="urn:microsoft.com/office/officeart/2018/2/layout/IconVerticalSolidList"/>
    <dgm:cxn modelId="{A12FB16E-8B76-4914-A991-645060A118DA}" type="presOf" srcId="{5189ACC8-F90E-4AE0-B14C-2D30E5F94A95}" destId="{66EB45C1-FAFF-4A16-B993-B9DC7FE4F30B}" srcOrd="0" destOrd="0" presId="urn:microsoft.com/office/officeart/2018/2/layout/IconVerticalSolidList"/>
    <dgm:cxn modelId="{8C64AF59-1411-401E-896D-BC49793D404E}" type="presOf" srcId="{19A54AA1-B92B-44E6-88C3-BBB71536FB35}" destId="{97F08687-67E8-4A16-89D3-CBC4B6AEA81B}" srcOrd="0" destOrd="0" presId="urn:microsoft.com/office/officeart/2018/2/layout/IconVerticalSolidList"/>
    <dgm:cxn modelId="{87A4CF9F-A730-4123-BAEB-B7306106DC29}" srcId="{3975F101-C66B-4A34-8788-70711031C5EB}" destId="{19A54AA1-B92B-44E6-88C3-BBB71536FB35}" srcOrd="1" destOrd="0" parTransId="{B3ECFE9C-0212-46AB-BC26-1AA81BBF1C46}" sibTransId="{84F98CE1-EB9B-4309-B6AE-01130EFE897B}"/>
    <dgm:cxn modelId="{A5C2DBA5-9DE1-4479-8609-A2F69A0A6955}" srcId="{3975F101-C66B-4A34-8788-70711031C5EB}" destId="{5189ACC8-F90E-4AE0-B14C-2D30E5F94A95}" srcOrd="0" destOrd="0" parTransId="{20FAC9E1-CF28-4CF8-81AB-5F0971132678}" sibTransId="{41F3CF95-ADFE-4765-ACD0-5A5EEEE5A485}"/>
    <dgm:cxn modelId="{18ED57B5-D309-461F-AFE1-7901F7D0B4B7}" type="presOf" srcId="{A399EF4A-1BCA-436E-837C-B4AC803255D2}" destId="{D1E0D1EE-C22A-4DBF-B54B-27C6310EB2DB}" srcOrd="0" destOrd="0" presId="urn:microsoft.com/office/officeart/2018/2/layout/IconVerticalSolidList"/>
    <dgm:cxn modelId="{0577BF57-F02E-416D-BBB8-2CAD8F0296B9}" type="presParOf" srcId="{E7DA778C-BBF1-4DBF-8B0B-EA46B46BC292}" destId="{074BB8F8-8475-4C5C-9FB3-ABDE85090218}" srcOrd="0" destOrd="0" presId="urn:microsoft.com/office/officeart/2018/2/layout/IconVerticalSolidList"/>
    <dgm:cxn modelId="{BE14250D-9C42-4B4D-B184-4D98B29501DE}" type="presParOf" srcId="{074BB8F8-8475-4C5C-9FB3-ABDE85090218}" destId="{ECD55F48-983D-4C28-931C-6882D36CAB7B}" srcOrd="0" destOrd="0" presId="urn:microsoft.com/office/officeart/2018/2/layout/IconVerticalSolidList"/>
    <dgm:cxn modelId="{0756AF50-158B-4336-B438-ED7486E7B5F2}" type="presParOf" srcId="{074BB8F8-8475-4C5C-9FB3-ABDE85090218}" destId="{291C4B47-75F1-4A6A-8D62-6AC4AFF7A731}" srcOrd="1" destOrd="0" presId="urn:microsoft.com/office/officeart/2018/2/layout/IconVerticalSolidList"/>
    <dgm:cxn modelId="{F57459EE-7376-4095-88D2-F0BEBF2B7AEB}" type="presParOf" srcId="{074BB8F8-8475-4C5C-9FB3-ABDE85090218}" destId="{D8BB2A47-6A9F-4066-A7E0-58F858A7D0F5}" srcOrd="2" destOrd="0" presId="urn:microsoft.com/office/officeart/2018/2/layout/IconVerticalSolidList"/>
    <dgm:cxn modelId="{604C41CD-3D03-4D9C-9741-D6144D89CFC8}" type="presParOf" srcId="{074BB8F8-8475-4C5C-9FB3-ABDE85090218}" destId="{66EB45C1-FAFF-4A16-B993-B9DC7FE4F30B}" srcOrd="3" destOrd="0" presId="urn:microsoft.com/office/officeart/2018/2/layout/IconVerticalSolidList"/>
    <dgm:cxn modelId="{1BC0CF98-BD6C-45FF-A445-1590C55D822C}" type="presParOf" srcId="{E7DA778C-BBF1-4DBF-8B0B-EA46B46BC292}" destId="{46946921-76EC-4B1B-A905-895DAB4FEEF1}" srcOrd="1" destOrd="0" presId="urn:microsoft.com/office/officeart/2018/2/layout/IconVerticalSolidList"/>
    <dgm:cxn modelId="{9F0A2053-804B-48B3-A250-952211A95E1D}" type="presParOf" srcId="{E7DA778C-BBF1-4DBF-8B0B-EA46B46BC292}" destId="{E0EA3690-EA8A-4DA7-93AB-61CA8917AC96}" srcOrd="2" destOrd="0" presId="urn:microsoft.com/office/officeart/2018/2/layout/IconVerticalSolidList"/>
    <dgm:cxn modelId="{E5ACC659-85CE-4766-8523-A5C2455AEBC6}" type="presParOf" srcId="{E0EA3690-EA8A-4DA7-93AB-61CA8917AC96}" destId="{CA84A059-7241-4CCF-929E-E9E8879EF5AF}" srcOrd="0" destOrd="0" presId="urn:microsoft.com/office/officeart/2018/2/layout/IconVerticalSolidList"/>
    <dgm:cxn modelId="{C039AF0A-96C6-4E64-A228-5D1E0E1AFDDA}" type="presParOf" srcId="{E0EA3690-EA8A-4DA7-93AB-61CA8917AC96}" destId="{23A5F3B0-92F7-441E-AAE0-D5C567D860AD}" srcOrd="1" destOrd="0" presId="urn:microsoft.com/office/officeart/2018/2/layout/IconVerticalSolidList"/>
    <dgm:cxn modelId="{8EF71FBE-ADDD-4C66-A59D-AEEC63E71DD1}" type="presParOf" srcId="{E0EA3690-EA8A-4DA7-93AB-61CA8917AC96}" destId="{AB12B9E5-C317-45C6-A047-2E96F992FC80}" srcOrd="2" destOrd="0" presId="urn:microsoft.com/office/officeart/2018/2/layout/IconVerticalSolidList"/>
    <dgm:cxn modelId="{D5438CA8-6939-40FC-91D7-EA876A5CCDAF}" type="presParOf" srcId="{E0EA3690-EA8A-4DA7-93AB-61CA8917AC96}" destId="{97F08687-67E8-4A16-89D3-CBC4B6AEA81B}" srcOrd="3" destOrd="0" presId="urn:microsoft.com/office/officeart/2018/2/layout/IconVerticalSolidList"/>
    <dgm:cxn modelId="{33B2DE9B-E163-432A-B4E9-D5BB2CFAB920}" type="presParOf" srcId="{E7DA778C-BBF1-4DBF-8B0B-EA46B46BC292}" destId="{C6B28CDF-DFED-438F-8844-6E0DE468ABC0}" srcOrd="3" destOrd="0" presId="urn:microsoft.com/office/officeart/2018/2/layout/IconVerticalSolidList"/>
    <dgm:cxn modelId="{DADCB5C1-18C5-4363-A649-053E8A011BFC}" type="presParOf" srcId="{E7DA778C-BBF1-4DBF-8B0B-EA46B46BC292}" destId="{030671C1-0997-4931-BF68-13352C5F047F}" srcOrd="4" destOrd="0" presId="urn:microsoft.com/office/officeart/2018/2/layout/IconVerticalSolidList"/>
    <dgm:cxn modelId="{B362A84E-BC62-42A1-801A-1576D8C1E66F}" type="presParOf" srcId="{030671C1-0997-4931-BF68-13352C5F047F}" destId="{F2AB55A4-C7FD-421D-8C70-E914F5F4766F}" srcOrd="0" destOrd="0" presId="urn:microsoft.com/office/officeart/2018/2/layout/IconVerticalSolidList"/>
    <dgm:cxn modelId="{9558FC3F-0D66-40EE-9789-07ED841EEF63}" type="presParOf" srcId="{030671C1-0997-4931-BF68-13352C5F047F}" destId="{F2B86EF0-EA03-4D93-AFF6-804CCED40C11}" srcOrd="1" destOrd="0" presId="urn:microsoft.com/office/officeart/2018/2/layout/IconVerticalSolidList"/>
    <dgm:cxn modelId="{E8BF4237-3404-469A-8946-E46606F74F3D}" type="presParOf" srcId="{030671C1-0997-4931-BF68-13352C5F047F}" destId="{B92634CC-9736-4D40-9341-F0D14F94935A}" srcOrd="2" destOrd="0" presId="urn:microsoft.com/office/officeart/2018/2/layout/IconVerticalSolidList"/>
    <dgm:cxn modelId="{09B695B7-6D2A-49BD-B3B4-B8B72A33A894}" type="presParOf" srcId="{030671C1-0997-4931-BF68-13352C5F047F}" destId="{D1E0D1EE-C22A-4DBF-B54B-27C6310EB2D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5F21A5-F268-440D-8695-E14540FE8EA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A6DCDB6-8E93-41BA-9182-1661181D74F9}">
      <dgm:prSet/>
      <dgm:spPr/>
      <dgm:t>
        <a:bodyPr/>
        <a:lstStyle/>
        <a:p>
          <a:pPr>
            <a:lnSpc>
              <a:spcPct val="100000"/>
            </a:lnSpc>
          </a:pPr>
          <a:r>
            <a:rPr lang="en-US"/>
            <a:t>Dependent upon Zener voltage value</a:t>
          </a:r>
        </a:p>
      </dgm:t>
    </dgm:pt>
    <dgm:pt modelId="{6FC048DF-1B36-42AF-A178-218F08BD81A7}" type="parTrans" cxnId="{E6228E07-A26C-4144-9540-598928D48D43}">
      <dgm:prSet/>
      <dgm:spPr/>
      <dgm:t>
        <a:bodyPr/>
        <a:lstStyle/>
        <a:p>
          <a:endParaRPr lang="en-US"/>
        </a:p>
      </dgm:t>
    </dgm:pt>
    <dgm:pt modelId="{EAC7A48E-98AD-4525-8FBC-9EB657AC55AB}" type="sibTrans" cxnId="{E6228E07-A26C-4144-9540-598928D48D43}">
      <dgm:prSet/>
      <dgm:spPr/>
      <dgm:t>
        <a:bodyPr/>
        <a:lstStyle/>
        <a:p>
          <a:pPr>
            <a:lnSpc>
              <a:spcPct val="100000"/>
            </a:lnSpc>
          </a:pPr>
          <a:endParaRPr lang="en-US"/>
        </a:p>
      </dgm:t>
    </dgm:pt>
    <dgm:pt modelId="{66CAE10B-315C-48E3-8B03-FAFEC5FF6CE4}">
      <dgm:prSet/>
      <dgm:spPr/>
      <dgm:t>
        <a:bodyPr/>
        <a:lstStyle/>
        <a:p>
          <a:pPr>
            <a:lnSpc>
              <a:spcPct val="100000"/>
            </a:lnSpc>
          </a:pPr>
          <a:r>
            <a:rPr lang="en-US"/>
            <a:t>Subject to noise problems</a:t>
          </a:r>
        </a:p>
      </dgm:t>
    </dgm:pt>
    <dgm:pt modelId="{4A74F8CC-14C8-4DF6-8833-6E0D66A0479E}" type="parTrans" cxnId="{5DD65BBF-74DE-4164-8F44-74CC273A6473}">
      <dgm:prSet/>
      <dgm:spPr/>
      <dgm:t>
        <a:bodyPr/>
        <a:lstStyle/>
        <a:p>
          <a:endParaRPr lang="en-US"/>
        </a:p>
      </dgm:t>
    </dgm:pt>
    <dgm:pt modelId="{40506828-0A70-4B8C-A655-1CC8C19D5FB8}" type="sibTrans" cxnId="{5DD65BBF-74DE-4164-8F44-74CC273A6473}">
      <dgm:prSet/>
      <dgm:spPr/>
      <dgm:t>
        <a:bodyPr/>
        <a:lstStyle/>
        <a:p>
          <a:pPr>
            <a:lnSpc>
              <a:spcPct val="100000"/>
            </a:lnSpc>
          </a:pPr>
          <a:endParaRPr lang="en-US"/>
        </a:p>
      </dgm:t>
    </dgm:pt>
    <dgm:pt modelId="{46ADEE62-C4F5-4AB6-A09E-A8800FCECDFC}">
      <dgm:prSet/>
      <dgm:spPr/>
      <dgm:t>
        <a:bodyPr/>
        <a:lstStyle/>
        <a:p>
          <a:pPr>
            <a:lnSpc>
              <a:spcPct val="100000"/>
            </a:lnSpc>
          </a:pPr>
          <a:r>
            <a:rPr lang="en-US"/>
            <a:t>Fuse requires help after blowing</a:t>
          </a:r>
        </a:p>
      </dgm:t>
    </dgm:pt>
    <dgm:pt modelId="{482DBE3B-F2FE-49D6-98B7-D32D5632CF71}" type="parTrans" cxnId="{41BBBF75-70E6-4AEF-98FA-59FD801EDE79}">
      <dgm:prSet/>
      <dgm:spPr/>
      <dgm:t>
        <a:bodyPr/>
        <a:lstStyle/>
        <a:p>
          <a:endParaRPr lang="en-US"/>
        </a:p>
      </dgm:t>
    </dgm:pt>
    <dgm:pt modelId="{BE5726A7-39A3-41CA-BA7F-A5E97F4E06FA}" type="sibTrans" cxnId="{41BBBF75-70E6-4AEF-98FA-59FD801EDE79}">
      <dgm:prSet/>
      <dgm:spPr/>
      <dgm:t>
        <a:bodyPr/>
        <a:lstStyle/>
        <a:p>
          <a:pPr>
            <a:lnSpc>
              <a:spcPct val="100000"/>
            </a:lnSpc>
          </a:pPr>
          <a:endParaRPr lang="en-US"/>
        </a:p>
      </dgm:t>
    </dgm:pt>
    <dgm:pt modelId="{7A1C354E-4CA7-4F17-9C9C-6644160C5F8E}">
      <dgm:prSet/>
      <dgm:spPr/>
      <dgm:t>
        <a:bodyPr/>
        <a:lstStyle/>
        <a:p>
          <a:pPr>
            <a:lnSpc>
              <a:spcPct val="100000"/>
            </a:lnSpc>
          </a:pPr>
          <a:r>
            <a:rPr lang="en-US"/>
            <a:t>Fuse needs to be replaced</a:t>
          </a:r>
        </a:p>
      </dgm:t>
    </dgm:pt>
    <dgm:pt modelId="{6D372BC1-D2E9-4D74-AC6F-D0FBF397F52C}" type="parTrans" cxnId="{F832F2EC-273D-41F0-B613-4F4EAA506621}">
      <dgm:prSet/>
      <dgm:spPr/>
      <dgm:t>
        <a:bodyPr/>
        <a:lstStyle/>
        <a:p>
          <a:endParaRPr lang="en-US"/>
        </a:p>
      </dgm:t>
    </dgm:pt>
    <dgm:pt modelId="{4520B163-DD6E-4C42-B444-D2DA467F6B7D}" type="sibTrans" cxnId="{F832F2EC-273D-41F0-B613-4F4EAA506621}">
      <dgm:prSet/>
      <dgm:spPr/>
      <dgm:t>
        <a:bodyPr/>
        <a:lstStyle/>
        <a:p>
          <a:endParaRPr lang="en-US"/>
        </a:p>
      </dgm:t>
    </dgm:pt>
    <dgm:pt modelId="{049D7891-6D0C-4394-B4AB-D83BE03300EA}" type="pres">
      <dgm:prSet presAssocID="{875F21A5-F268-440D-8695-E14540FE8EA3}" presName="root" presStyleCnt="0">
        <dgm:presLayoutVars>
          <dgm:dir/>
          <dgm:resizeHandles val="exact"/>
        </dgm:presLayoutVars>
      </dgm:prSet>
      <dgm:spPr/>
    </dgm:pt>
    <dgm:pt modelId="{E2DF011F-3FF2-491E-A1C8-EF4813C29218}" type="pres">
      <dgm:prSet presAssocID="{875F21A5-F268-440D-8695-E14540FE8EA3}" presName="container" presStyleCnt="0">
        <dgm:presLayoutVars>
          <dgm:dir/>
          <dgm:resizeHandles val="exact"/>
        </dgm:presLayoutVars>
      </dgm:prSet>
      <dgm:spPr/>
    </dgm:pt>
    <dgm:pt modelId="{F0D0E00C-ABFC-43D6-80DA-34A9D3CF46E2}" type="pres">
      <dgm:prSet presAssocID="{BA6DCDB6-8E93-41BA-9182-1661181D74F9}" presName="compNode" presStyleCnt="0"/>
      <dgm:spPr/>
    </dgm:pt>
    <dgm:pt modelId="{896773D6-AF73-4017-A244-48712B5CA94F}" type="pres">
      <dgm:prSet presAssocID="{BA6DCDB6-8E93-41BA-9182-1661181D74F9}" presName="iconBgRect" presStyleLbl="bgShp" presStyleIdx="0" presStyleCnt="4"/>
      <dgm:spPr/>
    </dgm:pt>
    <dgm:pt modelId="{C4BFC264-D177-40EB-BF2F-08003DB68134}" type="pres">
      <dgm:prSet presAssocID="{BA6DCDB6-8E93-41BA-9182-1661181D74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 Voltage"/>
        </a:ext>
      </dgm:extLst>
    </dgm:pt>
    <dgm:pt modelId="{0F806499-4D16-4A37-A2FD-E12F1860C9D6}" type="pres">
      <dgm:prSet presAssocID="{BA6DCDB6-8E93-41BA-9182-1661181D74F9}" presName="spaceRect" presStyleCnt="0"/>
      <dgm:spPr/>
    </dgm:pt>
    <dgm:pt modelId="{D1C8E7D0-97DD-4372-BBC1-34B31852B734}" type="pres">
      <dgm:prSet presAssocID="{BA6DCDB6-8E93-41BA-9182-1661181D74F9}" presName="textRect" presStyleLbl="revTx" presStyleIdx="0" presStyleCnt="4">
        <dgm:presLayoutVars>
          <dgm:chMax val="1"/>
          <dgm:chPref val="1"/>
        </dgm:presLayoutVars>
      </dgm:prSet>
      <dgm:spPr/>
    </dgm:pt>
    <dgm:pt modelId="{7DF38054-6BB7-468B-98B0-C472D6CEC4D9}" type="pres">
      <dgm:prSet presAssocID="{EAC7A48E-98AD-4525-8FBC-9EB657AC55AB}" presName="sibTrans" presStyleLbl="sibTrans2D1" presStyleIdx="0" presStyleCnt="0"/>
      <dgm:spPr/>
    </dgm:pt>
    <dgm:pt modelId="{C4ACAA6E-0614-4383-BA34-7DBD786CC30E}" type="pres">
      <dgm:prSet presAssocID="{66CAE10B-315C-48E3-8B03-FAFEC5FF6CE4}" presName="compNode" presStyleCnt="0"/>
      <dgm:spPr/>
    </dgm:pt>
    <dgm:pt modelId="{A2E85BDB-B7EB-4215-9A50-677F53C31AD5}" type="pres">
      <dgm:prSet presAssocID="{66CAE10B-315C-48E3-8B03-FAFEC5FF6CE4}" presName="iconBgRect" presStyleLbl="bgShp" presStyleIdx="1" presStyleCnt="4"/>
      <dgm:spPr/>
    </dgm:pt>
    <dgm:pt modelId="{499E1F1F-7BF9-4519-840B-28939F503462}" type="pres">
      <dgm:prSet presAssocID="{66CAE10B-315C-48E3-8B03-FAFEC5FF6C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olume"/>
        </a:ext>
      </dgm:extLst>
    </dgm:pt>
    <dgm:pt modelId="{EC418D33-CD75-4BAE-8DFF-578418A916A4}" type="pres">
      <dgm:prSet presAssocID="{66CAE10B-315C-48E3-8B03-FAFEC5FF6CE4}" presName="spaceRect" presStyleCnt="0"/>
      <dgm:spPr/>
    </dgm:pt>
    <dgm:pt modelId="{6ADAD52F-A400-4AB5-B9EC-163215041C40}" type="pres">
      <dgm:prSet presAssocID="{66CAE10B-315C-48E3-8B03-FAFEC5FF6CE4}" presName="textRect" presStyleLbl="revTx" presStyleIdx="1" presStyleCnt="4">
        <dgm:presLayoutVars>
          <dgm:chMax val="1"/>
          <dgm:chPref val="1"/>
        </dgm:presLayoutVars>
      </dgm:prSet>
      <dgm:spPr/>
    </dgm:pt>
    <dgm:pt modelId="{17935D34-4E26-42AD-A291-4C2F098109A0}" type="pres">
      <dgm:prSet presAssocID="{40506828-0A70-4B8C-A655-1CC8C19D5FB8}" presName="sibTrans" presStyleLbl="sibTrans2D1" presStyleIdx="0" presStyleCnt="0"/>
      <dgm:spPr/>
    </dgm:pt>
    <dgm:pt modelId="{303CBCAF-4486-47C7-A127-EF44C967C037}" type="pres">
      <dgm:prSet presAssocID="{46ADEE62-C4F5-4AB6-A09E-A8800FCECDFC}" presName="compNode" presStyleCnt="0"/>
      <dgm:spPr/>
    </dgm:pt>
    <dgm:pt modelId="{C72FE048-ADCE-4DDB-8665-7ABA684E3078}" type="pres">
      <dgm:prSet presAssocID="{46ADEE62-C4F5-4AB6-A09E-A8800FCECDFC}" presName="iconBgRect" presStyleLbl="bgShp" presStyleIdx="2" presStyleCnt="4"/>
      <dgm:spPr/>
    </dgm:pt>
    <dgm:pt modelId="{038AC9D7-5637-44A8-A28D-12C2EDBF3338}" type="pres">
      <dgm:prSet presAssocID="{46ADEE62-C4F5-4AB6-A09E-A8800FCECD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1B0B31D6-246D-439A-BF7A-B24BC62E90CB}" type="pres">
      <dgm:prSet presAssocID="{46ADEE62-C4F5-4AB6-A09E-A8800FCECDFC}" presName="spaceRect" presStyleCnt="0"/>
      <dgm:spPr/>
    </dgm:pt>
    <dgm:pt modelId="{BA6F918D-B045-41D1-8622-D8F1C6DA09D6}" type="pres">
      <dgm:prSet presAssocID="{46ADEE62-C4F5-4AB6-A09E-A8800FCECDFC}" presName="textRect" presStyleLbl="revTx" presStyleIdx="2" presStyleCnt="4">
        <dgm:presLayoutVars>
          <dgm:chMax val="1"/>
          <dgm:chPref val="1"/>
        </dgm:presLayoutVars>
      </dgm:prSet>
      <dgm:spPr/>
    </dgm:pt>
    <dgm:pt modelId="{6D5A7AC5-A4EC-44CC-B372-EB69B3981788}" type="pres">
      <dgm:prSet presAssocID="{BE5726A7-39A3-41CA-BA7F-A5E97F4E06FA}" presName="sibTrans" presStyleLbl="sibTrans2D1" presStyleIdx="0" presStyleCnt="0"/>
      <dgm:spPr/>
    </dgm:pt>
    <dgm:pt modelId="{715ADC9E-39E6-4395-80E2-1CC75FDB46BA}" type="pres">
      <dgm:prSet presAssocID="{7A1C354E-4CA7-4F17-9C9C-6644160C5F8E}" presName="compNode" presStyleCnt="0"/>
      <dgm:spPr/>
    </dgm:pt>
    <dgm:pt modelId="{FE14B4B9-80DF-4271-A106-86A5AA44F768}" type="pres">
      <dgm:prSet presAssocID="{7A1C354E-4CA7-4F17-9C9C-6644160C5F8E}" presName="iconBgRect" presStyleLbl="bgShp" presStyleIdx="3" presStyleCnt="4"/>
      <dgm:spPr/>
    </dgm:pt>
    <dgm:pt modelId="{1180866B-14D5-4120-86AA-6B6E05B64D22}" type="pres">
      <dgm:prSet presAssocID="{7A1C354E-4CA7-4F17-9C9C-6644160C5F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lectrician"/>
        </a:ext>
      </dgm:extLst>
    </dgm:pt>
    <dgm:pt modelId="{8DA1AAC6-3CC1-4626-87ED-6FC7C90A9669}" type="pres">
      <dgm:prSet presAssocID="{7A1C354E-4CA7-4F17-9C9C-6644160C5F8E}" presName="spaceRect" presStyleCnt="0"/>
      <dgm:spPr/>
    </dgm:pt>
    <dgm:pt modelId="{9DD32D31-A3D8-43A4-9306-45CBCEE05E51}" type="pres">
      <dgm:prSet presAssocID="{7A1C354E-4CA7-4F17-9C9C-6644160C5F8E}" presName="textRect" presStyleLbl="revTx" presStyleIdx="3" presStyleCnt="4">
        <dgm:presLayoutVars>
          <dgm:chMax val="1"/>
          <dgm:chPref val="1"/>
        </dgm:presLayoutVars>
      </dgm:prSet>
      <dgm:spPr/>
    </dgm:pt>
  </dgm:ptLst>
  <dgm:cxnLst>
    <dgm:cxn modelId="{E6228E07-A26C-4144-9540-598928D48D43}" srcId="{875F21A5-F268-440D-8695-E14540FE8EA3}" destId="{BA6DCDB6-8E93-41BA-9182-1661181D74F9}" srcOrd="0" destOrd="0" parTransId="{6FC048DF-1B36-42AF-A178-218F08BD81A7}" sibTransId="{EAC7A48E-98AD-4525-8FBC-9EB657AC55AB}"/>
    <dgm:cxn modelId="{96F4206E-D684-4956-9880-899AD3288CF4}" type="presOf" srcId="{40506828-0A70-4B8C-A655-1CC8C19D5FB8}" destId="{17935D34-4E26-42AD-A291-4C2F098109A0}" srcOrd="0" destOrd="0" presId="urn:microsoft.com/office/officeart/2018/2/layout/IconCircleList"/>
    <dgm:cxn modelId="{A52EE774-7D4E-4572-A84B-E0B024AEDA6B}" type="presOf" srcId="{BA6DCDB6-8E93-41BA-9182-1661181D74F9}" destId="{D1C8E7D0-97DD-4372-BBC1-34B31852B734}" srcOrd="0" destOrd="0" presId="urn:microsoft.com/office/officeart/2018/2/layout/IconCircleList"/>
    <dgm:cxn modelId="{41BBBF75-70E6-4AEF-98FA-59FD801EDE79}" srcId="{875F21A5-F268-440D-8695-E14540FE8EA3}" destId="{46ADEE62-C4F5-4AB6-A09E-A8800FCECDFC}" srcOrd="2" destOrd="0" parTransId="{482DBE3B-F2FE-49D6-98B7-D32D5632CF71}" sibTransId="{BE5726A7-39A3-41CA-BA7F-A5E97F4E06FA}"/>
    <dgm:cxn modelId="{4AE55758-E7F1-4D73-ADC5-C185C89287D4}" type="presOf" srcId="{875F21A5-F268-440D-8695-E14540FE8EA3}" destId="{049D7891-6D0C-4394-B4AB-D83BE03300EA}" srcOrd="0" destOrd="0" presId="urn:microsoft.com/office/officeart/2018/2/layout/IconCircleList"/>
    <dgm:cxn modelId="{FA0A147B-BCAE-457D-B750-0B7781846D15}" type="presOf" srcId="{BE5726A7-39A3-41CA-BA7F-A5E97F4E06FA}" destId="{6D5A7AC5-A4EC-44CC-B372-EB69B3981788}" srcOrd="0" destOrd="0" presId="urn:microsoft.com/office/officeart/2018/2/layout/IconCircleList"/>
    <dgm:cxn modelId="{C8BFD2BA-B511-4AED-B875-F9C66FCC59BB}" type="presOf" srcId="{EAC7A48E-98AD-4525-8FBC-9EB657AC55AB}" destId="{7DF38054-6BB7-468B-98B0-C472D6CEC4D9}" srcOrd="0" destOrd="0" presId="urn:microsoft.com/office/officeart/2018/2/layout/IconCircleList"/>
    <dgm:cxn modelId="{5DD65BBF-74DE-4164-8F44-74CC273A6473}" srcId="{875F21A5-F268-440D-8695-E14540FE8EA3}" destId="{66CAE10B-315C-48E3-8B03-FAFEC5FF6CE4}" srcOrd="1" destOrd="0" parTransId="{4A74F8CC-14C8-4DF6-8833-6E0D66A0479E}" sibTransId="{40506828-0A70-4B8C-A655-1CC8C19D5FB8}"/>
    <dgm:cxn modelId="{0692E1C4-961F-40A8-A955-DDCA50BDB15E}" type="presOf" srcId="{7A1C354E-4CA7-4F17-9C9C-6644160C5F8E}" destId="{9DD32D31-A3D8-43A4-9306-45CBCEE05E51}" srcOrd="0" destOrd="0" presId="urn:microsoft.com/office/officeart/2018/2/layout/IconCircleList"/>
    <dgm:cxn modelId="{062207D2-F099-49CC-B722-C17ECB5A1A64}" type="presOf" srcId="{66CAE10B-315C-48E3-8B03-FAFEC5FF6CE4}" destId="{6ADAD52F-A400-4AB5-B9EC-163215041C40}" srcOrd="0" destOrd="0" presId="urn:microsoft.com/office/officeart/2018/2/layout/IconCircleList"/>
    <dgm:cxn modelId="{F832F2EC-273D-41F0-B613-4F4EAA506621}" srcId="{875F21A5-F268-440D-8695-E14540FE8EA3}" destId="{7A1C354E-4CA7-4F17-9C9C-6644160C5F8E}" srcOrd="3" destOrd="0" parTransId="{6D372BC1-D2E9-4D74-AC6F-D0FBF397F52C}" sibTransId="{4520B163-DD6E-4C42-B444-D2DA467F6B7D}"/>
    <dgm:cxn modelId="{39C18BFB-C1A4-46C7-9175-E5B88EC5137E}" type="presOf" srcId="{46ADEE62-C4F5-4AB6-A09E-A8800FCECDFC}" destId="{BA6F918D-B045-41D1-8622-D8F1C6DA09D6}" srcOrd="0" destOrd="0" presId="urn:microsoft.com/office/officeart/2018/2/layout/IconCircleList"/>
    <dgm:cxn modelId="{CDCECBF2-64F2-404D-952F-3FD01CE28EC5}" type="presParOf" srcId="{049D7891-6D0C-4394-B4AB-D83BE03300EA}" destId="{E2DF011F-3FF2-491E-A1C8-EF4813C29218}" srcOrd="0" destOrd="0" presId="urn:microsoft.com/office/officeart/2018/2/layout/IconCircleList"/>
    <dgm:cxn modelId="{8537F6A7-83E2-45BA-9808-4CB105AE7D0E}" type="presParOf" srcId="{E2DF011F-3FF2-491E-A1C8-EF4813C29218}" destId="{F0D0E00C-ABFC-43D6-80DA-34A9D3CF46E2}" srcOrd="0" destOrd="0" presId="urn:microsoft.com/office/officeart/2018/2/layout/IconCircleList"/>
    <dgm:cxn modelId="{41D7C8EF-7401-475E-9089-AC8A70F9FD8F}" type="presParOf" srcId="{F0D0E00C-ABFC-43D6-80DA-34A9D3CF46E2}" destId="{896773D6-AF73-4017-A244-48712B5CA94F}" srcOrd="0" destOrd="0" presId="urn:microsoft.com/office/officeart/2018/2/layout/IconCircleList"/>
    <dgm:cxn modelId="{15F210B7-B800-443A-B513-C11B6DF68E85}" type="presParOf" srcId="{F0D0E00C-ABFC-43D6-80DA-34A9D3CF46E2}" destId="{C4BFC264-D177-40EB-BF2F-08003DB68134}" srcOrd="1" destOrd="0" presId="urn:microsoft.com/office/officeart/2018/2/layout/IconCircleList"/>
    <dgm:cxn modelId="{A47F7749-7491-4F28-B668-508E74D0328C}" type="presParOf" srcId="{F0D0E00C-ABFC-43D6-80DA-34A9D3CF46E2}" destId="{0F806499-4D16-4A37-A2FD-E12F1860C9D6}" srcOrd="2" destOrd="0" presId="urn:microsoft.com/office/officeart/2018/2/layout/IconCircleList"/>
    <dgm:cxn modelId="{D4032016-D0DD-4DE7-A856-6615590C44DF}" type="presParOf" srcId="{F0D0E00C-ABFC-43D6-80DA-34A9D3CF46E2}" destId="{D1C8E7D0-97DD-4372-BBC1-34B31852B734}" srcOrd="3" destOrd="0" presId="urn:microsoft.com/office/officeart/2018/2/layout/IconCircleList"/>
    <dgm:cxn modelId="{D68EC80C-1FAC-4A94-9776-C4E64BCFB69C}" type="presParOf" srcId="{E2DF011F-3FF2-491E-A1C8-EF4813C29218}" destId="{7DF38054-6BB7-468B-98B0-C472D6CEC4D9}" srcOrd="1" destOrd="0" presId="urn:microsoft.com/office/officeart/2018/2/layout/IconCircleList"/>
    <dgm:cxn modelId="{4AE42710-5337-4C5C-BB22-346CBF17A920}" type="presParOf" srcId="{E2DF011F-3FF2-491E-A1C8-EF4813C29218}" destId="{C4ACAA6E-0614-4383-BA34-7DBD786CC30E}" srcOrd="2" destOrd="0" presId="urn:microsoft.com/office/officeart/2018/2/layout/IconCircleList"/>
    <dgm:cxn modelId="{437D15FB-9F86-4447-86A2-23BA54C075F9}" type="presParOf" srcId="{C4ACAA6E-0614-4383-BA34-7DBD786CC30E}" destId="{A2E85BDB-B7EB-4215-9A50-677F53C31AD5}" srcOrd="0" destOrd="0" presId="urn:microsoft.com/office/officeart/2018/2/layout/IconCircleList"/>
    <dgm:cxn modelId="{28FF16B7-CA24-4218-9A68-D98E974885FC}" type="presParOf" srcId="{C4ACAA6E-0614-4383-BA34-7DBD786CC30E}" destId="{499E1F1F-7BF9-4519-840B-28939F503462}" srcOrd="1" destOrd="0" presId="urn:microsoft.com/office/officeart/2018/2/layout/IconCircleList"/>
    <dgm:cxn modelId="{3C40C819-B35A-4E0C-AD9A-EE5FE2B24BEE}" type="presParOf" srcId="{C4ACAA6E-0614-4383-BA34-7DBD786CC30E}" destId="{EC418D33-CD75-4BAE-8DFF-578418A916A4}" srcOrd="2" destOrd="0" presId="urn:microsoft.com/office/officeart/2018/2/layout/IconCircleList"/>
    <dgm:cxn modelId="{B6E70C04-DCF6-4A48-B5E8-D84C32F3D617}" type="presParOf" srcId="{C4ACAA6E-0614-4383-BA34-7DBD786CC30E}" destId="{6ADAD52F-A400-4AB5-B9EC-163215041C40}" srcOrd="3" destOrd="0" presId="urn:microsoft.com/office/officeart/2018/2/layout/IconCircleList"/>
    <dgm:cxn modelId="{23FDE9FD-9BF2-41AE-B8E8-4743623262EA}" type="presParOf" srcId="{E2DF011F-3FF2-491E-A1C8-EF4813C29218}" destId="{17935D34-4E26-42AD-A291-4C2F098109A0}" srcOrd="3" destOrd="0" presId="urn:microsoft.com/office/officeart/2018/2/layout/IconCircleList"/>
    <dgm:cxn modelId="{29C55C95-80B7-4119-B440-A50DE82E0388}" type="presParOf" srcId="{E2DF011F-3FF2-491E-A1C8-EF4813C29218}" destId="{303CBCAF-4486-47C7-A127-EF44C967C037}" srcOrd="4" destOrd="0" presId="urn:microsoft.com/office/officeart/2018/2/layout/IconCircleList"/>
    <dgm:cxn modelId="{7D589F72-C6FB-41C1-94B9-D491498E23C0}" type="presParOf" srcId="{303CBCAF-4486-47C7-A127-EF44C967C037}" destId="{C72FE048-ADCE-4DDB-8665-7ABA684E3078}" srcOrd="0" destOrd="0" presId="urn:microsoft.com/office/officeart/2018/2/layout/IconCircleList"/>
    <dgm:cxn modelId="{DCCBFCF8-F2B4-457D-82A0-96C70E92617A}" type="presParOf" srcId="{303CBCAF-4486-47C7-A127-EF44C967C037}" destId="{038AC9D7-5637-44A8-A28D-12C2EDBF3338}" srcOrd="1" destOrd="0" presId="urn:microsoft.com/office/officeart/2018/2/layout/IconCircleList"/>
    <dgm:cxn modelId="{4C256C72-3F96-4C98-BAA8-B5D11FF761D2}" type="presParOf" srcId="{303CBCAF-4486-47C7-A127-EF44C967C037}" destId="{1B0B31D6-246D-439A-BF7A-B24BC62E90CB}" srcOrd="2" destOrd="0" presId="urn:microsoft.com/office/officeart/2018/2/layout/IconCircleList"/>
    <dgm:cxn modelId="{CF39AA99-7CB3-4B40-90AC-A6C498C2FE71}" type="presParOf" srcId="{303CBCAF-4486-47C7-A127-EF44C967C037}" destId="{BA6F918D-B045-41D1-8622-D8F1C6DA09D6}" srcOrd="3" destOrd="0" presId="urn:microsoft.com/office/officeart/2018/2/layout/IconCircleList"/>
    <dgm:cxn modelId="{63A28B61-3C0F-47FF-B22B-4694E60C90CE}" type="presParOf" srcId="{E2DF011F-3FF2-491E-A1C8-EF4813C29218}" destId="{6D5A7AC5-A4EC-44CC-B372-EB69B3981788}" srcOrd="5" destOrd="0" presId="urn:microsoft.com/office/officeart/2018/2/layout/IconCircleList"/>
    <dgm:cxn modelId="{4766E6FD-8278-4C5B-A3A7-4AD13E829FFB}" type="presParOf" srcId="{E2DF011F-3FF2-491E-A1C8-EF4813C29218}" destId="{715ADC9E-39E6-4395-80E2-1CC75FDB46BA}" srcOrd="6" destOrd="0" presId="urn:microsoft.com/office/officeart/2018/2/layout/IconCircleList"/>
    <dgm:cxn modelId="{7FE9D73C-9DB6-4F94-9D09-360220552DF0}" type="presParOf" srcId="{715ADC9E-39E6-4395-80E2-1CC75FDB46BA}" destId="{FE14B4B9-80DF-4271-A106-86A5AA44F768}" srcOrd="0" destOrd="0" presId="urn:microsoft.com/office/officeart/2018/2/layout/IconCircleList"/>
    <dgm:cxn modelId="{4F6AE116-D655-4130-8453-94B76FAC538A}" type="presParOf" srcId="{715ADC9E-39E6-4395-80E2-1CC75FDB46BA}" destId="{1180866B-14D5-4120-86AA-6B6E05B64D22}" srcOrd="1" destOrd="0" presId="urn:microsoft.com/office/officeart/2018/2/layout/IconCircleList"/>
    <dgm:cxn modelId="{D6C398BA-58A6-4531-A971-C02FCABE4906}" type="presParOf" srcId="{715ADC9E-39E6-4395-80E2-1CC75FDB46BA}" destId="{8DA1AAC6-3CC1-4626-87ED-6FC7C90A9669}" srcOrd="2" destOrd="0" presId="urn:microsoft.com/office/officeart/2018/2/layout/IconCircleList"/>
    <dgm:cxn modelId="{A308C352-297F-499C-8793-BEC4BBE2528E}" type="presParOf" srcId="{715ADC9E-39E6-4395-80E2-1CC75FDB46BA}" destId="{9DD32D31-A3D8-43A4-9306-45CBCEE05E5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D383A0-BC34-422E-840C-F341A561E44C}"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B0908043-FEE9-4384-8DB1-E4C740D93535}">
      <dgm:prSet/>
      <dgm:spPr/>
      <dgm:t>
        <a:bodyPr/>
        <a:lstStyle/>
        <a:p>
          <a:r>
            <a:rPr lang="en-US"/>
            <a:t>Triac and SSB</a:t>
          </a:r>
        </a:p>
      </dgm:t>
    </dgm:pt>
    <dgm:pt modelId="{8C4B874B-E247-48A9-B213-FFDC8CB8B168}" type="parTrans" cxnId="{0F3C7163-C18A-41A8-AE2E-AAE4D1364EBE}">
      <dgm:prSet/>
      <dgm:spPr/>
      <dgm:t>
        <a:bodyPr/>
        <a:lstStyle/>
        <a:p>
          <a:endParaRPr lang="en-US"/>
        </a:p>
      </dgm:t>
    </dgm:pt>
    <dgm:pt modelId="{21558634-3606-4C49-9D5B-5B746DE2AD5E}" type="sibTrans" cxnId="{0F3C7163-C18A-41A8-AE2E-AAE4D1364EBE}">
      <dgm:prSet/>
      <dgm:spPr/>
      <dgm:t>
        <a:bodyPr/>
        <a:lstStyle/>
        <a:p>
          <a:endParaRPr lang="en-US"/>
        </a:p>
      </dgm:t>
    </dgm:pt>
    <dgm:pt modelId="{63E2C0C4-F67E-4D7E-9EF8-728ED513548E}">
      <dgm:prSet/>
      <dgm:spPr/>
      <dgm:t>
        <a:bodyPr/>
        <a:lstStyle/>
        <a:p>
          <a:r>
            <a:rPr lang="en-US"/>
            <a:t>Triac and Zener</a:t>
          </a:r>
        </a:p>
      </dgm:t>
    </dgm:pt>
    <dgm:pt modelId="{95DCF8C6-709D-41F6-B07E-C00E0D3B9DA0}" type="parTrans" cxnId="{AD0E008C-C733-4DEA-B3D5-2145CBF036E6}">
      <dgm:prSet/>
      <dgm:spPr/>
      <dgm:t>
        <a:bodyPr/>
        <a:lstStyle/>
        <a:p>
          <a:endParaRPr lang="en-US"/>
        </a:p>
      </dgm:t>
    </dgm:pt>
    <dgm:pt modelId="{496B7582-60C2-4446-8B4C-8A08514DBD51}" type="sibTrans" cxnId="{AD0E008C-C733-4DEA-B3D5-2145CBF036E6}">
      <dgm:prSet/>
      <dgm:spPr/>
      <dgm:t>
        <a:bodyPr/>
        <a:lstStyle/>
        <a:p>
          <a:endParaRPr lang="en-US"/>
        </a:p>
      </dgm:t>
    </dgm:pt>
    <dgm:pt modelId="{F5A8305C-DA90-4B4C-9B2E-09F1C0B7E489}">
      <dgm:prSet/>
      <dgm:spPr/>
      <dgm:t>
        <a:bodyPr/>
        <a:lstStyle/>
        <a:p>
          <a:r>
            <a:rPr lang="en-US"/>
            <a:t>SCR</a:t>
          </a:r>
        </a:p>
      </dgm:t>
    </dgm:pt>
    <dgm:pt modelId="{966CD1E5-20BC-484D-B6B7-6622C8B020E9}" type="parTrans" cxnId="{4BFD8E1F-6DCE-41DF-965A-891C210837D3}">
      <dgm:prSet/>
      <dgm:spPr/>
      <dgm:t>
        <a:bodyPr/>
        <a:lstStyle/>
        <a:p>
          <a:endParaRPr lang="en-US"/>
        </a:p>
      </dgm:t>
    </dgm:pt>
    <dgm:pt modelId="{0B4BA91C-A966-4239-911B-8B22CCDB0E44}" type="sibTrans" cxnId="{4BFD8E1F-6DCE-41DF-965A-891C210837D3}">
      <dgm:prSet/>
      <dgm:spPr/>
      <dgm:t>
        <a:bodyPr/>
        <a:lstStyle/>
        <a:p>
          <a:endParaRPr lang="en-US"/>
        </a:p>
      </dgm:t>
    </dgm:pt>
    <dgm:pt modelId="{DB9648D2-5F32-43A8-90DB-D7FEC63293A1}" type="pres">
      <dgm:prSet presAssocID="{0AD383A0-BC34-422E-840C-F341A561E44C}" presName="linear" presStyleCnt="0">
        <dgm:presLayoutVars>
          <dgm:dir/>
          <dgm:animLvl val="lvl"/>
          <dgm:resizeHandles val="exact"/>
        </dgm:presLayoutVars>
      </dgm:prSet>
      <dgm:spPr/>
    </dgm:pt>
    <dgm:pt modelId="{606AE0BB-F2B9-47DC-B903-2C484B2E049B}" type="pres">
      <dgm:prSet presAssocID="{B0908043-FEE9-4384-8DB1-E4C740D93535}" presName="parentLin" presStyleCnt="0"/>
      <dgm:spPr/>
    </dgm:pt>
    <dgm:pt modelId="{77A791D8-F380-4275-A1C1-5985772BB58D}" type="pres">
      <dgm:prSet presAssocID="{B0908043-FEE9-4384-8DB1-E4C740D93535}" presName="parentLeftMargin" presStyleLbl="node1" presStyleIdx="0" presStyleCnt="3"/>
      <dgm:spPr/>
    </dgm:pt>
    <dgm:pt modelId="{4327694B-5949-47D4-AFAA-3332B934F5D9}" type="pres">
      <dgm:prSet presAssocID="{B0908043-FEE9-4384-8DB1-E4C740D93535}" presName="parentText" presStyleLbl="node1" presStyleIdx="0" presStyleCnt="3">
        <dgm:presLayoutVars>
          <dgm:chMax val="0"/>
          <dgm:bulletEnabled val="1"/>
        </dgm:presLayoutVars>
      </dgm:prSet>
      <dgm:spPr/>
    </dgm:pt>
    <dgm:pt modelId="{0732F510-F90B-4325-911A-0295A9BC520A}" type="pres">
      <dgm:prSet presAssocID="{B0908043-FEE9-4384-8DB1-E4C740D93535}" presName="negativeSpace" presStyleCnt="0"/>
      <dgm:spPr/>
    </dgm:pt>
    <dgm:pt modelId="{9F69C1DD-9AA1-4100-B97C-565ABB075A88}" type="pres">
      <dgm:prSet presAssocID="{B0908043-FEE9-4384-8DB1-E4C740D93535}" presName="childText" presStyleLbl="conFgAcc1" presStyleIdx="0" presStyleCnt="3">
        <dgm:presLayoutVars>
          <dgm:bulletEnabled val="1"/>
        </dgm:presLayoutVars>
      </dgm:prSet>
      <dgm:spPr/>
    </dgm:pt>
    <dgm:pt modelId="{6D5F8B93-455B-4C33-8C0F-3F4A8EA17B74}" type="pres">
      <dgm:prSet presAssocID="{21558634-3606-4C49-9D5B-5B746DE2AD5E}" presName="spaceBetweenRectangles" presStyleCnt="0"/>
      <dgm:spPr/>
    </dgm:pt>
    <dgm:pt modelId="{ACEC560C-C432-44E4-92D3-2855B1089CF6}" type="pres">
      <dgm:prSet presAssocID="{63E2C0C4-F67E-4D7E-9EF8-728ED513548E}" presName="parentLin" presStyleCnt="0"/>
      <dgm:spPr/>
    </dgm:pt>
    <dgm:pt modelId="{237FC11B-5121-4688-83BE-B1C01FDD2120}" type="pres">
      <dgm:prSet presAssocID="{63E2C0C4-F67E-4D7E-9EF8-728ED513548E}" presName="parentLeftMargin" presStyleLbl="node1" presStyleIdx="0" presStyleCnt="3"/>
      <dgm:spPr/>
    </dgm:pt>
    <dgm:pt modelId="{9019A448-BE2B-4597-B24D-ED83B80ABE36}" type="pres">
      <dgm:prSet presAssocID="{63E2C0C4-F67E-4D7E-9EF8-728ED513548E}" presName="parentText" presStyleLbl="node1" presStyleIdx="1" presStyleCnt="3">
        <dgm:presLayoutVars>
          <dgm:chMax val="0"/>
          <dgm:bulletEnabled val="1"/>
        </dgm:presLayoutVars>
      </dgm:prSet>
      <dgm:spPr/>
    </dgm:pt>
    <dgm:pt modelId="{FAFA5C80-6359-4075-A570-CD2611382A1C}" type="pres">
      <dgm:prSet presAssocID="{63E2C0C4-F67E-4D7E-9EF8-728ED513548E}" presName="negativeSpace" presStyleCnt="0"/>
      <dgm:spPr/>
    </dgm:pt>
    <dgm:pt modelId="{92821EA7-E135-4BE0-BD5E-53D1DAF67B54}" type="pres">
      <dgm:prSet presAssocID="{63E2C0C4-F67E-4D7E-9EF8-728ED513548E}" presName="childText" presStyleLbl="conFgAcc1" presStyleIdx="1" presStyleCnt="3">
        <dgm:presLayoutVars>
          <dgm:bulletEnabled val="1"/>
        </dgm:presLayoutVars>
      </dgm:prSet>
      <dgm:spPr/>
    </dgm:pt>
    <dgm:pt modelId="{4DB58A11-B891-41EC-B5DF-ED49639D5D80}" type="pres">
      <dgm:prSet presAssocID="{496B7582-60C2-4446-8B4C-8A08514DBD51}" presName="spaceBetweenRectangles" presStyleCnt="0"/>
      <dgm:spPr/>
    </dgm:pt>
    <dgm:pt modelId="{22FCDC3E-B606-49D5-94E7-0208748FEF7A}" type="pres">
      <dgm:prSet presAssocID="{F5A8305C-DA90-4B4C-9B2E-09F1C0B7E489}" presName="parentLin" presStyleCnt="0"/>
      <dgm:spPr/>
    </dgm:pt>
    <dgm:pt modelId="{AA3F1FAE-A250-46EB-A220-FD16D1E65A54}" type="pres">
      <dgm:prSet presAssocID="{F5A8305C-DA90-4B4C-9B2E-09F1C0B7E489}" presName="parentLeftMargin" presStyleLbl="node1" presStyleIdx="1" presStyleCnt="3"/>
      <dgm:spPr/>
    </dgm:pt>
    <dgm:pt modelId="{DE82BD4C-61BE-4F3B-AA10-BDC5B1D63096}" type="pres">
      <dgm:prSet presAssocID="{F5A8305C-DA90-4B4C-9B2E-09F1C0B7E489}" presName="parentText" presStyleLbl="node1" presStyleIdx="2" presStyleCnt="3">
        <dgm:presLayoutVars>
          <dgm:chMax val="0"/>
          <dgm:bulletEnabled val="1"/>
        </dgm:presLayoutVars>
      </dgm:prSet>
      <dgm:spPr/>
    </dgm:pt>
    <dgm:pt modelId="{919ED0C2-5A5F-4464-B4B1-71071B39E309}" type="pres">
      <dgm:prSet presAssocID="{F5A8305C-DA90-4B4C-9B2E-09F1C0B7E489}" presName="negativeSpace" presStyleCnt="0"/>
      <dgm:spPr/>
    </dgm:pt>
    <dgm:pt modelId="{CD9077F3-BEEE-4422-9C8A-92F566233D9B}" type="pres">
      <dgm:prSet presAssocID="{F5A8305C-DA90-4B4C-9B2E-09F1C0B7E489}" presName="childText" presStyleLbl="conFgAcc1" presStyleIdx="2" presStyleCnt="3">
        <dgm:presLayoutVars>
          <dgm:bulletEnabled val="1"/>
        </dgm:presLayoutVars>
      </dgm:prSet>
      <dgm:spPr/>
    </dgm:pt>
  </dgm:ptLst>
  <dgm:cxnLst>
    <dgm:cxn modelId="{4BFD8E1F-6DCE-41DF-965A-891C210837D3}" srcId="{0AD383A0-BC34-422E-840C-F341A561E44C}" destId="{F5A8305C-DA90-4B4C-9B2E-09F1C0B7E489}" srcOrd="2" destOrd="0" parTransId="{966CD1E5-20BC-484D-B6B7-6622C8B020E9}" sibTransId="{0B4BA91C-A966-4239-911B-8B22CCDB0E44}"/>
    <dgm:cxn modelId="{67D5D35B-3A0A-4ADF-A9C9-12D730E53D52}" type="presOf" srcId="{0AD383A0-BC34-422E-840C-F341A561E44C}" destId="{DB9648D2-5F32-43A8-90DB-D7FEC63293A1}" srcOrd="0" destOrd="0" presId="urn:microsoft.com/office/officeart/2005/8/layout/list1"/>
    <dgm:cxn modelId="{0F3C7163-C18A-41A8-AE2E-AAE4D1364EBE}" srcId="{0AD383A0-BC34-422E-840C-F341A561E44C}" destId="{B0908043-FEE9-4384-8DB1-E4C740D93535}" srcOrd="0" destOrd="0" parTransId="{8C4B874B-E247-48A9-B213-FFDC8CB8B168}" sibTransId="{21558634-3606-4C49-9D5B-5B746DE2AD5E}"/>
    <dgm:cxn modelId="{7F66DC77-6A17-4235-8B04-4B684DFB02D7}" type="presOf" srcId="{F5A8305C-DA90-4B4C-9B2E-09F1C0B7E489}" destId="{AA3F1FAE-A250-46EB-A220-FD16D1E65A54}" srcOrd="0" destOrd="0" presId="urn:microsoft.com/office/officeart/2005/8/layout/list1"/>
    <dgm:cxn modelId="{AD0E008C-C733-4DEA-B3D5-2145CBF036E6}" srcId="{0AD383A0-BC34-422E-840C-F341A561E44C}" destId="{63E2C0C4-F67E-4D7E-9EF8-728ED513548E}" srcOrd="1" destOrd="0" parTransId="{95DCF8C6-709D-41F6-B07E-C00E0D3B9DA0}" sibTransId="{496B7582-60C2-4446-8B4C-8A08514DBD51}"/>
    <dgm:cxn modelId="{8E707EBF-5B04-4DD5-B188-E3ACA41BB893}" type="presOf" srcId="{B0908043-FEE9-4384-8DB1-E4C740D93535}" destId="{4327694B-5949-47D4-AFAA-3332B934F5D9}" srcOrd="1" destOrd="0" presId="urn:microsoft.com/office/officeart/2005/8/layout/list1"/>
    <dgm:cxn modelId="{C77FBEC3-0543-48EF-A7BF-F3C354AFA5D6}" type="presOf" srcId="{F5A8305C-DA90-4B4C-9B2E-09F1C0B7E489}" destId="{DE82BD4C-61BE-4F3B-AA10-BDC5B1D63096}" srcOrd="1" destOrd="0" presId="urn:microsoft.com/office/officeart/2005/8/layout/list1"/>
    <dgm:cxn modelId="{58E142CB-378B-4303-B7CF-9B2E4E440552}" type="presOf" srcId="{63E2C0C4-F67E-4D7E-9EF8-728ED513548E}" destId="{9019A448-BE2B-4597-B24D-ED83B80ABE36}" srcOrd="1" destOrd="0" presId="urn:microsoft.com/office/officeart/2005/8/layout/list1"/>
    <dgm:cxn modelId="{103A0AE3-F004-4589-8FDE-58F9181EDA72}" type="presOf" srcId="{B0908043-FEE9-4384-8DB1-E4C740D93535}" destId="{77A791D8-F380-4275-A1C1-5985772BB58D}" srcOrd="0" destOrd="0" presId="urn:microsoft.com/office/officeart/2005/8/layout/list1"/>
    <dgm:cxn modelId="{510FC9EF-BC9D-45B0-8A1E-B206FBA0A167}" type="presOf" srcId="{63E2C0C4-F67E-4D7E-9EF8-728ED513548E}" destId="{237FC11B-5121-4688-83BE-B1C01FDD2120}" srcOrd="0" destOrd="0" presId="urn:microsoft.com/office/officeart/2005/8/layout/list1"/>
    <dgm:cxn modelId="{E1A31D86-879C-43FA-97BB-686697967B06}" type="presParOf" srcId="{DB9648D2-5F32-43A8-90DB-D7FEC63293A1}" destId="{606AE0BB-F2B9-47DC-B903-2C484B2E049B}" srcOrd="0" destOrd="0" presId="urn:microsoft.com/office/officeart/2005/8/layout/list1"/>
    <dgm:cxn modelId="{2E9F6CC6-366B-48E0-AD38-0C64AFCCD837}" type="presParOf" srcId="{606AE0BB-F2B9-47DC-B903-2C484B2E049B}" destId="{77A791D8-F380-4275-A1C1-5985772BB58D}" srcOrd="0" destOrd="0" presId="urn:microsoft.com/office/officeart/2005/8/layout/list1"/>
    <dgm:cxn modelId="{1FD4CD81-6C12-4575-8E24-6DA40316627F}" type="presParOf" srcId="{606AE0BB-F2B9-47DC-B903-2C484B2E049B}" destId="{4327694B-5949-47D4-AFAA-3332B934F5D9}" srcOrd="1" destOrd="0" presId="urn:microsoft.com/office/officeart/2005/8/layout/list1"/>
    <dgm:cxn modelId="{B288BF78-A6B0-4CD3-8613-0349F61213D0}" type="presParOf" srcId="{DB9648D2-5F32-43A8-90DB-D7FEC63293A1}" destId="{0732F510-F90B-4325-911A-0295A9BC520A}" srcOrd="1" destOrd="0" presId="urn:microsoft.com/office/officeart/2005/8/layout/list1"/>
    <dgm:cxn modelId="{025762D9-8B32-45D1-A347-A61700540CF7}" type="presParOf" srcId="{DB9648D2-5F32-43A8-90DB-D7FEC63293A1}" destId="{9F69C1DD-9AA1-4100-B97C-565ABB075A88}" srcOrd="2" destOrd="0" presId="urn:microsoft.com/office/officeart/2005/8/layout/list1"/>
    <dgm:cxn modelId="{C07D5C65-9CDB-4820-A2B8-AEA9E8C840DB}" type="presParOf" srcId="{DB9648D2-5F32-43A8-90DB-D7FEC63293A1}" destId="{6D5F8B93-455B-4C33-8C0F-3F4A8EA17B74}" srcOrd="3" destOrd="0" presId="urn:microsoft.com/office/officeart/2005/8/layout/list1"/>
    <dgm:cxn modelId="{F6523583-627E-42FC-AE90-AEC4D481DAF0}" type="presParOf" srcId="{DB9648D2-5F32-43A8-90DB-D7FEC63293A1}" destId="{ACEC560C-C432-44E4-92D3-2855B1089CF6}" srcOrd="4" destOrd="0" presId="urn:microsoft.com/office/officeart/2005/8/layout/list1"/>
    <dgm:cxn modelId="{7DD79179-E0B0-4B9C-BBBA-8AE1B140EA74}" type="presParOf" srcId="{ACEC560C-C432-44E4-92D3-2855B1089CF6}" destId="{237FC11B-5121-4688-83BE-B1C01FDD2120}" srcOrd="0" destOrd="0" presId="urn:microsoft.com/office/officeart/2005/8/layout/list1"/>
    <dgm:cxn modelId="{F1393710-F19D-40F6-957B-EFAF7F29E857}" type="presParOf" srcId="{ACEC560C-C432-44E4-92D3-2855B1089CF6}" destId="{9019A448-BE2B-4597-B24D-ED83B80ABE36}" srcOrd="1" destOrd="0" presId="urn:microsoft.com/office/officeart/2005/8/layout/list1"/>
    <dgm:cxn modelId="{58E76163-E935-4B10-851A-1113CCB9F313}" type="presParOf" srcId="{DB9648D2-5F32-43A8-90DB-D7FEC63293A1}" destId="{FAFA5C80-6359-4075-A570-CD2611382A1C}" srcOrd="5" destOrd="0" presId="urn:microsoft.com/office/officeart/2005/8/layout/list1"/>
    <dgm:cxn modelId="{ED19FEC7-41CF-45C1-98BC-1E59E5C96D64}" type="presParOf" srcId="{DB9648D2-5F32-43A8-90DB-D7FEC63293A1}" destId="{92821EA7-E135-4BE0-BD5E-53D1DAF67B54}" srcOrd="6" destOrd="0" presId="urn:microsoft.com/office/officeart/2005/8/layout/list1"/>
    <dgm:cxn modelId="{BE9F11F5-1FD3-48FE-B1F9-94B08F391902}" type="presParOf" srcId="{DB9648D2-5F32-43A8-90DB-D7FEC63293A1}" destId="{4DB58A11-B891-41EC-B5DF-ED49639D5D80}" srcOrd="7" destOrd="0" presId="urn:microsoft.com/office/officeart/2005/8/layout/list1"/>
    <dgm:cxn modelId="{B4769DE7-4133-49A7-BD87-FC7933AEB7C6}" type="presParOf" srcId="{DB9648D2-5F32-43A8-90DB-D7FEC63293A1}" destId="{22FCDC3E-B606-49D5-94E7-0208748FEF7A}" srcOrd="8" destOrd="0" presId="urn:microsoft.com/office/officeart/2005/8/layout/list1"/>
    <dgm:cxn modelId="{875A2A3A-A591-4943-8FFC-2453E382EAB5}" type="presParOf" srcId="{22FCDC3E-B606-49D5-94E7-0208748FEF7A}" destId="{AA3F1FAE-A250-46EB-A220-FD16D1E65A54}" srcOrd="0" destOrd="0" presId="urn:microsoft.com/office/officeart/2005/8/layout/list1"/>
    <dgm:cxn modelId="{EE134ECF-943B-4CDD-AEB7-9C50C8C258FB}" type="presParOf" srcId="{22FCDC3E-B606-49D5-94E7-0208748FEF7A}" destId="{DE82BD4C-61BE-4F3B-AA10-BDC5B1D63096}" srcOrd="1" destOrd="0" presId="urn:microsoft.com/office/officeart/2005/8/layout/list1"/>
    <dgm:cxn modelId="{F2C1D282-32CD-4C8F-B900-83FF0AFE80EA}" type="presParOf" srcId="{DB9648D2-5F32-43A8-90DB-D7FEC63293A1}" destId="{919ED0C2-5A5F-4464-B4B1-71071B39E309}" srcOrd="9" destOrd="0" presId="urn:microsoft.com/office/officeart/2005/8/layout/list1"/>
    <dgm:cxn modelId="{6EA6ECF8-3615-4636-818D-6D817042A9ED}" type="presParOf" srcId="{DB9648D2-5F32-43A8-90DB-D7FEC63293A1}" destId="{CD9077F3-BEEE-4422-9C8A-92F566233D9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ABF2B-5C07-4BFF-A38E-9E83853034E2}">
      <dsp:nvSpPr>
        <dsp:cNvPr id="0" name=""/>
        <dsp:cNvSpPr/>
      </dsp:nvSpPr>
      <dsp:spPr>
        <a:xfrm>
          <a:off x="0" y="4894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Prevent reverse polarity</a:t>
          </a:r>
        </a:p>
      </dsp:txBody>
      <dsp:txXfrm>
        <a:off x="42265" y="91211"/>
        <a:ext cx="8512138" cy="781270"/>
      </dsp:txXfrm>
    </dsp:sp>
    <dsp:sp modelId="{E2ACBD96-B8B0-41A7-B255-8A5ABBB7934E}">
      <dsp:nvSpPr>
        <dsp:cNvPr id="0" name=""/>
        <dsp:cNvSpPr/>
      </dsp:nvSpPr>
      <dsp:spPr>
        <a:xfrm>
          <a:off x="0" y="102130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Prevents overloads</a:t>
          </a:r>
        </a:p>
      </dsp:txBody>
      <dsp:txXfrm>
        <a:off x="42265" y="1063571"/>
        <a:ext cx="8512138" cy="781270"/>
      </dsp:txXfrm>
    </dsp:sp>
    <dsp:sp modelId="{D555AC45-2533-4C92-876D-CE0423EB265D}">
      <dsp:nvSpPr>
        <dsp:cNvPr id="0" name=""/>
        <dsp:cNvSpPr/>
      </dsp:nvSpPr>
      <dsp:spPr>
        <a:xfrm>
          <a:off x="0" y="199366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Uses a sacrificial fuse </a:t>
          </a:r>
        </a:p>
      </dsp:txBody>
      <dsp:txXfrm>
        <a:off x="42265" y="2035931"/>
        <a:ext cx="8512138" cy="781270"/>
      </dsp:txXfrm>
    </dsp:sp>
    <dsp:sp modelId="{1E156787-DCBD-41B9-BFD1-22E8C9588546}">
      <dsp:nvSpPr>
        <dsp:cNvPr id="0" name=""/>
        <dsp:cNvSpPr/>
      </dsp:nvSpPr>
      <dsp:spPr>
        <a:xfrm>
          <a:off x="0" y="296602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Low current draw</a:t>
          </a:r>
        </a:p>
      </dsp:txBody>
      <dsp:txXfrm>
        <a:off x="42265" y="3008291"/>
        <a:ext cx="8512138" cy="781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AEFC8-870B-4D8A-BB7D-D24737C13557}">
      <dsp:nvSpPr>
        <dsp:cNvPr id="0" name=""/>
        <dsp:cNvSpPr/>
      </dsp:nvSpPr>
      <dsp:spPr>
        <a:xfrm>
          <a:off x="1049" y="576510"/>
          <a:ext cx="3683386" cy="23389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E06A0-FE19-42C7-BDBE-EF6FF59B2318}">
      <dsp:nvSpPr>
        <dsp:cNvPr id="0" name=""/>
        <dsp:cNvSpPr/>
      </dsp:nvSpPr>
      <dsp:spPr>
        <a:xfrm>
          <a:off x="410314" y="965312"/>
          <a:ext cx="3683386" cy="233895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Prevents accidentally reversal of polarization</a:t>
          </a:r>
        </a:p>
      </dsp:txBody>
      <dsp:txXfrm>
        <a:off x="478820" y="1033818"/>
        <a:ext cx="3546374" cy="2201938"/>
      </dsp:txXfrm>
    </dsp:sp>
    <dsp:sp modelId="{C9BC6FC9-A83D-444E-9725-5333A86A3D82}">
      <dsp:nvSpPr>
        <dsp:cNvPr id="0" name=""/>
        <dsp:cNvSpPr/>
      </dsp:nvSpPr>
      <dsp:spPr>
        <a:xfrm>
          <a:off x="4502966" y="576510"/>
          <a:ext cx="3683386" cy="23389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9EADAF-16BE-46D1-B7A3-D6D272EEB007}">
      <dsp:nvSpPr>
        <dsp:cNvPr id="0" name=""/>
        <dsp:cNvSpPr/>
      </dsp:nvSpPr>
      <dsp:spPr>
        <a:xfrm>
          <a:off x="4912231" y="965312"/>
          <a:ext cx="3683386" cy="233895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Prevents overload of power </a:t>
          </a:r>
        </a:p>
      </dsp:txBody>
      <dsp:txXfrm>
        <a:off x="4980737" y="1033818"/>
        <a:ext cx="3546374" cy="2201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55F48-983D-4C28-931C-6882D36CAB7B}">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C4B47-75F1-4A6A-8D62-6AC4AFF7A731}">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EB45C1-FAFF-4A16-B993-B9DC7FE4F30B}">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100000"/>
            </a:lnSpc>
            <a:spcBef>
              <a:spcPct val="0"/>
            </a:spcBef>
            <a:spcAft>
              <a:spcPct val="35000"/>
            </a:spcAft>
            <a:buNone/>
          </a:pPr>
          <a:r>
            <a:rPr lang="en-US" sz="2500" kern="1200"/>
            <a:t>Lower power consumption</a:t>
          </a:r>
        </a:p>
      </dsp:txBody>
      <dsp:txXfrm>
        <a:off x="1642860" y="607"/>
        <a:ext cx="4985943" cy="1422390"/>
      </dsp:txXfrm>
    </dsp:sp>
    <dsp:sp modelId="{CA84A059-7241-4CCF-929E-E9E8879EF5AF}">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5F3B0-92F7-441E-AAE0-D5C567D860AD}">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08687-67E8-4A16-89D3-CBC4B6AEA81B}">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100000"/>
            </a:lnSpc>
            <a:spcBef>
              <a:spcPct val="0"/>
            </a:spcBef>
            <a:spcAft>
              <a:spcPct val="35000"/>
            </a:spcAft>
            <a:buNone/>
          </a:pPr>
          <a:r>
            <a:rPr lang="en-US" sz="2500" kern="1200" dirty="0"/>
            <a:t>Easy to execute</a:t>
          </a:r>
        </a:p>
      </dsp:txBody>
      <dsp:txXfrm>
        <a:off x="1642860" y="1778595"/>
        <a:ext cx="4985943" cy="1422390"/>
      </dsp:txXfrm>
    </dsp:sp>
    <dsp:sp modelId="{F2AB55A4-C7FD-421D-8C70-E914F5F4766F}">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86EF0-EA03-4D93-AFF6-804CCED40C11}">
      <dsp:nvSpPr>
        <dsp:cNvPr id="0" name=""/>
        <dsp:cNvSpPr/>
      </dsp:nvSpPr>
      <dsp:spPr>
        <a:xfrm>
          <a:off x="430272" y="3876620"/>
          <a:ext cx="782314" cy="7823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0D1EE-C22A-4DBF-B54B-27C6310EB2DB}">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100000"/>
            </a:lnSpc>
            <a:spcBef>
              <a:spcPct val="0"/>
            </a:spcBef>
            <a:spcAft>
              <a:spcPct val="35000"/>
            </a:spcAft>
            <a:buNone/>
          </a:pPr>
          <a:r>
            <a:rPr lang="en-US" sz="2500" kern="1200" dirty="0"/>
            <a:t>Cheap</a:t>
          </a:r>
        </a:p>
      </dsp:txBody>
      <dsp:txXfrm>
        <a:off x="1642860" y="3556583"/>
        <a:ext cx="4985943" cy="14223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773D6-AF73-4017-A244-48712B5CA94F}">
      <dsp:nvSpPr>
        <dsp:cNvPr id="0" name=""/>
        <dsp:cNvSpPr/>
      </dsp:nvSpPr>
      <dsp:spPr>
        <a:xfrm>
          <a:off x="99728" y="498833"/>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FC264-D177-40EB-BF2F-08003DB68134}">
      <dsp:nvSpPr>
        <dsp:cNvPr id="0" name=""/>
        <dsp:cNvSpPr/>
      </dsp:nvSpPr>
      <dsp:spPr>
        <a:xfrm>
          <a:off x="333182" y="732287"/>
          <a:ext cx="644778" cy="644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C8E7D0-97DD-4372-BBC1-34B31852B734}">
      <dsp:nvSpPr>
        <dsp:cNvPr id="0" name=""/>
        <dsp:cNvSpPr/>
      </dsp:nvSpPr>
      <dsp:spPr>
        <a:xfrm>
          <a:off x="1449634" y="498833"/>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Dependent upon Zener voltage value</a:t>
          </a:r>
        </a:p>
      </dsp:txBody>
      <dsp:txXfrm>
        <a:off x="1449634" y="498833"/>
        <a:ext cx="2620406" cy="1111687"/>
      </dsp:txXfrm>
    </dsp:sp>
    <dsp:sp modelId="{A2E85BDB-B7EB-4215-9A50-677F53C31AD5}">
      <dsp:nvSpPr>
        <dsp:cNvPr id="0" name=""/>
        <dsp:cNvSpPr/>
      </dsp:nvSpPr>
      <dsp:spPr>
        <a:xfrm>
          <a:off x="4526626" y="498833"/>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E1F1F-7BF9-4519-840B-28939F503462}">
      <dsp:nvSpPr>
        <dsp:cNvPr id="0" name=""/>
        <dsp:cNvSpPr/>
      </dsp:nvSpPr>
      <dsp:spPr>
        <a:xfrm>
          <a:off x="4760081" y="732287"/>
          <a:ext cx="644778" cy="644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AD52F-A400-4AB5-B9EC-163215041C40}">
      <dsp:nvSpPr>
        <dsp:cNvPr id="0" name=""/>
        <dsp:cNvSpPr/>
      </dsp:nvSpPr>
      <dsp:spPr>
        <a:xfrm>
          <a:off x="5876533" y="498833"/>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Subject to noise problems</a:t>
          </a:r>
        </a:p>
      </dsp:txBody>
      <dsp:txXfrm>
        <a:off x="5876533" y="498833"/>
        <a:ext cx="2620406" cy="1111687"/>
      </dsp:txXfrm>
    </dsp:sp>
    <dsp:sp modelId="{C72FE048-ADCE-4DDB-8665-7ABA684E3078}">
      <dsp:nvSpPr>
        <dsp:cNvPr id="0" name=""/>
        <dsp:cNvSpPr/>
      </dsp:nvSpPr>
      <dsp:spPr>
        <a:xfrm>
          <a:off x="99728" y="2270252"/>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AC9D7-5637-44A8-A28D-12C2EDBF3338}">
      <dsp:nvSpPr>
        <dsp:cNvPr id="0" name=""/>
        <dsp:cNvSpPr/>
      </dsp:nvSpPr>
      <dsp:spPr>
        <a:xfrm>
          <a:off x="333182" y="2503706"/>
          <a:ext cx="644778" cy="644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F918D-B045-41D1-8622-D8F1C6DA09D6}">
      <dsp:nvSpPr>
        <dsp:cNvPr id="0" name=""/>
        <dsp:cNvSpPr/>
      </dsp:nvSpPr>
      <dsp:spPr>
        <a:xfrm>
          <a:off x="1449634" y="2270252"/>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Fuse requires help after blowing</a:t>
          </a:r>
        </a:p>
      </dsp:txBody>
      <dsp:txXfrm>
        <a:off x="1449634" y="2270252"/>
        <a:ext cx="2620406" cy="1111687"/>
      </dsp:txXfrm>
    </dsp:sp>
    <dsp:sp modelId="{FE14B4B9-80DF-4271-A106-86A5AA44F768}">
      <dsp:nvSpPr>
        <dsp:cNvPr id="0" name=""/>
        <dsp:cNvSpPr/>
      </dsp:nvSpPr>
      <dsp:spPr>
        <a:xfrm>
          <a:off x="4526626" y="2270252"/>
          <a:ext cx="1111687" cy="111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80866B-14D5-4120-86AA-6B6E05B64D22}">
      <dsp:nvSpPr>
        <dsp:cNvPr id="0" name=""/>
        <dsp:cNvSpPr/>
      </dsp:nvSpPr>
      <dsp:spPr>
        <a:xfrm>
          <a:off x="4760081" y="2503706"/>
          <a:ext cx="644778" cy="644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D32D31-A3D8-43A4-9306-45CBCEE05E51}">
      <dsp:nvSpPr>
        <dsp:cNvPr id="0" name=""/>
        <dsp:cNvSpPr/>
      </dsp:nvSpPr>
      <dsp:spPr>
        <a:xfrm>
          <a:off x="5876533" y="2270252"/>
          <a:ext cx="2620406" cy="111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Fuse needs to be replaced</a:t>
          </a:r>
        </a:p>
      </dsp:txBody>
      <dsp:txXfrm>
        <a:off x="5876533" y="2270252"/>
        <a:ext cx="2620406" cy="1111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9C1DD-9AA1-4100-B97C-565ABB075A88}">
      <dsp:nvSpPr>
        <dsp:cNvPr id="0" name=""/>
        <dsp:cNvSpPr/>
      </dsp:nvSpPr>
      <dsp:spPr>
        <a:xfrm>
          <a:off x="0" y="567750"/>
          <a:ext cx="6628804" cy="9576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27694B-5949-47D4-AFAA-3332B934F5D9}">
      <dsp:nvSpPr>
        <dsp:cNvPr id="0" name=""/>
        <dsp:cNvSpPr/>
      </dsp:nvSpPr>
      <dsp:spPr>
        <a:xfrm>
          <a:off x="331440" y="6870"/>
          <a:ext cx="4640162" cy="11217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689100">
            <a:lnSpc>
              <a:spcPct val="90000"/>
            </a:lnSpc>
            <a:spcBef>
              <a:spcPct val="0"/>
            </a:spcBef>
            <a:spcAft>
              <a:spcPct val="35000"/>
            </a:spcAft>
            <a:buNone/>
          </a:pPr>
          <a:r>
            <a:rPr lang="en-US" sz="3800" kern="1200"/>
            <a:t>Triac and SSB</a:t>
          </a:r>
        </a:p>
      </dsp:txBody>
      <dsp:txXfrm>
        <a:off x="386200" y="61630"/>
        <a:ext cx="4530642" cy="1012240"/>
      </dsp:txXfrm>
    </dsp:sp>
    <dsp:sp modelId="{92821EA7-E135-4BE0-BD5E-53D1DAF67B54}">
      <dsp:nvSpPr>
        <dsp:cNvPr id="0" name=""/>
        <dsp:cNvSpPr/>
      </dsp:nvSpPr>
      <dsp:spPr>
        <a:xfrm>
          <a:off x="0" y="2291430"/>
          <a:ext cx="6628804" cy="9576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19A448-BE2B-4597-B24D-ED83B80ABE36}">
      <dsp:nvSpPr>
        <dsp:cNvPr id="0" name=""/>
        <dsp:cNvSpPr/>
      </dsp:nvSpPr>
      <dsp:spPr>
        <a:xfrm>
          <a:off x="331440" y="1730550"/>
          <a:ext cx="4640162" cy="112176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689100">
            <a:lnSpc>
              <a:spcPct val="90000"/>
            </a:lnSpc>
            <a:spcBef>
              <a:spcPct val="0"/>
            </a:spcBef>
            <a:spcAft>
              <a:spcPct val="35000"/>
            </a:spcAft>
            <a:buNone/>
          </a:pPr>
          <a:r>
            <a:rPr lang="en-US" sz="3800" kern="1200"/>
            <a:t>Triac and Zener</a:t>
          </a:r>
        </a:p>
      </dsp:txBody>
      <dsp:txXfrm>
        <a:off x="386200" y="1785310"/>
        <a:ext cx="4530642" cy="1012240"/>
      </dsp:txXfrm>
    </dsp:sp>
    <dsp:sp modelId="{CD9077F3-BEEE-4422-9C8A-92F566233D9B}">
      <dsp:nvSpPr>
        <dsp:cNvPr id="0" name=""/>
        <dsp:cNvSpPr/>
      </dsp:nvSpPr>
      <dsp:spPr>
        <a:xfrm>
          <a:off x="0" y="4015110"/>
          <a:ext cx="6628804" cy="95760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82BD4C-61BE-4F3B-AA10-BDC5B1D63096}">
      <dsp:nvSpPr>
        <dsp:cNvPr id="0" name=""/>
        <dsp:cNvSpPr/>
      </dsp:nvSpPr>
      <dsp:spPr>
        <a:xfrm>
          <a:off x="331440" y="3454230"/>
          <a:ext cx="4640162" cy="112176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689100">
            <a:lnSpc>
              <a:spcPct val="90000"/>
            </a:lnSpc>
            <a:spcBef>
              <a:spcPct val="0"/>
            </a:spcBef>
            <a:spcAft>
              <a:spcPct val="35000"/>
            </a:spcAft>
            <a:buNone/>
          </a:pPr>
          <a:r>
            <a:rPr lang="en-US" sz="3800" kern="1200"/>
            <a:t>SCR</a:t>
          </a:r>
        </a:p>
      </dsp:txBody>
      <dsp:txXfrm>
        <a:off x="386200" y="3508990"/>
        <a:ext cx="4530642" cy="1012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0C2A1-C18C-46F8-9F3C-45711BC0A129}"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DD983-B094-42E9-B4C9-2539D9DB0B60}" type="slidenum">
              <a:rPr lang="en-US" smtClean="0"/>
              <a:t>‹#›</a:t>
            </a:fld>
            <a:endParaRPr lang="en-US"/>
          </a:p>
        </p:txBody>
      </p:sp>
    </p:spTree>
    <p:extLst>
      <p:ext uri="{BB962C8B-B14F-4D97-AF65-F5344CB8AC3E}">
        <p14:creationId xmlns:p14="http://schemas.microsoft.com/office/powerpoint/2010/main" val="137720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crowbar circuit can be used to protect the circuit from an overload of power as well as protect the circuit from getting positive and negative reversed. It protects from reverse polarity by using a fuse of some type, whether it is a built-in resettable fuse or a fuse that the consumer can replace themselves. The power goes through the fuse into the circuit like normal except right after the fuse you put a polarized diode with the cathode on the positive side and then the anode to ground. Placing the diode in this configuration results in minimal power consumption when the correct polarity is being used on the circuit. However, when reversed polarity is applied to the circuit it shorts to ground through the diode causing a large amount of current flow. The large amount of current flow then trips or burns out the fuse depending on the type of fuse used. The crowbar circuit can protect all your hard work from burning out. </a:t>
            </a:r>
          </a:p>
          <a:p>
            <a:endParaRPr lang="en-US" dirty="0"/>
          </a:p>
        </p:txBody>
      </p:sp>
      <p:sp>
        <p:nvSpPr>
          <p:cNvPr id="4" name="Slide Number Placeholder 3"/>
          <p:cNvSpPr>
            <a:spLocks noGrp="1"/>
          </p:cNvSpPr>
          <p:nvPr>
            <p:ph type="sldNum" sz="quarter" idx="5"/>
          </p:nvPr>
        </p:nvSpPr>
        <p:spPr/>
        <p:txBody>
          <a:bodyPr/>
          <a:lstStyle/>
          <a:p>
            <a:fld id="{5E0DD983-B094-42E9-B4C9-2539D9DB0B60}" type="slidenum">
              <a:rPr lang="en-US" smtClean="0"/>
              <a:t>2</a:t>
            </a:fld>
            <a:endParaRPr lang="en-US"/>
          </a:p>
        </p:txBody>
      </p:sp>
    </p:spTree>
    <p:extLst>
      <p:ext uri="{BB962C8B-B14F-4D97-AF65-F5344CB8AC3E}">
        <p14:creationId xmlns:p14="http://schemas.microsoft.com/office/powerpoint/2010/main" val="338499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a few uses for a crowbar circuit, it can protect a circuit from being overloaded by power. It can also be used to prevent reverse polarity from occurring in a circuit. There are many applications for the crowbar circuit, one being power supplies the crowbar circuit protects the more expensive components by “dropping a crowbar” across the bus bar. Using the crowbar circuit in this fashion protects the user and their projects as well as the power supply from damage by overload or shorting. Since it drops the metaphorical crowbar on the bus of the power supply it shorts the circuit causing higher amperage than the fuse can handle thus blowing it and saving the consumer and protecting the power supply. This will allow the user to only replace the built-in fuse or the replaceable fuse for the circuit to work again. The crowbar circuit can be useful in several situations to protect your supplies if you make a mistake.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0DD983-B094-42E9-B4C9-2539D9DB0B60}" type="slidenum">
              <a:rPr lang="en-US" smtClean="0"/>
              <a:t>3</a:t>
            </a:fld>
            <a:endParaRPr lang="en-US"/>
          </a:p>
        </p:txBody>
      </p:sp>
    </p:spTree>
    <p:extLst>
      <p:ext uri="{BB962C8B-B14F-4D97-AF65-F5344CB8AC3E}">
        <p14:creationId xmlns:p14="http://schemas.microsoft.com/office/powerpoint/2010/main" val="224501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advantages of the Crowbar Circuit that it has a lower power consumption, it’s easy to execute, and that it’s cheap. It has lower power consumption because it doesn’t get used until the failsafe kicks in. Therefore, it doesn’t much take away from the power that is going to the rest of your project. The diode doesn’t allow the current to go in until the polarity is reversed. This is easy to execute because it only involves two components: a fuse and a diode. There are several different types of fuses that you can use, so you do not need a specific kind of fuse. You can also purchase a diode for very cheap as well. Overall, this circuit is one that is worth incorporating into your projects, because it is cheap, easy to execute, and it doesn’t consume a lot of power. It seems to be an easy enough way to protect your work.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0DD983-B094-42E9-B4C9-2539D9DB0B60}" type="slidenum">
              <a:rPr lang="en-US" smtClean="0"/>
              <a:t>4</a:t>
            </a:fld>
            <a:endParaRPr lang="en-US"/>
          </a:p>
        </p:txBody>
      </p:sp>
    </p:spTree>
    <p:extLst>
      <p:ext uri="{BB962C8B-B14F-4D97-AF65-F5344CB8AC3E}">
        <p14:creationId xmlns:p14="http://schemas.microsoft.com/office/powerpoint/2010/main" val="192453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While the Crowbar Circuit seems to be beneficial in many ways, it also has its disadvantages. The overvoltage value depends on the Zener diode voltage value, the circuit is subject to noise issues, and the fuse requires manual help after blowing and needs to be replaced. When you create your crowbar circuit, the value of the diode that you use depends on the overvoltage value that triggers the failsafe. The circuit is also subject to noise problems. Loud noises could trigger failure and blow the fuse prematurely. After the fuse blows, the circuit needs manual help to run. The average consumer may not be able to help the circuit. Lastly, after the fuse is blown, it needs to be replaced. This means time, energy, and money spent replacing the fuse. Overall, if you are knowledgeable about the circuits and know how to run and replace the fuses, this may be a helpful circuit for you.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0DD983-B094-42E9-B4C9-2539D9DB0B60}" type="slidenum">
              <a:rPr lang="en-US" smtClean="0"/>
              <a:t>5</a:t>
            </a:fld>
            <a:endParaRPr lang="en-US"/>
          </a:p>
        </p:txBody>
      </p:sp>
    </p:spTree>
    <p:extLst>
      <p:ext uri="{BB962C8B-B14F-4D97-AF65-F5344CB8AC3E}">
        <p14:creationId xmlns:p14="http://schemas.microsoft.com/office/powerpoint/2010/main" val="419936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three main types of Crowbar circuits: using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SSB,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Zener Diode, and using SCR.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SSB variation uses an SSB or a silicon bilateral switch as the trigger to activate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being used as a gate between the power and ground. The voltage trigger point is determined by the resistor that is attached to the SSB. Using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Zener Diode is similar, but using the Zener Diode instead of the SSB. The Zener voltage would decide the trigger point of the crowbar circuit. With this variety, you don’t need to have a resistor to set the limit, the diode does it itself. This way is less complicated than others. The last variety is using an SCR transistor, this is very similar to the previous version, but it uses the SCR around the regulator circuit to prevent damage to it when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tripped. The SCR is activated by the Zener diode, which switches on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When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Triac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switched on, the system is shorted.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0DD983-B094-42E9-B4C9-2539D9DB0B60}" type="slidenum">
              <a:rPr lang="en-US" smtClean="0"/>
              <a:t>6</a:t>
            </a:fld>
            <a:endParaRPr lang="en-US"/>
          </a:p>
        </p:txBody>
      </p:sp>
    </p:spTree>
    <p:extLst>
      <p:ext uri="{BB962C8B-B14F-4D97-AF65-F5344CB8AC3E}">
        <p14:creationId xmlns:p14="http://schemas.microsoft.com/office/powerpoint/2010/main" val="327776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59795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36331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3199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198904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7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2860058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1352582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198389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199297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C9A3-842A-4048-97B0-F50332434453}"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371057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5C9A3-842A-4048-97B0-F50332434453}"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2227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5C9A3-842A-4048-97B0-F50332434453}"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322417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5C9A3-842A-4048-97B0-F50332434453}"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292865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5C9A3-842A-4048-97B0-F50332434453}"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331445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5C9A3-842A-4048-97B0-F50332434453}"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35213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5C9A3-842A-4048-97B0-F50332434453}"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F10-3458-489F-9AD9-5432A571CDBC}" type="slidenum">
              <a:rPr lang="en-US" smtClean="0"/>
              <a:t>‹#›</a:t>
            </a:fld>
            <a:endParaRPr lang="en-US"/>
          </a:p>
        </p:txBody>
      </p:sp>
    </p:spTree>
    <p:extLst>
      <p:ext uri="{BB962C8B-B14F-4D97-AF65-F5344CB8AC3E}">
        <p14:creationId xmlns:p14="http://schemas.microsoft.com/office/powerpoint/2010/main" val="355577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05C9A3-842A-4048-97B0-F50332434453}" type="datetimeFigureOut">
              <a:rPr lang="en-US" smtClean="0"/>
              <a:t>10/8/2023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A36F10-3458-489F-9AD9-5432A571CDBC}" type="slidenum">
              <a:rPr lang="en-US" smtClean="0"/>
              <a:t>‹#›</a:t>
            </a:fld>
            <a:endParaRPr lang="en-US"/>
          </a:p>
        </p:txBody>
      </p:sp>
    </p:spTree>
    <p:extLst>
      <p:ext uri="{BB962C8B-B14F-4D97-AF65-F5344CB8AC3E}">
        <p14:creationId xmlns:p14="http://schemas.microsoft.com/office/powerpoint/2010/main" val="4215289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BD073030-8A2A-F28C-24D3-988A80A1F62B}"/>
              </a:ext>
            </a:extLst>
          </p:cNvPr>
          <p:cNvPicPr>
            <a:picLocks noChangeAspect="1"/>
          </p:cNvPicPr>
          <p:nvPr/>
        </p:nvPicPr>
        <p:blipFill rotWithShape="1">
          <a:blip r:embed="rId2"/>
          <a:srcRect l="9091" t="23391"/>
          <a:stretch/>
        </p:blipFill>
        <p:spPr>
          <a:xfrm>
            <a:off x="1" y="10"/>
            <a:ext cx="12191999" cy="6857990"/>
          </a:xfrm>
          <a:prstGeom prst="rect">
            <a:avLst/>
          </a:prstGeom>
        </p:spPr>
      </p:pic>
      <p:sp>
        <p:nvSpPr>
          <p:cNvPr id="10" name="Isosceles Triangle 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Parallelogram 1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59BE4C7-7502-F328-063F-8CF1B4BBA8C1}"/>
              </a:ext>
            </a:extLst>
          </p:cNvPr>
          <p:cNvSpPr>
            <a:spLocks noGrp="1"/>
          </p:cNvSpPr>
          <p:nvPr>
            <p:ph type="ctrTitle"/>
          </p:nvPr>
        </p:nvSpPr>
        <p:spPr>
          <a:xfrm>
            <a:off x="4704200" y="1678665"/>
            <a:ext cx="4569803" cy="2369131"/>
          </a:xfrm>
        </p:spPr>
        <p:txBody>
          <a:bodyPr>
            <a:normAutofit/>
          </a:bodyPr>
          <a:lstStyle/>
          <a:p>
            <a:r>
              <a:rPr lang="en-US" dirty="0">
                <a:latin typeface="Times New Roman" panose="02020603050405020304" pitchFamily="18" charset="0"/>
                <a:cs typeface="Times New Roman" panose="02020603050405020304" pitchFamily="18" charset="0"/>
              </a:rPr>
              <a:t>Crowbar Circuit</a:t>
            </a:r>
          </a:p>
        </p:txBody>
      </p:sp>
      <p:sp>
        <p:nvSpPr>
          <p:cNvPr id="3" name="Subtitle 2">
            <a:extLst>
              <a:ext uri="{FF2B5EF4-FFF2-40B4-BE49-F238E27FC236}">
                <a16:creationId xmlns:a16="http://schemas.microsoft.com/office/drawing/2014/main" id="{68D9E735-B299-9883-6E01-8140C4E9678B}"/>
              </a:ext>
            </a:extLst>
          </p:cNvPr>
          <p:cNvSpPr>
            <a:spLocks noGrp="1"/>
          </p:cNvSpPr>
          <p:nvPr>
            <p:ph type="subTitle" idx="1"/>
          </p:nvPr>
        </p:nvSpPr>
        <p:spPr>
          <a:xfrm>
            <a:off x="4700964" y="4050832"/>
            <a:ext cx="4573037" cy="1096899"/>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Assignment 5.2</a:t>
            </a:r>
          </a:p>
          <a:p>
            <a:r>
              <a:rPr lang="en-US">
                <a:solidFill>
                  <a:schemeClr val="bg1"/>
                </a:solidFill>
                <a:latin typeface="Times New Roman" panose="02020603050405020304" pitchFamily="18" charset="0"/>
                <a:cs typeface="Times New Roman" panose="02020603050405020304" pitchFamily="18" charset="0"/>
              </a:rPr>
              <a:t>By: Matthew Sender</a:t>
            </a:r>
          </a:p>
        </p:txBody>
      </p:sp>
      <p:sp>
        <p:nvSpPr>
          <p:cNvPr id="24"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380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0BD5-E6B3-61B5-BF6E-64DB5D7071DC}"/>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graphicFrame>
        <p:nvGraphicFramePr>
          <p:cNvPr id="15" name="Content Placeholder 2">
            <a:extLst>
              <a:ext uri="{FF2B5EF4-FFF2-40B4-BE49-F238E27FC236}">
                <a16:creationId xmlns:a16="http://schemas.microsoft.com/office/drawing/2014/main" id="{253268A5-5F3A-BE67-12AB-D1E88A3FC9B1}"/>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90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F92E-FB87-84F9-A7C4-42DDE492E93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Uses</a:t>
            </a:r>
          </a:p>
        </p:txBody>
      </p:sp>
      <p:graphicFrame>
        <p:nvGraphicFramePr>
          <p:cNvPr id="5" name="Content Placeholder 2">
            <a:extLst>
              <a:ext uri="{FF2B5EF4-FFF2-40B4-BE49-F238E27FC236}">
                <a16:creationId xmlns:a16="http://schemas.microsoft.com/office/drawing/2014/main" id="{EF305A08-1181-65D1-0780-624F770FF77B}"/>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897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A1318-0D8E-60FA-7243-E0183AAC4779}"/>
              </a:ext>
            </a:extLst>
          </p:cNvPr>
          <p:cNvSpPr>
            <a:spLocks noGrp="1"/>
          </p:cNvSpPr>
          <p:nvPr>
            <p:ph type="title"/>
          </p:nvPr>
        </p:nvSpPr>
        <p:spPr>
          <a:xfrm>
            <a:off x="652481" y="1382486"/>
            <a:ext cx="3547581" cy="4093028"/>
          </a:xfrm>
        </p:spPr>
        <p:txBody>
          <a:bodyPr anchor="ctr">
            <a:normAutofit/>
          </a:bodyPr>
          <a:lstStyle/>
          <a:p>
            <a:r>
              <a:rPr lang="en-US" sz="4400">
                <a:latin typeface="Times New Roman" panose="02020603050405020304" pitchFamily="18" charset="0"/>
                <a:cs typeface="Times New Roman" panose="02020603050405020304" pitchFamily="18" charset="0"/>
              </a:rPr>
              <a:t>Advantages</a:t>
            </a:r>
          </a:p>
        </p:txBody>
      </p:sp>
      <p:grpSp>
        <p:nvGrpSpPr>
          <p:cNvPr id="20"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1" name="Rectangle 3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2152DC4-DA4E-8857-4624-B9D22A992361}"/>
              </a:ext>
            </a:extLst>
          </p:cNvPr>
          <p:cNvGraphicFramePr>
            <a:graphicFrameLocks noGrp="1"/>
          </p:cNvGraphicFramePr>
          <p:nvPr>
            <p:ph idx="1"/>
            <p:extLst>
              <p:ext uri="{D42A27DB-BD31-4B8C-83A1-F6EECF244321}">
                <p14:modId xmlns:p14="http://schemas.microsoft.com/office/powerpoint/2010/main" val="36695762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41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7DFA-016F-A37B-F008-2E59D246C7C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Disadvantages</a:t>
            </a:r>
          </a:p>
        </p:txBody>
      </p:sp>
      <p:graphicFrame>
        <p:nvGraphicFramePr>
          <p:cNvPr id="5" name="Content Placeholder 2">
            <a:extLst>
              <a:ext uri="{FF2B5EF4-FFF2-40B4-BE49-F238E27FC236}">
                <a16:creationId xmlns:a16="http://schemas.microsoft.com/office/drawing/2014/main" id="{834F94C0-80F2-6EE5-7813-F1BEF0DD86D5}"/>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198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F9284-95CA-0BF8-1DAF-8967D18ADF01}"/>
              </a:ext>
            </a:extLst>
          </p:cNvPr>
          <p:cNvSpPr>
            <a:spLocks noGrp="1"/>
          </p:cNvSpPr>
          <p:nvPr>
            <p:ph type="title"/>
          </p:nvPr>
        </p:nvSpPr>
        <p:spPr>
          <a:xfrm>
            <a:off x="652481" y="1382486"/>
            <a:ext cx="3547581" cy="4093028"/>
          </a:xfrm>
        </p:spPr>
        <p:txBody>
          <a:bodyPr anchor="ctr">
            <a:normAutofit/>
          </a:bodyPr>
          <a:lstStyle/>
          <a:p>
            <a:r>
              <a:rPr lang="en-US" sz="4400">
                <a:latin typeface="Times New Roman" panose="02020603050405020304" pitchFamily="18" charset="0"/>
                <a:cs typeface="Times New Roman" panose="02020603050405020304" pitchFamily="18" charset="0"/>
              </a:rPr>
              <a:t>Variations</a:t>
            </a:r>
          </a:p>
        </p:txBody>
      </p:sp>
      <p:grpSp>
        <p:nvGrpSpPr>
          <p:cNvPr id="31" name="Group 3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2">
            <a:extLst>
              <a:ext uri="{FF2B5EF4-FFF2-40B4-BE49-F238E27FC236}">
                <a16:creationId xmlns:a16="http://schemas.microsoft.com/office/drawing/2014/main" id="{4D5925CD-60EB-ACCC-374E-60CF79A594A7}"/>
              </a:ext>
            </a:extLst>
          </p:cNvPr>
          <p:cNvGraphicFramePr>
            <a:graphicFrameLocks noGrp="1"/>
          </p:cNvGraphicFramePr>
          <p:nvPr>
            <p:ph idx="1"/>
            <p:extLst>
              <p:ext uri="{D42A27DB-BD31-4B8C-83A1-F6EECF244321}">
                <p14:modId xmlns:p14="http://schemas.microsoft.com/office/powerpoint/2010/main" val="67571425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58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9B7D-853A-7B87-2DB9-282612942F0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F4FF1C9-07DD-E57B-D6DF-F68CDA6A7A83}"/>
              </a:ext>
            </a:extLst>
          </p:cNvPr>
          <p:cNvSpPr>
            <a:spLocks noGrp="1"/>
          </p:cNvSpPr>
          <p:nvPr>
            <p:ph idx="1"/>
          </p:nvPr>
        </p:nvSpPr>
        <p:spPr/>
        <p:txBody>
          <a:bodyPr/>
          <a:lstStyle/>
          <a:p>
            <a:r>
              <a:rPr lang="en-US" sz="1800" i="1" dirty="0">
                <a:effectLst/>
              </a:rPr>
              <a:t>Reverse Polarity Protection</a:t>
            </a:r>
            <a:r>
              <a:rPr lang="en-US" sz="1800" dirty="0">
                <a:effectLst/>
              </a:rPr>
              <a:t>. 3rd Planet Solar / KC9ON. (2020, October 7). https://kc9on.com/ham-radio/station-accessories/reverse-polarity-protection/#:~:text=The%20crowbar%20works%20by%20putting,causing%20the%20fuse%20to%20blow. </a:t>
            </a:r>
          </a:p>
          <a:p>
            <a:r>
              <a:rPr lang="en-US" i="1" dirty="0">
                <a:effectLst/>
              </a:rPr>
              <a:t>Practical Electronics/Crowbar Circuit</a:t>
            </a:r>
            <a:r>
              <a:rPr lang="en-US" dirty="0">
                <a:effectLst/>
              </a:rPr>
              <a:t>. </a:t>
            </a:r>
            <a:r>
              <a:rPr lang="en-US" dirty="0" err="1">
                <a:effectLst/>
              </a:rPr>
              <a:t>Wikibooks</a:t>
            </a:r>
            <a:r>
              <a:rPr lang="en-US" dirty="0">
                <a:effectLst/>
              </a:rPr>
              <a:t>, open books for an open world. (n.d.). https://en.wikibooks.org/wiki/Practical_Electronics/Crowbar_circuit </a:t>
            </a:r>
          </a:p>
          <a:p>
            <a:r>
              <a:rPr lang="en-US" dirty="0" err="1">
                <a:effectLst/>
              </a:rPr>
              <a:t>Fmuser</a:t>
            </a:r>
            <a:r>
              <a:rPr lang="en-US" dirty="0">
                <a:effectLst/>
              </a:rPr>
              <a:t> FM/TV broadcast one-stop supplier. (n.d.). https://fmuser.net/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7660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TotalTime>
  <Words>1075</Words>
  <Application>Microsoft Office PowerPoint</Application>
  <PresentationFormat>Widescreen</PresentationFormat>
  <Paragraphs>38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Crowbar Circuit</vt:lpstr>
      <vt:lpstr>Function</vt:lpstr>
      <vt:lpstr>Uses</vt:lpstr>
      <vt:lpstr>Advantages</vt:lpstr>
      <vt:lpstr>Disadvantages</vt:lpstr>
      <vt:lpstr>Variations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Crowbar Circuit</dc:title>
  <dc:creator>Matthew Sender</dc:creator>
  <cp:lastModifiedBy>Matthew Sender</cp:lastModifiedBy>
  <cp:revision>1</cp:revision>
  <dcterms:created xsi:type="dcterms:W3CDTF">2023-10-08T22:14:13Z</dcterms:created>
  <dcterms:modified xsi:type="dcterms:W3CDTF">2023-10-09T03:25:11Z</dcterms:modified>
</cp:coreProperties>
</file>