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4e887924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a4e887924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b20813d6d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b20813d6d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Olivia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a914cc0ee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a914cc0ee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4e887924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4e887924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Olivia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4e887924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a4e887924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4e887924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a4e887924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Video? Or matthew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4e887924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a4e887924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a4e887924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a4e887924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Olivia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a4e887924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a4e887924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Olivia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a4e887924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a4e887924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b20813d6d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b20813d6d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Olivia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Reaction Simulator: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 BIOEN 437 project</a:t>
            </a:r>
            <a:endParaRPr sz="2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Matthew Van Ginneken &amp; Olivia Walsh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Adding in other functions from tellurium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Showing different features of the simulation such as steady state values and system fluxes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User can </a:t>
            </a:r>
            <a:r>
              <a:rPr lang="en" sz="1800"/>
              <a:t>import</a:t>
            </a:r>
            <a:r>
              <a:rPr lang="en" sz="1800"/>
              <a:t> an antimony txt file and then add to it with our webpage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Being able to remove a reaction after it has been </a:t>
            </a:r>
            <a:r>
              <a:rPr lang="en" sz="1800"/>
              <a:t>submitted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729450" y="2078875"/>
            <a:ext cx="4095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Listing the reactions that are submitted</a:t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Help the user with organization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User can check if the reaction was inputted correctly</a:t>
            </a:r>
            <a:endParaRPr sz="1900"/>
          </a:p>
        </p:txBody>
      </p:sp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/>
          </a:blip>
          <a:srcRect b="2320" l="0" r="0" t="-2320"/>
          <a:stretch/>
        </p:blipFill>
        <p:spPr>
          <a:xfrm>
            <a:off x="5478950" y="611100"/>
            <a:ext cx="3423675" cy="42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383925" y="2046650"/>
            <a:ext cx="3515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Allowing the user to simulate more than one type of reaction </a:t>
            </a:r>
            <a:r>
              <a:rPr lang="en" sz="1700"/>
              <a:t>kinetics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Implemented with options given in a home page</a:t>
            </a:r>
            <a:endParaRPr sz="1700"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646" y="1442046"/>
            <a:ext cx="3108930" cy="29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283875" y="2078875"/>
            <a:ext cx="3396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Create a web based app to visualize reaction kinetics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Easy to use for beginners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Accessible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Simple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Similar Packages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COPASI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JigCell</a:t>
            </a:r>
            <a:endParaRPr sz="14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850" y="1901625"/>
            <a:ext cx="5211301" cy="26155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3622725" y="4630125"/>
            <a:ext cx="52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Figure 1: A clip of COPASI graph creator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The user can </a:t>
            </a:r>
            <a:r>
              <a:rPr lang="en" sz="1800"/>
              <a:t>iteratively</a:t>
            </a:r>
            <a:r>
              <a:rPr lang="en" sz="1800"/>
              <a:t> submit reactions and constants and then view the </a:t>
            </a:r>
            <a:r>
              <a:rPr lang="en" sz="1800"/>
              <a:t>steady</a:t>
            </a:r>
            <a:r>
              <a:rPr lang="en" sz="1800"/>
              <a:t> state graph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The user can submit an antimony txt file and then view the </a:t>
            </a:r>
            <a:r>
              <a:rPr lang="en" sz="1800"/>
              <a:t>steady </a:t>
            </a:r>
            <a:r>
              <a:rPr lang="en" sz="1800"/>
              <a:t> state graph and steady state values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The user can submit an SBML file and then view the </a:t>
            </a:r>
            <a:r>
              <a:rPr lang="en" sz="1800"/>
              <a:t>steady</a:t>
            </a:r>
            <a:r>
              <a:rPr lang="en" sz="1800"/>
              <a:t> state graph and </a:t>
            </a:r>
            <a:r>
              <a:rPr lang="en" sz="1800"/>
              <a:t>steady</a:t>
            </a:r>
            <a:r>
              <a:rPr lang="en" sz="1800"/>
              <a:t> state values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31595" t="6681"/>
          <a:stretch/>
        </p:blipFill>
        <p:spPr>
          <a:xfrm>
            <a:off x="2464475" y="762125"/>
            <a:ext cx="6358676" cy="41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/>
          <p:nvPr/>
        </p:nvSpPr>
        <p:spPr>
          <a:xfrm>
            <a:off x="717475" y="1041750"/>
            <a:ext cx="969000" cy="36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810013" y="-1320820"/>
            <a:ext cx="4654301" cy="827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>
            <p:ph type="title"/>
          </p:nvPr>
        </p:nvSpPr>
        <p:spPr>
          <a:xfrm>
            <a:off x="2909850" y="619775"/>
            <a:ext cx="3696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Flask Webpage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b="0" l="0" r="31595" t="6681"/>
          <a:stretch/>
        </p:blipFill>
        <p:spPr>
          <a:xfrm>
            <a:off x="2492425" y="3138600"/>
            <a:ext cx="1346550" cy="8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6450" y="619775"/>
            <a:ext cx="1737158" cy="135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Running the Simulations Through Python 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626" y="1853850"/>
            <a:ext cx="7310794" cy="328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Python Functions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Save2dict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Antimony Builder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2 separate </a:t>
            </a:r>
            <a:r>
              <a:rPr lang="en"/>
              <a:t>functions, iteratively add to two separate txt files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runSim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JPG file of the graph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100" y="839217"/>
            <a:ext cx="2749050" cy="1732533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775" y="3150313"/>
            <a:ext cx="2846700" cy="5019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5725" y="3094037"/>
            <a:ext cx="2027175" cy="6144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45525" y="2371050"/>
            <a:ext cx="3922800" cy="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https://github.com/MatthewVanG/AMC-OWMVG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 rotWithShape="1">
          <a:blip r:embed="rId3">
            <a:alphaModFix/>
          </a:blip>
          <a:srcRect b="33532" l="0" r="0" t="0"/>
          <a:stretch/>
        </p:blipFill>
        <p:spPr>
          <a:xfrm>
            <a:off x="5742788" y="475225"/>
            <a:ext cx="3401213" cy="46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800" y="1949725"/>
            <a:ext cx="5264475" cy="29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5782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200"/>
              <a:t>Working on different parts of the code then combining</a:t>
            </a:r>
            <a:endParaRPr sz="2200"/>
          </a:p>
          <a:p>
            <a:pPr indent="-35782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200"/>
              <a:t>Creating tests using Python’s </a:t>
            </a:r>
            <a:r>
              <a:rPr i="1" lang="en" sz="2200"/>
              <a:t>unittest</a:t>
            </a:r>
            <a:endParaRPr i="1" sz="2200"/>
          </a:p>
          <a:p>
            <a:pPr indent="-35782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200"/>
              <a:t>Documentation and process of creating working code and submitting as a python package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