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2" autoAdjust="0"/>
    <p:restoredTop sz="94660"/>
  </p:normalViewPr>
  <p:slideViewPr>
    <p:cSldViewPr>
      <p:cViewPr varScale="1">
        <p:scale>
          <a:sx n="76" d="100"/>
          <a:sy n="76" d="100"/>
        </p:scale>
        <p:origin x="-1410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6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4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4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758F1-0B21-4B98-9DD3-6ACCF5F40B56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3C9C-8B77-4151-8F23-964F663F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0080" y="2118360"/>
            <a:ext cx="11521440" cy="618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54640" y="45720"/>
            <a:ext cx="1600200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280160" y="1539240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333750" y="1539240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467350" y="1540329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1123743" y="1540329"/>
            <a:ext cx="2667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spcCol="0"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6800" y="25908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Arbitration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66800" y="45720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Queues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028700" y="6438900"/>
            <a:ext cx="107442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Scheduler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288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845820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9906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81000" y="25908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41910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5973" y="7696200"/>
            <a:ext cx="1600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19400" y="457200"/>
            <a:ext cx="6934200" cy="891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5400000">
            <a:off x="-381000" y="4343400"/>
            <a:ext cx="8382000" cy="1066800"/>
          </a:xfrm>
          <a:prstGeom prst="trapezoid">
            <a:avLst>
              <a:gd name="adj" fmla="val 1087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Core Arbitration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57800" y="1981200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57800" y="2857501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3733801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7800" y="4610102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57800" y="7086599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57800" y="5448298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57800" y="6324599"/>
            <a:ext cx="1219200" cy="609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335973" y="201818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Cores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 flipV="1">
            <a:off x="4343401" y="2286000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43400" y="312766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43399" y="4038601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43398" y="4921829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336471" y="5739243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343401" y="661554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36470" y="7398326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91400" y="990600"/>
            <a:ext cx="1600200" cy="754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Scheduler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10134600" y="1239982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Banks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591800" y="1981200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591800" y="2857501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591800" y="3733801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91800" y="4610102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591800" y="7086599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591800" y="5448298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591800" y="6324599"/>
            <a:ext cx="1219200" cy="6096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flipH="1">
            <a:off x="5029200" y="1371600"/>
            <a:ext cx="2240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Bank Queues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707845" y="0"/>
            <a:ext cx="26835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6477001" y="2286000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477000" y="312766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476999" y="4038601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476998" y="4921829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470071" y="5739243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77001" y="6615544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6470070" y="7398326"/>
            <a:ext cx="91439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1"/>
          </p:cNvCxnSpPr>
          <p:nvPr/>
        </p:nvCxnSpPr>
        <p:spPr>
          <a:xfrm flipH="1">
            <a:off x="8998529" y="2286001"/>
            <a:ext cx="15932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5" idx="1"/>
          </p:cNvCxnSpPr>
          <p:nvPr/>
        </p:nvCxnSpPr>
        <p:spPr>
          <a:xfrm flipH="1">
            <a:off x="8991600" y="3162302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1"/>
          </p:cNvCxnSpPr>
          <p:nvPr/>
        </p:nvCxnSpPr>
        <p:spPr>
          <a:xfrm flipH="1" flipV="1">
            <a:off x="8998532" y="4038601"/>
            <a:ext cx="1593268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1"/>
          </p:cNvCxnSpPr>
          <p:nvPr/>
        </p:nvCxnSpPr>
        <p:spPr>
          <a:xfrm flipH="1">
            <a:off x="8998529" y="4914903"/>
            <a:ext cx="15932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1"/>
          </p:cNvCxnSpPr>
          <p:nvPr/>
        </p:nvCxnSpPr>
        <p:spPr>
          <a:xfrm flipH="1">
            <a:off x="8991600" y="5753099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1"/>
          </p:cNvCxnSpPr>
          <p:nvPr/>
        </p:nvCxnSpPr>
        <p:spPr>
          <a:xfrm flipH="1">
            <a:off x="8991600" y="6629400"/>
            <a:ext cx="1600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1"/>
          </p:cNvCxnSpPr>
          <p:nvPr/>
        </p:nvCxnSpPr>
        <p:spPr>
          <a:xfrm flipH="1">
            <a:off x="8991601" y="7391400"/>
            <a:ext cx="16001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" idx="3"/>
          </p:cNvCxnSpPr>
          <p:nvPr/>
        </p:nvCxnSpPr>
        <p:spPr>
          <a:xfrm flipH="1">
            <a:off x="1981200" y="15621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981200" y="32004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4" idx="3"/>
          </p:cNvCxnSpPr>
          <p:nvPr/>
        </p:nvCxnSpPr>
        <p:spPr>
          <a:xfrm flipH="1">
            <a:off x="1981200" y="4762500"/>
            <a:ext cx="1295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" idx="3"/>
          </p:cNvCxnSpPr>
          <p:nvPr/>
        </p:nvCxnSpPr>
        <p:spPr>
          <a:xfrm flipH="1">
            <a:off x="1936173" y="8267700"/>
            <a:ext cx="13404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7473" y="694233"/>
            <a:ext cx="11125200" cy="845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2057400"/>
            <a:ext cx="3124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Pattern </a:t>
            </a:r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3730336"/>
            <a:ext cx="3124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Pattern </a:t>
            </a:r>
          </a:p>
          <a:p>
            <a:pPr algn="ctr"/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7" name="Flowchart: Internal Storage 6"/>
          <p:cNvSpPr/>
          <p:nvPr/>
        </p:nvSpPr>
        <p:spPr>
          <a:xfrm>
            <a:off x="6493556" y="2095500"/>
            <a:ext cx="4572000" cy="6400800"/>
          </a:xfrm>
          <a:prstGeom prst="flowChartInternalStorag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0473" y="5541818"/>
            <a:ext cx="3124200" cy="1011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Coding 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70467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Access Scheduler for coded Memory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05800" y="21336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91600" y="21336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96200" y="20955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63200" y="21336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677400" y="2133600"/>
            <a:ext cx="0" cy="640080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93556" y="35052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7000" y="41910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77000" y="48006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77000" y="53340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77000" y="59436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77000" y="65532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77000" y="71628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77000" y="7848600"/>
            <a:ext cx="4572000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47953" y="1351002"/>
            <a:ext cx="26287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Coding Status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Map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57400" y="7218218"/>
            <a:ext cx="3124200" cy="1011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ReCoding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174673" y="25908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81600" y="42672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81600" y="60960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81600" y="7696200"/>
            <a:ext cx="12954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93556" y="1811459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062458" y="181145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Bank2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0363200" y="181145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BankN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065556" y="2322813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Row0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1065556" y="3124200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065556" y="3730336"/>
            <a:ext cx="535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Row2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065556" y="7952601"/>
            <a:ext cx="713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RowM-1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1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402630" y="365591"/>
            <a:ext cx="11941770" cy="908320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563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69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711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B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1756314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746914" y="1144428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b9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55" y="2080903"/>
            <a:ext cx="1301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Bank</a:t>
            </a:r>
            <a:br>
              <a:rPr lang="en-US" sz="2800" dirty="0" smtClean="0"/>
            </a:br>
            <a:r>
              <a:rPr lang="en-US" sz="2800" dirty="0" smtClean="0"/>
              <a:t>Read </a:t>
            </a:r>
          </a:p>
          <a:p>
            <a:pPr algn="ctr"/>
            <a:r>
              <a:rPr lang="en-US" sz="2800" dirty="0" smtClean="0"/>
              <a:t>Queues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931" y="6291590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Banks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931" y="4267200"/>
            <a:ext cx="104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Access Pattern 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7031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80514" y="5105400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3847031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</a:t>
            </a:r>
            <a:endParaRPr lang="en-US" sz="2000" strike="sngStrike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c8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c2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876409" y="1182161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</a:t>
            </a:r>
            <a:r>
              <a:rPr lang="en-US" sz="2000" strike="sngStrike" dirty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d30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d4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861714" y="5105398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C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59571" y="5105397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 + D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50171" y="5105395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C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833514" y="5067824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D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824114" y="5067822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5000" y="4503904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1592" y="451700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717" y="450390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525508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d4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881942" y="4517005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a1+b1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556" y="451700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b2+c2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76009" y="4517005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c3+d3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870617" y="4517003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a1+c1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9833613" y="4503904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a1+d1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830934" y="4503903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b2+d2</a:t>
            </a:r>
            <a:endParaRPr lang="en-US" sz="2000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3477634" y="6556805"/>
            <a:ext cx="503001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541996" y="5700403"/>
            <a:ext cx="503001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47035" y="8839200"/>
            <a:ext cx="1627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28081" y="8855667"/>
            <a:ext cx="1773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0" y="0"/>
            <a:ext cx="12801600" cy="95847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563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69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711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B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1756314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a22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a10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a7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a5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746914" y="1143000"/>
            <a:ext cx="754743" cy="266804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b23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b44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b9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55" y="2080903"/>
            <a:ext cx="1301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Bank</a:t>
            </a:r>
          </a:p>
          <a:p>
            <a:pPr algn="ctr"/>
            <a:r>
              <a:rPr lang="en-US" sz="2800" dirty="0" smtClean="0"/>
              <a:t>Write </a:t>
            </a:r>
          </a:p>
          <a:p>
            <a:pPr algn="ctr"/>
            <a:r>
              <a:rPr lang="en-US" sz="2800" dirty="0" smtClean="0"/>
              <a:t>Queues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931" y="6560069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Banks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7031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805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3847031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c8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c2</a:t>
            </a: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876409" y="1143000"/>
            <a:ext cx="754743" cy="266661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d30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d4</a:t>
            </a: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861714" y="5373877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C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59571" y="5373876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 + D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50171" y="5373874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C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833514" y="5336303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D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824114" y="5336301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D</a:t>
            </a:r>
          </a:p>
        </p:txBody>
      </p:sp>
      <p:sp>
        <p:nvSpPr>
          <p:cNvPr id="62" name="Left Brace 61"/>
          <p:cNvSpPr/>
          <p:nvPr/>
        </p:nvSpPr>
        <p:spPr>
          <a:xfrm rot="16200000">
            <a:off x="3477634" y="6825284"/>
            <a:ext cx="503001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541996" y="5968882"/>
            <a:ext cx="503001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47035" y="9107679"/>
            <a:ext cx="1627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28081" y="9124146"/>
            <a:ext cx="1773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00688"/>
              </p:ext>
            </p:extLst>
          </p:nvPr>
        </p:nvGraphicFramePr>
        <p:xfrm>
          <a:off x="8205726" y="29922"/>
          <a:ext cx="2798375" cy="472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675"/>
                <a:gridCol w="559675"/>
                <a:gridCol w="559675"/>
                <a:gridCol w="559675"/>
                <a:gridCol w="559675"/>
              </a:tblGrid>
              <a:tr h="38941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0" y="0"/>
            <a:ext cx="12801600" cy="95847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563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7469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8711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B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1756314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a22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a10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a7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a5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746914" y="1143000"/>
            <a:ext cx="754743" cy="266804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b23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b44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b1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b9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b2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4355" y="2080903"/>
            <a:ext cx="1301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Bank</a:t>
            </a:r>
          </a:p>
          <a:p>
            <a:pPr algn="ctr"/>
            <a:r>
              <a:rPr lang="en-US" sz="2800" dirty="0" smtClean="0"/>
              <a:t>Write </a:t>
            </a:r>
          </a:p>
          <a:p>
            <a:pPr algn="ctr"/>
            <a:r>
              <a:rPr lang="en-US" sz="2800" dirty="0" smtClean="0"/>
              <a:t>Queues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931" y="6560069"/>
            <a:ext cx="104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Banks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25931" y="4535679"/>
            <a:ext cx="104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Access Pattern 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47031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880514" y="5373879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</a:p>
        </p:txBody>
      </p:sp>
      <p:sp>
        <p:nvSpPr>
          <p:cNvPr id="20" name="Can 19"/>
          <p:cNvSpPr/>
          <p:nvPr/>
        </p:nvSpPr>
        <p:spPr bwMode="auto">
          <a:xfrm>
            <a:off x="3847031" y="1143000"/>
            <a:ext cx="754743" cy="266661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c1</a:t>
            </a:r>
            <a:endParaRPr lang="en-US" sz="2000" dirty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c8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sngStrik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c2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4876409" y="1143000"/>
            <a:ext cx="754743" cy="266661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/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1</a:t>
            </a:r>
            <a:endParaRPr kumimoji="0" lang="en-US" sz="2000" i="0" u="non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normalizeH="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d30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d2</a:t>
            </a: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trike="sngStrike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Arial" charset="0"/>
              </a:rPr>
              <a:t>d4</a:t>
            </a:r>
            <a:endParaRPr kumimoji="0" lang="en-US" sz="2000" i="0" u="none" strike="sngStrike" normalizeH="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861714" y="5373877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C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859571" y="5373876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 + D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8850171" y="5373874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C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9833514" y="5336303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 + D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10824114" y="5336301"/>
            <a:ext cx="754743" cy="2895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marL="0" marR="0" indent="0" algn="ctr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normalizeH="0" baseline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 + 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5000" y="4772383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a5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1592" y="4785481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b2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95717" y="4772383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c2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9200" y="479398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d4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6039060" y="4785484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a7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6894556" y="4785483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b9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8001000" y="478548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c3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9990238" y="4772383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d2</a:t>
            </a:r>
            <a:endParaRPr lang="en-US" sz="2000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3477634" y="6825284"/>
            <a:ext cx="503001" cy="39492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16200000">
            <a:off x="8541996" y="5968882"/>
            <a:ext cx="503001" cy="570774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847035" y="9107679"/>
            <a:ext cx="1627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Banks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928081" y="9124146"/>
            <a:ext cx="1773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Banks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0881"/>
              </p:ext>
            </p:extLst>
          </p:nvPr>
        </p:nvGraphicFramePr>
        <p:xfrm>
          <a:off x="8205726" y="29922"/>
          <a:ext cx="2798375" cy="472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59675"/>
                <a:gridCol w="559675"/>
                <a:gridCol w="559675"/>
                <a:gridCol w="559675"/>
                <a:gridCol w="559675"/>
              </a:tblGrid>
              <a:tr h="38941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00</a:t>
                      </a:r>
                      <a:endParaRPr lang="en-US" b="0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  <a:tr h="38941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0" y="0"/>
            <a:ext cx="12801599" cy="96011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8151" tIns="39081" rIns="78151" bIns="3908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1513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5029200" y="3657600"/>
            <a:ext cx="32766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801600" cy="960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914400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800" y="7100455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A+B+C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6512732" y="-3594393"/>
            <a:ext cx="484674" cy="117882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0" tIns="45711" rIns="91420" bIns="45711" spcCol="0"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86988" y="1688067"/>
            <a:ext cx="1430200" cy="36933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b="1" dirty="0" smtClean="0"/>
              <a:t>Data Banks</a:t>
            </a:r>
            <a:endParaRPr lang="en-US" b="1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58461" y="2729462"/>
            <a:ext cx="484677" cy="1142999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0" tIns="45711" rIns="91420" bIns="45711" spcCol="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61089" y="8686800"/>
            <a:ext cx="1539204" cy="36933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b="1" dirty="0" smtClean="0"/>
              <a:t>Parity Banks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447285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4018027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591688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7149343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8623218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0111468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11658600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951985" y="7100450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D+E+F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89879" y="710045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G+H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4427773" y="7100455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A+D+G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693958" y="7100450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B+E+H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931852" y="710045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C+F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8169746" y="7100449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A+E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435931" y="710044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B+F+G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0673825" y="7100448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C+D+H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1361" y="0"/>
            <a:ext cx="848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Design III – </a:t>
            </a:r>
            <a:r>
              <a:rPr lang="en-US" sz="5400" b="1" smtClean="0"/>
              <a:t>8 data banks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14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0" y="0"/>
            <a:ext cx="12801600" cy="960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152400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800" y="7100455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A+B+C</a:t>
            </a:r>
          </a:p>
        </p:txBody>
      </p:sp>
      <p:sp>
        <p:nvSpPr>
          <p:cNvPr id="21" name="Left Brace 20"/>
          <p:cNvSpPr/>
          <p:nvPr/>
        </p:nvSpPr>
        <p:spPr>
          <a:xfrm rot="5400000">
            <a:off x="5913728" y="-3888597"/>
            <a:ext cx="669342" cy="12192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0" tIns="45711" rIns="91420" bIns="45711" spcCol="0"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24684" y="1344257"/>
            <a:ext cx="1430200" cy="36933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b="1" dirty="0" smtClean="0"/>
              <a:t>Data Banks</a:t>
            </a:r>
            <a:endParaRPr lang="en-US" b="1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58461" y="2729462"/>
            <a:ext cx="484677" cy="1142999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1420" tIns="45711" rIns="91420" bIns="45711" spcCol="0"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61089" y="8686800"/>
            <a:ext cx="1539204" cy="369332"/>
          </a:xfrm>
          <a:prstGeom prst="rect">
            <a:avLst/>
          </a:prstGeom>
          <a:noFill/>
        </p:spPr>
        <p:txBody>
          <a:bodyPr wrap="none" lIns="91420" tIns="45711" rIns="91420" bIns="45711" rtlCol="0">
            <a:spAutoFit/>
          </a:bodyPr>
          <a:lstStyle/>
          <a:p>
            <a:r>
              <a:rPr lang="en-US" b="1" dirty="0" smtClean="0"/>
              <a:t>Parity Banks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1520761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30243" y="2833255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180479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91688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E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021888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F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8440895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9903656" y="2833255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H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1951985" y="7100450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D+E+F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189879" y="710045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G+H+I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4427773" y="7100455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A+D+G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5693958" y="7100450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B+E+H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6931852" y="710045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C+F+I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8169746" y="7100449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A+E+I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9435931" y="7100444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B+F+G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10673825" y="7100448"/>
            <a:ext cx="990600" cy="9064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C+D+H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1361" y="0"/>
            <a:ext cx="8487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Design III – 9 data banks</a:t>
            </a:r>
            <a:endParaRPr lang="en-US" sz="5400" b="1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11353800" y="2819400"/>
            <a:ext cx="990600" cy="227990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1512" tIns="30761" rIns="61512" bIns="30761" numCol="1" rtlCol="0" anchor="t" anchorCtr="0" compatLnSpc="1">
            <a:prstTxWarp prst="textNoShape">
              <a:avLst/>
            </a:prstTxWarp>
          </a:bodyPr>
          <a:lstStyle/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  <a:p>
            <a:pPr algn="ctr" defTabSz="528550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宋体" pitchFamily="2" charset="-122"/>
                <a:cs typeface="Arial" charset="0"/>
              </a:rPr>
              <a:t>I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charset="0"/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4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403</Words>
  <Application>Microsoft Office PowerPoint</Application>
  <PresentationFormat>A3 Paper (297x420 mm)</PresentationFormat>
  <Paragraphs>502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</dc:creator>
  <cp:lastModifiedBy>HARDIK</cp:lastModifiedBy>
  <cp:revision>35</cp:revision>
  <dcterms:created xsi:type="dcterms:W3CDTF">2014-08-01T16:21:09Z</dcterms:created>
  <dcterms:modified xsi:type="dcterms:W3CDTF">2014-08-30T04:27:10Z</dcterms:modified>
</cp:coreProperties>
</file>