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004800" cy="719931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5109"/>
  </p:normalViewPr>
  <p:slideViewPr>
    <p:cSldViewPr snapToGrid="0" snapToObjects="1">
      <p:cViewPr>
        <p:scale>
          <a:sx n="52" d="100"/>
          <a:sy n="52" d="100"/>
        </p:scale>
        <p:origin x="108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333375" y="685800"/>
            <a:ext cx="61912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2183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xfrm>
            <a:off x="333375" y="685800"/>
            <a:ext cx="61912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believe that computer architecture and devices are among the fields where coding or related ideas can be employed to address many pressing real-life challenges. </a:t>
            </a:r>
            <a:r>
              <a:rPr>
                <a:solidFill>
                  <a:schemeClr val="accent5"/>
                </a:solidFill>
              </a:rPr>
              <a:t>The problem of designing multi-port memories out of single port memories is one such challenge.</a:t>
            </a:r>
          </a:p>
        </p:txBody>
      </p:sp>
    </p:spTree>
    <p:extLst>
      <p:ext uri="{BB962C8B-B14F-4D97-AF65-F5344CB8AC3E}">
        <p14:creationId xmlns:p14="http://schemas.microsoft.com/office/powerpoint/2010/main" val="47133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209260"/>
            <a:ext cx="10464800" cy="243726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3712146"/>
            <a:ext cx="10464800" cy="83429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4696427"/>
            <a:ext cx="10464800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3059116"/>
            <a:ext cx="10464800" cy="68736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19931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0040" y="6854033"/>
            <a:ext cx="384721" cy="37959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468705"/>
            <a:ext cx="9779000" cy="4368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4958902"/>
            <a:ext cx="10464800" cy="104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046298"/>
            <a:ext cx="10464800" cy="83429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0866" y="6824349"/>
            <a:ext cx="410369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2381023"/>
            <a:ext cx="10464800" cy="24372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468705"/>
            <a:ext cx="5334000" cy="60744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468705"/>
            <a:ext cx="5334000" cy="29434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3515290"/>
            <a:ext cx="5334000" cy="302783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1921692"/>
            <a:ext cx="5334000" cy="46401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1921692"/>
            <a:ext cx="5334000" cy="464018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937411"/>
            <a:ext cx="11099800" cy="532449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3759016"/>
            <a:ext cx="5334000" cy="27841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9" y="656188"/>
            <a:ext cx="5334001" cy="27841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56188"/>
            <a:ext cx="5334000" cy="5886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328094"/>
            <a:ext cx="11099800" cy="1593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921692"/>
            <a:ext cx="11099800" cy="46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0866" y="6829036"/>
            <a:ext cx="410369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"/>
          <p:cNvGrpSpPr/>
          <p:nvPr/>
        </p:nvGrpSpPr>
        <p:grpSpPr>
          <a:xfrm>
            <a:off x="-461116" y="1233883"/>
            <a:ext cx="13288116" cy="4943275"/>
            <a:chOff x="6844" y="0"/>
            <a:chExt cx="13288114" cy="4943274"/>
          </a:xfrm>
        </p:grpSpPr>
        <p:sp>
          <p:nvSpPr>
            <p:cNvPr id="182" name="Data…"/>
            <p:cNvSpPr txBox="1"/>
            <p:nvPr/>
          </p:nvSpPr>
          <p:spPr>
            <a:xfrm>
              <a:off x="6844" y="359236"/>
              <a:ext cx="1822314" cy="14306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200"/>
                <a:t>Data </a:t>
              </a:r>
            </a:p>
            <a:p>
              <a:pPr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200"/>
                <a:t>Banks</a:t>
              </a:r>
            </a:p>
          </p:txBody>
        </p:sp>
        <p:sp>
          <p:nvSpPr>
            <p:cNvPr id="183" name="Rounded Rectangle"/>
            <p:cNvSpPr/>
            <p:nvPr/>
          </p:nvSpPr>
          <p:spPr>
            <a:xfrm>
              <a:off x="1722938" y="0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84" name="Rounded Rectangle"/>
            <p:cNvSpPr/>
            <p:nvPr/>
          </p:nvSpPr>
          <p:spPr>
            <a:xfrm>
              <a:off x="3212249" y="0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85" name="Rounded Rectangle"/>
            <p:cNvSpPr/>
            <p:nvPr/>
          </p:nvSpPr>
          <p:spPr>
            <a:xfrm>
              <a:off x="4701559" y="7290"/>
              <a:ext cx="1146529" cy="2134565"/>
            </a:xfrm>
            <a:prstGeom prst="roundRect">
              <a:avLst>
                <a:gd name="adj" fmla="val 14005"/>
              </a:avLst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86" name="Rounded Rectangle"/>
            <p:cNvSpPr/>
            <p:nvPr/>
          </p:nvSpPr>
          <p:spPr>
            <a:xfrm>
              <a:off x="6190870" y="7290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87" name="Rounded Rectangle"/>
            <p:cNvSpPr/>
            <p:nvPr/>
          </p:nvSpPr>
          <p:spPr>
            <a:xfrm>
              <a:off x="7679696" y="0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88" name="Rounded Rectangle"/>
            <p:cNvSpPr/>
            <p:nvPr/>
          </p:nvSpPr>
          <p:spPr>
            <a:xfrm>
              <a:off x="9170295" y="0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89" name="Rounded Rectangle"/>
            <p:cNvSpPr/>
            <p:nvPr/>
          </p:nvSpPr>
          <p:spPr>
            <a:xfrm>
              <a:off x="10659605" y="0"/>
              <a:ext cx="1146529" cy="2134565"/>
            </a:xfrm>
            <a:prstGeom prst="roundRect">
              <a:avLst>
                <a:gd name="adj" fmla="val 14005"/>
              </a:avLst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0" name="Rounded Rectangle"/>
            <p:cNvSpPr/>
            <p:nvPr/>
          </p:nvSpPr>
          <p:spPr>
            <a:xfrm>
              <a:off x="12148432" y="0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1" name="Parity…"/>
            <p:cNvSpPr txBox="1"/>
            <p:nvPr/>
          </p:nvSpPr>
          <p:spPr>
            <a:xfrm>
              <a:off x="6844" y="3153365"/>
              <a:ext cx="1822314" cy="14306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200"/>
                <a:t>Parity </a:t>
              </a:r>
            </a:p>
            <a:p>
              <a:pPr>
                <a:defRPr sz="22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200"/>
                <a:t>Banks</a:t>
              </a:r>
            </a:p>
          </p:txBody>
        </p:sp>
        <p:sp>
          <p:nvSpPr>
            <p:cNvPr id="192" name="Rounded Rectangle"/>
            <p:cNvSpPr/>
            <p:nvPr/>
          </p:nvSpPr>
          <p:spPr>
            <a:xfrm>
              <a:off x="1716093" y="2801419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DCDEE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3" name="Rounded Rectangle"/>
            <p:cNvSpPr/>
            <p:nvPr/>
          </p:nvSpPr>
          <p:spPr>
            <a:xfrm>
              <a:off x="3218317" y="2801419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DCDEE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4" name="Rounded Rectangle"/>
            <p:cNvSpPr/>
            <p:nvPr/>
          </p:nvSpPr>
          <p:spPr>
            <a:xfrm>
              <a:off x="4694714" y="2808710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DCDEE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5" name="Rounded Rectangle"/>
            <p:cNvSpPr/>
            <p:nvPr/>
          </p:nvSpPr>
          <p:spPr>
            <a:xfrm>
              <a:off x="6184025" y="2808710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DCDEE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6" name="Rounded Rectangle"/>
            <p:cNvSpPr/>
            <p:nvPr/>
          </p:nvSpPr>
          <p:spPr>
            <a:xfrm>
              <a:off x="7672851" y="2801419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DCDEE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7" name="Rounded Rectangle"/>
            <p:cNvSpPr/>
            <p:nvPr/>
          </p:nvSpPr>
          <p:spPr>
            <a:xfrm>
              <a:off x="9163449" y="2801419"/>
              <a:ext cx="1146529" cy="2134565"/>
            </a:xfrm>
            <a:prstGeom prst="roundRect">
              <a:avLst>
                <a:gd name="adj" fmla="val 14005"/>
              </a:avLst>
            </a:prstGeom>
            <a:solidFill>
              <a:srgbClr val="DCDEE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8" name="Rounded Rectangle"/>
            <p:cNvSpPr/>
            <p:nvPr/>
          </p:nvSpPr>
          <p:spPr>
            <a:xfrm>
              <a:off x="10652760" y="2801419"/>
              <a:ext cx="1146528" cy="2134565"/>
            </a:xfrm>
            <a:prstGeom prst="roundRect">
              <a:avLst>
                <a:gd name="adj" fmla="val 14005"/>
              </a:avLst>
            </a:prstGeom>
            <a:solidFill>
              <a:srgbClr val="DCDEE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  <p:sp>
          <p:nvSpPr>
            <p:cNvPr id="199" name="Rounded Rectangle"/>
            <p:cNvSpPr/>
            <p:nvPr/>
          </p:nvSpPr>
          <p:spPr>
            <a:xfrm>
              <a:off x="12141586" y="2801419"/>
              <a:ext cx="1146529" cy="2134565"/>
            </a:xfrm>
            <a:prstGeom prst="roundRect">
              <a:avLst>
                <a:gd name="adj" fmla="val 14005"/>
              </a:avLst>
            </a:prstGeom>
            <a:solidFill>
              <a:srgbClr val="DCDEE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5209" y="2170179"/>
            <a:ext cx="3683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9822" y="2163829"/>
            <a:ext cx="3810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20301" y="2170179"/>
            <a:ext cx="3810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01743" y="2163829"/>
            <a:ext cx="381000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89536" y="2170179"/>
            <a:ext cx="3810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064628" y="2163829"/>
            <a:ext cx="3810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578214" y="2163829"/>
            <a:ext cx="3810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091801" y="2163829"/>
            <a:ext cx="3937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618923" y="4649325"/>
            <a:ext cx="381001" cy="228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6" name="Group"/>
          <p:cNvGrpSpPr/>
          <p:nvPr/>
        </p:nvGrpSpPr>
        <p:grpSpPr>
          <a:xfrm>
            <a:off x="1308089" y="5021454"/>
            <a:ext cx="11439895" cy="711018"/>
            <a:chOff x="0" y="0"/>
            <a:chExt cx="11439894" cy="711017"/>
          </a:xfrm>
        </p:grpSpPr>
        <p:pic>
          <p:nvPicPr>
            <p:cNvPr id="210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355681"/>
              <a:ext cx="1016000" cy="32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Image" descr="Image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513416" y="355681"/>
              <a:ext cx="1007243" cy="32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Image" descr="Image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476300" y="355681"/>
              <a:ext cx="1007242" cy="32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Image" descr="Image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990479" y="355681"/>
              <a:ext cx="1016001" cy="32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968655" y="386948"/>
              <a:ext cx="1016001" cy="32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439184" y="377761"/>
              <a:ext cx="1007243" cy="32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Image" descr="Image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432653" y="377761"/>
              <a:ext cx="1007242" cy="32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943843" y="377761"/>
              <a:ext cx="1016001" cy="32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5400000">
              <a:off x="400049" y="63500"/>
              <a:ext cx="215901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5400000">
              <a:off x="1909087" y="63500"/>
              <a:ext cx="215901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5400000">
              <a:off x="3390529" y="63500"/>
              <a:ext cx="215901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5400000">
              <a:off x="4871971" y="63500"/>
              <a:ext cx="215901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5400000">
              <a:off x="6368705" y="63500"/>
              <a:ext cx="215901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3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5400000">
              <a:off x="7834855" y="63500"/>
              <a:ext cx="215901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5400000">
              <a:off x="9343893" y="63500"/>
              <a:ext cx="215901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5400000">
              <a:off x="10868379" y="63500"/>
              <a:ext cx="215901" cy="88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081512" y="4649325"/>
            <a:ext cx="3810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4544101" y="4649325"/>
            <a:ext cx="5334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031893" y="4655675"/>
            <a:ext cx="520700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513336" y="4655675"/>
            <a:ext cx="5334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988428" y="4649325"/>
            <a:ext cx="5334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0502014" y="4655675"/>
            <a:ext cx="533401" cy="21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2021951" y="4649325"/>
            <a:ext cx="5334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1474740" y="4562457"/>
            <a:ext cx="671945" cy="53347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P0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10595" y="4562457"/>
            <a:ext cx="671945" cy="53347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P1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72536" y="4562457"/>
            <a:ext cx="671945" cy="53347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P2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952037" y="4562457"/>
            <a:ext cx="671945" cy="53347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P3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448771" y="4562457"/>
            <a:ext cx="671945" cy="53347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P4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14922" y="4562457"/>
            <a:ext cx="671945" cy="53347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P5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422094" y="4562457"/>
            <a:ext cx="671945" cy="53347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P6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917766" y="4562457"/>
            <a:ext cx="671945" cy="53347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P7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76000" y="1980000"/>
            <a:ext cx="671945" cy="5334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800" i="1" dirty="0" smtClean="0">
                <a:latin typeface="Calibri Light" charset="0"/>
                <a:ea typeface="Calibri Light" charset="0"/>
                <a:cs typeface="Calibri Light" charset="0"/>
              </a:rPr>
              <a:t>0</a:t>
            </a:r>
            <a:endParaRPr lang="en-US" sz="2800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09600" y="1980000"/>
            <a:ext cx="671945" cy="5334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800" i="1" dirty="0" smtClean="0">
                <a:latin typeface="Calibri Light" charset="0"/>
                <a:ea typeface="Calibri Light" charset="0"/>
                <a:cs typeface="Calibri Light" charset="0"/>
              </a:rPr>
              <a:t>1</a:t>
            </a:r>
            <a:endParaRPr lang="en-US" sz="2800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71200" y="1980000"/>
            <a:ext cx="671945" cy="5334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800" i="1" dirty="0" smtClean="0">
                <a:latin typeface="Calibri Light" charset="0"/>
                <a:ea typeface="Calibri Light" charset="0"/>
                <a:cs typeface="Calibri Light" charset="0"/>
              </a:rPr>
              <a:t>2</a:t>
            </a:r>
            <a:endParaRPr lang="en-US" sz="2800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950800" y="1980000"/>
            <a:ext cx="671945" cy="5334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800" i="1" dirty="0" smtClean="0">
                <a:latin typeface="Calibri Light" charset="0"/>
                <a:ea typeface="Calibri Light" charset="0"/>
                <a:cs typeface="Calibri Light" charset="0"/>
              </a:rPr>
              <a:t>3</a:t>
            </a:r>
            <a:endParaRPr lang="en-US" sz="2800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48400" y="1980000"/>
            <a:ext cx="671945" cy="5334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800" i="1" dirty="0" smtClean="0">
                <a:latin typeface="Calibri Light" charset="0"/>
                <a:ea typeface="Calibri Light" charset="0"/>
                <a:cs typeface="Calibri Light" charset="0"/>
              </a:rPr>
              <a:t>4</a:t>
            </a:r>
            <a:endParaRPr lang="en-US" sz="2800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913600" y="1980000"/>
            <a:ext cx="671945" cy="5334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800" i="1" dirty="0" smtClean="0">
                <a:latin typeface="Calibri Light" charset="0"/>
                <a:ea typeface="Calibri Light" charset="0"/>
                <a:cs typeface="Calibri Light" charset="0"/>
              </a:rPr>
              <a:t>5</a:t>
            </a:r>
            <a:endParaRPr lang="en-US" sz="2800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422000" y="1980000"/>
            <a:ext cx="671945" cy="5334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800" i="1" dirty="0" smtClean="0">
                <a:latin typeface="Calibri Light" charset="0"/>
                <a:ea typeface="Calibri Light" charset="0"/>
                <a:cs typeface="Calibri Light" charset="0"/>
              </a:rPr>
              <a:t>6</a:t>
            </a:r>
            <a:endParaRPr lang="en-US" sz="2800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916000" y="1980000"/>
            <a:ext cx="671945" cy="53347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i="1" dirty="0">
                <a:latin typeface="Calibri Light" charset="0"/>
                <a:ea typeface="Calibri Light" charset="0"/>
                <a:cs typeface="Calibri Light" charset="0"/>
              </a:rPr>
              <a:t>B</a:t>
            </a:r>
            <a:r>
              <a:rPr lang="en-US" sz="2800" i="1" dirty="0" smtClean="0">
                <a:latin typeface="Calibri Light" charset="0"/>
                <a:ea typeface="Calibri Light" charset="0"/>
                <a:cs typeface="Calibri Light" charset="0"/>
              </a:rPr>
              <a:t>7</a:t>
            </a:r>
            <a:endParaRPr lang="en-US" sz="2800" i="1" dirty="0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Helvetica</vt:lpstr>
      <vt:lpstr>Helvetica Light</vt:lpstr>
      <vt:lpstr>Helvetica Neue</vt:lpstr>
      <vt:lpstr>White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HARDIK JAIN</cp:lastModifiedBy>
  <cp:revision>7</cp:revision>
  <cp:lastPrinted>2017-11-18T22:13:06Z</cp:lastPrinted>
  <dcterms:modified xsi:type="dcterms:W3CDTF">2017-11-18T22:41:16Z</dcterms:modified>
</cp:coreProperties>
</file>