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73" r:id="rId3"/>
    <p:sldId id="374" r:id="rId4"/>
    <p:sldId id="375" r:id="rId5"/>
    <p:sldId id="376" r:id="rId6"/>
    <p:sldId id="377" r:id="rId7"/>
    <p:sldId id="369" r:id="rId8"/>
    <p:sldId id="370" r:id="rId9"/>
    <p:sldId id="372" r:id="rId10"/>
  </p:sldIdLst>
  <p:sldSz cx="12192000" cy="68580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6A954B-2AD5-DC41-A46B-C209DA3BC225}">
          <p14:sldIdLst>
            <p14:sldId id="256"/>
            <p14:sldId id="373"/>
            <p14:sldId id="374"/>
            <p14:sldId id="375"/>
            <p14:sldId id="376"/>
            <p14:sldId id="377"/>
          </p14:sldIdLst>
        </p14:section>
        <p14:section name="无标题的节" id="{5073E701-611C-3A4A-910B-A64B34A27C0D}">
          <p14:sldIdLst>
            <p14:sldId id="369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1"/>
    <p:restoredTop sz="94743"/>
  </p:normalViewPr>
  <p:slideViewPr>
    <p:cSldViewPr snapToGrid="0" snapToObjects="1">
      <p:cViewPr>
        <p:scale>
          <a:sx n="87" d="100"/>
          <a:sy n="87" d="100"/>
        </p:scale>
        <p:origin x="1440" y="1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CB7EB-171A-9647-B19B-6355E9FF01B4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27C5E-9677-D940-A24A-F9273A8D0C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01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7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9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77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4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6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38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8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42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54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4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6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D123-A7F1-2546-8B0B-488CB21064AC}" type="datetimeFigureOut">
              <a:rPr kumimoji="1" lang="zh-CN" altLang="en-US" smtClean="0"/>
              <a:t>2017/10/21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BA11-ABF1-574B-870E-3E427ED9A7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12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Slide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deck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6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99" y="2808514"/>
            <a:ext cx="7070272" cy="117565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Memory Controller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52700" y="702129"/>
            <a:ext cx="1208315" cy="99604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4671" y="702129"/>
            <a:ext cx="1208315" cy="99604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96642" y="702128"/>
            <a:ext cx="1208315" cy="99604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414657" y="702127"/>
            <a:ext cx="1208315" cy="99604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 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190014" y="1200148"/>
            <a:ext cx="96338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-Right Arrow 10"/>
          <p:cNvSpPr/>
          <p:nvPr/>
        </p:nvSpPr>
        <p:spPr>
          <a:xfrm rot="16200000">
            <a:off x="2601685" y="2072366"/>
            <a:ext cx="1110345" cy="361952"/>
          </a:xfrm>
          <a:prstGeom prst="left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 rot="16200000">
            <a:off x="4254271" y="2072363"/>
            <a:ext cx="1110345" cy="361952"/>
          </a:xfrm>
          <a:prstGeom prst="left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 rot="16200000">
            <a:off x="5844948" y="2072364"/>
            <a:ext cx="1110345" cy="361952"/>
          </a:xfrm>
          <a:prstGeom prst="left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 rot="16200000">
            <a:off x="8485412" y="2072363"/>
            <a:ext cx="1110345" cy="361952"/>
          </a:xfrm>
          <a:prstGeom prst="left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52699" y="4392861"/>
            <a:ext cx="785135" cy="239935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Bank0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60988" y="4392861"/>
            <a:ext cx="785135" cy="239935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Bank1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78828" y="4392861"/>
            <a:ext cx="785135" cy="239935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Bank2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329690" y="4392861"/>
            <a:ext cx="785135" cy="239935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BankM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743084" y="5592537"/>
            <a:ext cx="241031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5150" y="3265295"/>
            <a:ext cx="9780877" cy="406320"/>
            <a:chOff x="838200" y="3414150"/>
            <a:chExt cx="9780877" cy="406320"/>
          </a:xfrm>
          <a:noFill/>
        </p:grpSpPr>
        <p:grpSp>
          <p:nvGrpSpPr>
            <p:cNvPr id="3" name="Group 2"/>
            <p:cNvGrpSpPr/>
            <p:nvPr/>
          </p:nvGrpSpPr>
          <p:grpSpPr>
            <a:xfrm>
              <a:off x="7274516" y="3414150"/>
              <a:ext cx="3344561" cy="406320"/>
              <a:chOff x="8426825" y="3438099"/>
              <a:chExt cx="3344561" cy="40632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8426825" y="3439141"/>
                <a:ext cx="1188551" cy="405278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CH2:CH0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615376" y="3438099"/>
                <a:ext cx="2156010" cy="405278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OFFSET3:OFFSET0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092103" y="3414150"/>
              <a:ext cx="1188551" cy="40527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BA2:BA0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8200" y="3419535"/>
              <a:ext cx="1646030" cy="399893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CA5:CA0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881179" y="3270679"/>
            <a:ext cx="3607873" cy="3998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RA13:RA0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3922" y="713678"/>
            <a:ext cx="6222380" cy="892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CPU: Single Core</a:t>
            </a:r>
            <a:endParaRPr lang="en-US" sz="3200"/>
          </a:p>
        </p:txBody>
      </p:sp>
      <p:grpSp>
        <p:nvGrpSpPr>
          <p:cNvPr id="8" name="Group 7"/>
          <p:cNvGrpSpPr/>
          <p:nvPr/>
        </p:nvGrpSpPr>
        <p:grpSpPr>
          <a:xfrm>
            <a:off x="5929407" y="1768365"/>
            <a:ext cx="251410" cy="560486"/>
            <a:chOff x="5609063" y="1115122"/>
            <a:chExt cx="490654" cy="1338146"/>
          </a:xfrm>
        </p:grpSpPr>
        <p:sp>
          <p:nvSpPr>
            <p:cNvPr id="3" name="Rectangle 2"/>
            <p:cNvSpPr/>
            <p:nvPr/>
          </p:nvSpPr>
          <p:spPr>
            <a:xfrm>
              <a:off x="5609063" y="1115122"/>
              <a:ext cx="490654" cy="1338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613662" y="1376313"/>
              <a:ext cx="485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13662" y="1766912"/>
              <a:ext cx="485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9063" y="2136128"/>
              <a:ext cx="485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6055112" y="1605776"/>
            <a:ext cx="0" cy="16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43922" y="2479681"/>
            <a:ext cx="6222380" cy="892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Reorder Buffer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>
            <a:off x="6055112" y="2328851"/>
            <a:ext cx="0" cy="150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03482" y="2801589"/>
            <a:ext cx="1205070" cy="248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Decoding Unit</a:t>
            </a:r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7903482" y="3101274"/>
            <a:ext cx="1205070" cy="2482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Encoding Unit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3026373" y="3371779"/>
            <a:ext cx="1276142" cy="2606003"/>
            <a:chOff x="2825651" y="2658101"/>
            <a:chExt cx="1276142" cy="2606003"/>
          </a:xfrm>
        </p:grpSpPr>
        <p:grpSp>
          <p:nvGrpSpPr>
            <p:cNvPr id="31" name="Group 30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DB0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endCxn id="18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8" idx="2"/>
                <a:endCxn id="22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DB1</a:t>
                </a:r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DB3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8" idx="2"/>
              <a:endCxn id="44" idx="0"/>
            </p:cNvCxnSpPr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Rectangle 53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DB2</a:t>
                </a:r>
                <a:endParaRPr lang="en-US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7422976" y="3378944"/>
            <a:ext cx="1276142" cy="2606003"/>
            <a:chOff x="2825651" y="2658101"/>
            <a:chExt cx="1276142" cy="2606003"/>
          </a:xfrm>
        </p:grpSpPr>
        <p:grpSp>
          <p:nvGrpSpPr>
            <p:cNvPr id="67" name="Group 66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PB4</a:t>
                </a:r>
                <a:endParaRPr lang="en-US" dirty="0"/>
              </a:p>
            </p:txBody>
          </p:sp>
          <p:cxnSp>
            <p:nvCxnSpPr>
              <p:cNvPr id="99" name="Straight Arrow Connector 98"/>
              <p:cNvCxnSpPr>
                <a:endCxn id="82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82" idx="2"/>
                <a:endCxn id="86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3156617" y="2663419"/>
              <a:ext cx="252979" cy="2600685"/>
              <a:chOff x="2824082" y="2658101"/>
              <a:chExt cx="252979" cy="260068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88"/>
              <p:cNvSpPr/>
              <p:nvPr/>
            </p:nvSpPr>
            <p:spPr>
              <a:xfrm>
                <a:off x="2824082" y="3892271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PB5</a:t>
                </a:r>
                <a:endParaRPr lang="en-US" dirty="0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PB7</a:t>
              </a:r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PB6</a:t>
                </a:r>
                <a:endParaRPr lang="en-US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6026844" y="3378944"/>
            <a:ext cx="1276142" cy="2606003"/>
            <a:chOff x="2825651" y="2658101"/>
            <a:chExt cx="1276142" cy="260600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Rectangle 137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PB0</a:t>
                </a:r>
                <a:endParaRPr lang="en-US" dirty="0"/>
              </a:p>
            </p:txBody>
          </p:sp>
          <p:cxnSp>
            <p:nvCxnSpPr>
              <p:cNvPr id="139" name="Straight Arrow Connector 138"/>
              <p:cNvCxnSpPr>
                <a:endCxn id="122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2" idx="2"/>
                <a:endCxn id="126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PB1</a:t>
                </a:r>
                <a:endParaRPr lang="en-US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ctangle 109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PB3</a:t>
              </a:r>
              <a:endParaRPr lang="en-US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52" idx="2"/>
              <a:endCxn id="148" idx="0"/>
            </p:cNvCxnSpPr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PB2</a:t>
                </a:r>
                <a:endParaRPr lang="en-US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2837596" y="3600745"/>
            <a:ext cx="6328706" cy="905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212355" y="3543112"/>
            <a:ext cx="24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 Controller</a:t>
            </a:r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4530376" y="3373626"/>
            <a:ext cx="1276142" cy="2606003"/>
            <a:chOff x="2825651" y="2658101"/>
            <a:chExt cx="1276142" cy="2606003"/>
          </a:xfrm>
        </p:grpSpPr>
        <p:grpSp>
          <p:nvGrpSpPr>
            <p:cNvPr id="190" name="Group 189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DB4</a:t>
                </a:r>
                <a:endParaRPr lang="en-US" dirty="0"/>
              </a:p>
            </p:txBody>
          </p:sp>
          <p:cxnSp>
            <p:nvCxnSpPr>
              <p:cNvPr id="222" name="Straight Arrow Connector 221"/>
              <p:cNvCxnSpPr>
                <a:endCxn id="205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205" idx="2"/>
                <a:endCxn id="209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DB5</a:t>
                </a:r>
                <a:endParaRPr lang="en-US" dirty="0"/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DB7</a:t>
              </a:r>
              <a:endParaRPr lang="en-US" dirty="0"/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Rectangle 198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DB6</a:t>
                </a:r>
                <a:endParaRPr lang="en-US" dirty="0"/>
              </a:p>
            </p:txBody>
          </p:sp>
          <p:cxnSp>
            <p:nvCxnSpPr>
              <p:cNvPr id="200" name="Straight Arrow Connector 19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9" name="TextBox 228"/>
          <p:cNvSpPr txBox="1"/>
          <p:nvPr/>
        </p:nvSpPr>
        <p:spPr>
          <a:xfrm>
            <a:off x="6275603" y="1715152"/>
            <a:ext cx="10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231" name="Elbow Connector 230"/>
          <p:cNvCxnSpPr>
            <a:endCxn id="2" idx="1"/>
          </p:cNvCxnSpPr>
          <p:nvPr/>
        </p:nvCxnSpPr>
        <p:spPr>
          <a:xfrm rot="10800000">
            <a:off x="2943922" y="1159727"/>
            <a:ext cx="6222382" cy="4819902"/>
          </a:xfrm>
          <a:prstGeom prst="bentConnector3">
            <a:avLst>
              <a:gd name="adj1" fmla="val 1223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1550020" y="2801589"/>
            <a:ext cx="1393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11" idx="1"/>
          </p:cNvCxnSpPr>
          <p:nvPr/>
        </p:nvCxnSpPr>
        <p:spPr>
          <a:xfrm flipH="1" flipV="1">
            <a:off x="1550020" y="2917347"/>
            <a:ext cx="1393902" cy="8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2967" y="5661701"/>
            <a:ext cx="102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 smtClean="0"/>
          </a:p>
        </p:txBody>
      </p:sp>
      <p:sp>
        <p:nvSpPr>
          <p:cNvPr id="242" name="TextBox 241"/>
          <p:cNvSpPr txBox="1"/>
          <p:nvPr/>
        </p:nvSpPr>
        <p:spPr>
          <a:xfrm>
            <a:off x="1728664" y="2335110"/>
            <a:ext cx="102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51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3922" y="713678"/>
            <a:ext cx="6222380" cy="892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CPU: Multiple Cores</a:t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29407" y="1768365"/>
            <a:ext cx="251410" cy="560486"/>
            <a:chOff x="5609063" y="1115122"/>
            <a:chExt cx="490654" cy="1338146"/>
          </a:xfrm>
        </p:grpSpPr>
        <p:sp>
          <p:nvSpPr>
            <p:cNvPr id="3" name="Rectangle 2"/>
            <p:cNvSpPr/>
            <p:nvPr/>
          </p:nvSpPr>
          <p:spPr>
            <a:xfrm>
              <a:off x="5609063" y="1115122"/>
              <a:ext cx="490654" cy="1338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613662" y="1376313"/>
              <a:ext cx="485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13662" y="1766912"/>
              <a:ext cx="485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9063" y="2136128"/>
              <a:ext cx="485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6055112" y="1605776"/>
            <a:ext cx="0" cy="162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43922" y="2479681"/>
            <a:ext cx="6222380" cy="892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Reorder Buffer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>
            <a:off x="6055112" y="2328851"/>
            <a:ext cx="0" cy="150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03482" y="2801589"/>
            <a:ext cx="1205070" cy="2482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Decoding Unit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7903482" y="3101274"/>
            <a:ext cx="1205070" cy="2482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Encoding Unit</a:t>
            </a:r>
            <a:endParaRPr lang="en-US" sz="12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3026373" y="3371779"/>
            <a:ext cx="1276142" cy="2606003"/>
            <a:chOff x="2825651" y="2658101"/>
            <a:chExt cx="1276142" cy="2606003"/>
          </a:xfrm>
        </p:grpSpPr>
        <p:grpSp>
          <p:nvGrpSpPr>
            <p:cNvPr id="31" name="Group 30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DB0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>
                <a:endCxn id="18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8" idx="2"/>
                <a:endCxn id="22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DB1</a:t>
                </a:r>
                <a:endParaRPr lang="en-US" dirty="0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DB3</a:t>
              </a:r>
              <a:endParaRPr lang="en-US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8" idx="2"/>
              <a:endCxn id="44" idx="0"/>
            </p:cNvCxnSpPr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Rectangle 53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DB2</a:t>
                </a:r>
                <a:endParaRPr lang="en-US" dirty="0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7422976" y="3378944"/>
            <a:ext cx="1276142" cy="2606003"/>
            <a:chOff x="2825651" y="2658101"/>
            <a:chExt cx="1276142" cy="2606003"/>
          </a:xfrm>
        </p:grpSpPr>
        <p:grpSp>
          <p:nvGrpSpPr>
            <p:cNvPr id="67" name="Group 66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PB4</a:t>
                </a:r>
                <a:endParaRPr lang="en-US" dirty="0"/>
              </a:p>
            </p:txBody>
          </p:sp>
          <p:cxnSp>
            <p:nvCxnSpPr>
              <p:cNvPr id="99" name="Straight Arrow Connector 98"/>
              <p:cNvCxnSpPr>
                <a:endCxn id="82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82" idx="2"/>
                <a:endCxn id="86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3156617" y="2663419"/>
              <a:ext cx="252979" cy="2600685"/>
              <a:chOff x="2824082" y="2658101"/>
              <a:chExt cx="252979" cy="260068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88"/>
              <p:cNvSpPr/>
              <p:nvPr/>
            </p:nvSpPr>
            <p:spPr>
              <a:xfrm>
                <a:off x="2824082" y="3892271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PB5</a:t>
                </a:r>
                <a:endParaRPr lang="en-US" dirty="0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PB7</a:t>
              </a:r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PB6</a:t>
                </a:r>
                <a:endParaRPr lang="en-US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6026844" y="3378944"/>
            <a:ext cx="1276142" cy="2606003"/>
            <a:chOff x="2825651" y="2658101"/>
            <a:chExt cx="1276142" cy="260600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Rectangle 137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PB0</a:t>
                </a:r>
                <a:endParaRPr lang="en-US" dirty="0"/>
              </a:p>
            </p:txBody>
          </p:sp>
          <p:cxnSp>
            <p:nvCxnSpPr>
              <p:cNvPr id="139" name="Straight Arrow Connector 138"/>
              <p:cNvCxnSpPr>
                <a:endCxn id="122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2" idx="2"/>
                <a:endCxn id="126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PB1</a:t>
                </a:r>
                <a:endParaRPr lang="en-US" dirty="0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ctangle 109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PB3</a:t>
              </a:r>
              <a:endParaRPr lang="en-US" dirty="0"/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PB2</a:t>
                </a:r>
                <a:endParaRPr lang="en-US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2837596" y="3600745"/>
            <a:ext cx="6328706" cy="905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5212355" y="3543112"/>
            <a:ext cx="24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 Controller</a:t>
            </a:r>
            <a:endParaRPr lang="en-US"/>
          </a:p>
        </p:txBody>
      </p:sp>
      <p:grpSp>
        <p:nvGrpSpPr>
          <p:cNvPr id="189" name="Group 188"/>
          <p:cNvGrpSpPr/>
          <p:nvPr/>
        </p:nvGrpSpPr>
        <p:grpSpPr>
          <a:xfrm>
            <a:off x="4530376" y="3373626"/>
            <a:ext cx="1276142" cy="2606003"/>
            <a:chOff x="2825651" y="2658101"/>
            <a:chExt cx="1276142" cy="2606003"/>
          </a:xfrm>
        </p:grpSpPr>
        <p:grpSp>
          <p:nvGrpSpPr>
            <p:cNvPr id="190" name="Group 189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225" name="Rectangle 224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DB4</a:t>
                </a:r>
                <a:endParaRPr lang="en-US" dirty="0"/>
              </a:p>
            </p:txBody>
          </p:sp>
          <p:cxnSp>
            <p:nvCxnSpPr>
              <p:cNvPr id="222" name="Straight Arrow Connector 221"/>
              <p:cNvCxnSpPr>
                <a:endCxn id="205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205" idx="2"/>
                <a:endCxn id="209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DB5</a:t>
                </a:r>
                <a:endParaRPr lang="en-US" dirty="0"/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DB7</a:t>
              </a:r>
              <a:endParaRPr lang="en-US" dirty="0"/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Rectangle 198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DB6</a:t>
                </a:r>
                <a:endParaRPr lang="en-US" dirty="0"/>
              </a:p>
            </p:txBody>
          </p:sp>
          <p:cxnSp>
            <p:nvCxnSpPr>
              <p:cNvPr id="200" name="Straight Arrow Connector 19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9" name="TextBox 228"/>
          <p:cNvSpPr txBox="1"/>
          <p:nvPr/>
        </p:nvSpPr>
        <p:spPr>
          <a:xfrm>
            <a:off x="6275603" y="1715152"/>
            <a:ext cx="102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231" name="Elbow Connector 230"/>
          <p:cNvCxnSpPr>
            <a:endCxn id="2" idx="1"/>
          </p:cNvCxnSpPr>
          <p:nvPr/>
        </p:nvCxnSpPr>
        <p:spPr>
          <a:xfrm rot="10800000">
            <a:off x="2943922" y="1159727"/>
            <a:ext cx="6222382" cy="4819902"/>
          </a:xfrm>
          <a:prstGeom prst="bentConnector3">
            <a:avLst>
              <a:gd name="adj1" fmla="val 1223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1550020" y="2801589"/>
            <a:ext cx="1393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11" idx="1"/>
          </p:cNvCxnSpPr>
          <p:nvPr/>
        </p:nvCxnSpPr>
        <p:spPr>
          <a:xfrm flipH="1" flipV="1">
            <a:off x="1550020" y="2917347"/>
            <a:ext cx="1393902" cy="8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2967" y="5661701"/>
            <a:ext cx="102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 smtClean="0"/>
          </a:p>
        </p:txBody>
      </p:sp>
      <p:sp>
        <p:nvSpPr>
          <p:cNvPr id="242" name="TextBox 241"/>
          <p:cNvSpPr txBox="1"/>
          <p:nvPr/>
        </p:nvSpPr>
        <p:spPr>
          <a:xfrm>
            <a:off x="1728664" y="2335110"/>
            <a:ext cx="102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 smtClean="0"/>
          </a:p>
        </p:txBody>
      </p:sp>
      <p:sp>
        <p:nvSpPr>
          <p:cNvPr id="181" name="Rectangle 180"/>
          <p:cNvSpPr/>
          <p:nvPr/>
        </p:nvSpPr>
        <p:spPr>
          <a:xfrm>
            <a:off x="3424395" y="1241666"/>
            <a:ext cx="811514" cy="3155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0</a:t>
            </a:r>
            <a:endParaRPr lang="en-US" sz="1200" dirty="0"/>
          </a:p>
        </p:txBody>
      </p:sp>
      <p:sp>
        <p:nvSpPr>
          <p:cNvPr id="182" name="Rectangle 181"/>
          <p:cNvSpPr/>
          <p:nvPr/>
        </p:nvSpPr>
        <p:spPr>
          <a:xfrm>
            <a:off x="4342235" y="1245011"/>
            <a:ext cx="811514" cy="3155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1</a:t>
            </a:r>
            <a:endParaRPr lang="en-US" sz="1200" dirty="0"/>
          </a:p>
        </p:txBody>
      </p:sp>
      <p:sp>
        <p:nvSpPr>
          <p:cNvPr id="183" name="Rectangle 182"/>
          <p:cNvSpPr/>
          <p:nvPr/>
        </p:nvSpPr>
        <p:spPr>
          <a:xfrm>
            <a:off x="5260075" y="1244954"/>
            <a:ext cx="811514" cy="3155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2</a:t>
            </a:r>
            <a:endParaRPr lang="en-US" sz="1200" dirty="0"/>
          </a:p>
        </p:txBody>
      </p:sp>
      <p:sp>
        <p:nvSpPr>
          <p:cNvPr id="184" name="Rectangle 183"/>
          <p:cNvSpPr/>
          <p:nvPr/>
        </p:nvSpPr>
        <p:spPr>
          <a:xfrm>
            <a:off x="6177915" y="1248299"/>
            <a:ext cx="811514" cy="3155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3</a:t>
            </a:r>
            <a:endParaRPr lang="en-US" sz="1200" dirty="0"/>
          </a:p>
        </p:txBody>
      </p:sp>
      <p:sp>
        <p:nvSpPr>
          <p:cNvPr id="185" name="Rectangle 184"/>
          <p:cNvSpPr/>
          <p:nvPr/>
        </p:nvSpPr>
        <p:spPr>
          <a:xfrm>
            <a:off x="7097604" y="1250989"/>
            <a:ext cx="811514" cy="3155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4</a:t>
            </a:r>
            <a:endParaRPr lang="en-US" sz="1200" dirty="0"/>
          </a:p>
        </p:txBody>
      </p:sp>
      <p:sp>
        <p:nvSpPr>
          <p:cNvPr id="186" name="Rectangle 185"/>
          <p:cNvSpPr/>
          <p:nvPr/>
        </p:nvSpPr>
        <p:spPr>
          <a:xfrm>
            <a:off x="8015444" y="1254334"/>
            <a:ext cx="811514" cy="3155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Core 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642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3922" y="713678"/>
            <a:ext cx="6222380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CPU: Multiple Cores</a:t>
            </a:r>
            <a:br>
              <a:rPr lang="en-US" sz="3200" dirty="0" smtClean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29407" y="1768365"/>
            <a:ext cx="251410" cy="560486"/>
            <a:chOff x="5609063" y="1115122"/>
            <a:chExt cx="490654" cy="1338146"/>
          </a:xfrm>
          <a:noFill/>
        </p:grpSpPr>
        <p:sp>
          <p:nvSpPr>
            <p:cNvPr id="3" name="Rectangle 2"/>
            <p:cNvSpPr/>
            <p:nvPr/>
          </p:nvSpPr>
          <p:spPr>
            <a:xfrm>
              <a:off x="5609063" y="1115122"/>
              <a:ext cx="490654" cy="133814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613662" y="1376313"/>
              <a:ext cx="48548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13662" y="1766912"/>
              <a:ext cx="48548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9063" y="2136128"/>
              <a:ext cx="48548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6055112" y="1605776"/>
            <a:ext cx="0" cy="16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943922" y="2479681"/>
            <a:ext cx="6222380" cy="892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Reorder Buffer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>
            <a:off x="6055112" y="2328851"/>
            <a:ext cx="0" cy="150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03482" y="2801589"/>
            <a:ext cx="1205070" cy="24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Decoding Unit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03482" y="3101274"/>
            <a:ext cx="1205070" cy="24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Encoding Unit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026373" y="3371779"/>
            <a:ext cx="1276142" cy="2606003"/>
            <a:chOff x="2825651" y="2658101"/>
            <a:chExt cx="1276142" cy="2606003"/>
          </a:xfrm>
          <a:noFill/>
        </p:grpSpPr>
        <p:grpSp>
          <p:nvGrpSpPr>
            <p:cNvPr id="31" name="Group 30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17" name="Group 1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DB0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endCxn id="18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8" idx="2"/>
                <a:endCxn id="22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33" name="Group 32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DB1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  <a:grpFill/>
          </p:grpSpPr>
          <p:sp>
            <p:nvSpPr>
              <p:cNvPr id="48" name="Rectangle 47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DB3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8" idx="2"/>
              <a:endCxn id="44" idx="0"/>
            </p:cNvCxnSpPr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53" name="Group 52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Rectangle 53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DB2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7422976" y="3378944"/>
            <a:ext cx="1276142" cy="2606003"/>
            <a:chOff x="2825651" y="2658101"/>
            <a:chExt cx="1276142" cy="2606003"/>
          </a:xfrm>
          <a:noFill/>
        </p:grpSpPr>
        <p:grpSp>
          <p:nvGrpSpPr>
            <p:cNvPr id="67" name="Group 66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97" name="Group 9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PB4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Arrow Connector 98"/>
              <p:cNvCxnSpPr>
                <a:endCxn id="82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82" idx="2"/>
                <a:endCxn id="86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3156617" y="2663419"/>
              <a:ext cx="252979" cy="2600685"/>
              <a:chOff x="2824082" y="2658101"/>
              <a:chExt cx="252979" cy="2600685"/>
            </a:xfrm>
            <a:grpFill/>
          </p:grpSpPr>
          <p:grpSp>
            <p:nvGrpSpPr>
              <p:cNvPr id="88" name="Group 8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ectangle 88"/>
              <p:cNvSpPr/>
              <p:nvPr/>
            </p:nvSpPr>
            <p:spPr>
              <a:xfrm>
                <a:off x="2824082" y="3892271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PB5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  <a:grpFill/>
          </p:grpSpPr>
          <p:sp>
            <p:nvSpPr>
              <p:cNvPr id="84" name="Rectangle 83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PB7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75" name="Group 74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PB6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/>
          <p:cNvGrpSpPr/>
          <p:nvPr/>
        </p:nvGrpSpPr>
        <p:grpSpPr>
          <a:xfrm>
            <a:off x="6026844" y="3378944"/>
            <a:ext cx="1276142" cy="2606003"/>
            <a:chOff x="2825651" y="2658101"/>
            <a:chExt cx="1276142" cy="2606003"/>
          </a:xfrm>
          <a:noFill/>
        </p:grpSpPr>
        <p:grpSp>
          <p:nvGrpSpPr>
            <p:cNvPr id="107" name="Group 106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137" name="Group 136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Rectangle 137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PB0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9" name="Straight Arrow Connector 138"/>
              <p:cNvCxnSpPr>
                <a:endCxn id="122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22" idx="2"/>
                <a:endCxn id="126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128" name="Group 12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PB1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  <a:grpFill/>
          </p:grpSpPr>
          <p:sp>
            <p:nvSpPr>
              <p:cNvPr id="124" name="Rectangle 123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ctangle 109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PB3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115" name="Group 114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PB2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7" name="Rectangle 186"/>
          <p:cNvSpPr/>
          <p:nvPr/>
        </p:nvSpPr>
        <p:spPr>
          <a:xfrm>
            <a:off x="2837596" y="3600745"/>
            <a:ext cx="6328706" cy="905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4530376" y="3373626"/>
            <a:ext cx="1276142" cy="2606003"/>
            <a:chOff x="2825651" y="2658101"/>
            <a:chExt cx="1276142" cy="2606003"/>
          </a:xfrm>
          <a:noFill/>
        </p:grpSpPr>
        <p:grpSp>
          <p:nvGrpSpPr>
            <p:cNvPr id="190" name="Group 189"/>
            <p:cNvGrpSpPr/>
            <p:nvPr/>
          </p:nvGrpSpPr>
          <p:grpSpPr>
            <a:xfrm>
              <a:off x="2825651" y="2658101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220" name="Group 219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225" name="Rectangle 224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DB4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" name="Straight Arrow Connector 221"/>
              <p:cNvCxnSpPr>
                <a:endCxn id="205" idx="0"/>
              </p:cNvCxnSpPr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205" idx="2"/>
                <a:endCxn id="209" idx="0"/>
              </p:cNvCxnSpPr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/>
            <p:cNvGrpSpPr/>
            <p:nvPr/>
          </p:nvGrpSpPr>
          <p:grpSpPr>
            <a:xfrm>
              <a:off x="3158186" y="2663419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211" name="Group 210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216" name="Rectangle 215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DB5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/>
            <p:cNvGrpSpPr/>
            <p:nvPr/>
          </p:nvGrpSpPr>
          <p:grpSpPr>
            <a:xfrm>
              <a:off x="3850383" y="3101703"/>
              <a:ext cx="251410" cy="560486"/>
              <a:chOff x="5609063" y="1115122"/>
              <a:chExt cx="490654" cy="1338146"/>
            </a:xfrm>
            <a:grpFill/>
          </p:grpSpPr>
          <p:sp>
            <p:nvSpPr>
              <p:cNvPr id="207" name="Rectangle 206"/>
              <p:cNvSpPr/>
              <p:nvPr/>
            </p:nvSpPr>
            <p:spPr>
              <a:xfrm>
                <a:off x="5609063" y="1115122"/>
                <a:ext cx="490654" cy="133814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5613662" y="1376313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5613662" y="1766912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5609063" y="2136128"/>
                <a:ext cx="48548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Rectangle 192"/>
            <p:cNvSpPr/>
            <p:nvPr/>
          </p:nvSpPr>
          <p:spPr>
            <a:xfrm>
              <a:off x="3850383" y="3880624"/>
              <a:ext cx="248759" cy="11597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DB7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Straight Arrow Connector 193"/>
            <p:cNvCxnSpPr/>
            <p:nvPr/>
          </p:nvCxnSpPr>
          <p:spPr>
            <a:xfrm>
              <a:off x="3969700" y="2658101"/>
              <a:ext cx="1326" cy="44360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>
              <a:off x="3974763" y="3662189"/>
              <a:ext cx="1325" cy="2184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H="1">
              <a:off x="3986692" y="5040351"/>
              <a:ext cx="1325" cy="2184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/>
            <p:cNvGrpSpPr/>
            <p:nvPr/>
          </p:nvGrpSpPr>
          <p:grpSpPr>
            <a:xfrm>
              <a:off x="3493121" y="2658101"/>
              <a:ext cx="251410" cy="2600685"/>
              <a:chOff x="2825651" y="2658101"/>
              <a:chExt cx="251410" cy="2600685"/>
            </a:xfrm>
            <a:grpFill/>
          </p:grpSpPr>
          <p:grpSp>
            <p:nvGrpSpPr>
              <p:cNvPr id="198" name="Group 197"/>
              <p:cNvGrpSpPr/>
              <p:nvPr/>
            </p:nvGrpSpPr>
            <p:grpSpPr>
              <a:xfrm>
                <a:off x="2825651" y="3101703"/>
                <a:ext cx="251410" cy="560486"/>
                <a:chOff x="5609063" y="1115122"/>
                <a:chExt cx="490654" cy="1338146"/>
              </a:xfrm>
              <a:grpFill/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5609063" y="1115122"/>
                  <a:ext cx="490654" cy="133814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5613662" y="1376313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>
                  <a:off x="5613662" y="1766912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/>
                <p:cNvCxnSpPr/>
                <p:nvPr/>
              </p:nvCxnSpPr>
              <p:spPr>
                <a:xfrm>
                  <a:off x="5609063" y="2136128"/>
                  <a:ext cx="485480" cy="0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Rectangle 198"/>
              <p:cNvSpPr/>
              <p:nvPr/>
            </p:nvSpPr>
            <p:spPr>
              <a:xfrm>
                <a:off x="2825651" y="3880624"/>
                <a:ext cx="248759" cy="115972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DB6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0" name="Straight Arrow Connector 199"/>
              <p:cNvCxnSpPr/>
              <p:nvPr/>
            </p:nvCxnSpPr>
            <p:spPr>
              <a:xfrm>
                <a:off x="2950030" y="2658101"/>
                <a:ext cx="1326" cy="44360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 flipH="1">
                <a:off x="2950031" y="3662189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2961960" y="5040351"/>
                <a:ext cx="1325" cy="21843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9" name="TextBox 228"/>
          <p:cNvSpPr txBox="1"/>
          <p:nvPr/>
        </p:nvSpPr>
        <p:spPr>
          <a:xfrm>
            <a:off x="6275603" y="1715152"/>
            <a:ext cx="10247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Request</a:t>
            </a:r>
          </a:p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cxnSp>
        <p:nvCxnSpPr>
          <p:cNvPr id="231" name="Elbow Connector 230"/>
          <p:cNvCxnSpPr>
            <a:endCxn id="2" idx="1"/>
          </p:cNvCxnSpPr>
          <p:nvPr/>
        </p:nvCxnSpPr>
        <p:spPr>
          <a:xfrm rot="10800000">
            <a:off x="2943922" y="1159727"/>
            <a:ext cx="6222382" cy="4819902"/>
          </a:xfrm>
          <a:prstGeom prst="bentConnector3">
            <a:avLst>
              <a:gd name="adj1" fmla="val 1223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1550020" y="2801589"/>
            <a:ext cx="1393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11" idx="1"/>
          </p:cNvCxnSpPr>
          <p:nvPr/>
        </p:nvCxnSpPr>
        <p:spPr>
          <a:xfrm flipH="1" flipV="1">
            <a:off x="1550020" y="2917347"/>
            <a:ext cx="1393902" cy="8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2967" y="5661701"/>
            <a:ext cx="10247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 smtClean="0"/>
          </a:p>
        </p:txBody>
      </p:sp>
      <p:sp>
        <p:nvSpPr>
          <p:cNvPr id="242" name="TextBox 241"/>
          <p:cNvSpPr txBox="1"/>
          <p:nvPr/>
        </p:nvSpPr>
        <p:spPr>
          <a:xfrm>
            <a:off x="1728664" y="2335110"/>
            <a:ext cx="10247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</a:t>
            </a:r>
            <a:endParaRPr lang="en-US" dirty="0" smtClean="0"/>
          </a:p>
        </p:txBody>
      </p:sp>
      <p:sp>
        <p:nvSpPr>
          <p:cNvPr id="181" name="Rectangle 180"/>
          <p:cNvSpPr/>
          <p:nvPr/>
        </p:nvSpPr>
        <p:spPr>
          <a:xfrm>
            <a:off x="3424395" y="1241666"/>
            <a:ext cx="811514" cy="31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342235" y="1245011"/>
            <a:ext cx="811514" cy="31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5260075" y="1244954"/>
            <a:ext cx="811514" cy="31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177915" y="1248299"/>
            <a:ext cx="811514" cy="31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7097604" y="1250989"/>
            <a:ext cx="811514" cy="31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015444" y="1254334"/>
            <a:ext cx="811514" cy="31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 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822239" y="3716072"/>
            <a:ext cx="18669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Memory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storage map 1-Coding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69901" y="1720029"/>
            <a:ext cx="868178" cy="4406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457365" y="1720029"/>
            <a:ext cx="868178" cy="4406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003" y="1720029"/>
            <a:ext cx="868178" cy="4406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170733" y="1720029"/>
            <a:ext cx="868178" cy="44061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66728" y="2944719"/>
            <a:ext cx="11575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269901" y="1720029"/>
            <a:ext cx="868178" cy="23791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</a:p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269901" y="4099127"/>
            <a:ext cx="868178" cy="101272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Parity</a:t>
            </a:r>
          </a:p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269901" y="5111853"/>
            <a:ext cx="868178" cy="10143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Cross bank coding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9901" y="1417638"/>
            <a:ext cx="8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0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57365" y="1385372"/>
            <a:ext cx="8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81003" y="1353106"/>
            <a:ext cx="8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170733" y="1320841"/>
            <a:ext cx="86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2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storage map 2-Coding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59294" y="2931637"/>
            <a:ext cx="11575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61380" y="1690175"/>
            <a:ext cx="747598" cy="44061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</a:p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644641" y="1732717"/>
            <a:ext cx="650630" cy="4393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Parity</a:t>
            </a:r>
          </a:p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255141" y="1732717"/>
            <a:ext cx="766438" cy="43934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Cross bank coding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69901" y="1325478"/>
            <a:ext cx="8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0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457365" y="1385372"/>
            <a:ext cx="8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9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25039" y="1320841"/>
            <a:ext cx="86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10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55140" y="1320841"/>
            <a:ext cx="86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15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417360" y="1754704"/>
            <a:ext cx="742322" cy="43934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Cross bank coding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490209" y="1350695"/>
            <a:ext cx="86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14</a:t>
            </a:r>
            <a:endParaRPr kumimoji="1"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325544" y="1740835"/>
            <a:ext cx="650630" cy="4393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Parity</a:t>
            </a:r>
          </a:p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4493539" y="1691776"/>
            <a:ext cx="747598" cy="44061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Data</a:t>
            </a:r>
          </a:p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644640" y="1371504"/>
            <a:ext cx="86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Bank 13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801583" y="2971512"/>
            <a:ext cx="11575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9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924164" y="4621749"/>
            <a:ext cx="7286636" cy="500067"/>
            <a:chOff x="1293018" y="4329112"/>
            <a:chExt cx="7286636" cy="500067"/>
          </a:xfrm>
        </p:grpSpPr>
        <p:sp>
          <p:nvSpPr>
            <p:cNvPr id="8" name="Rectangle 7"/>
            <p:cNvSpPr/>
            <p:nvPr/>
          </p:nvSpPr>
          <p:spPr>
            <a:xfrm>
              <a:off x="1293018" y="4329116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0218" y="4329116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7418" y="4329116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4618" y="4329116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1818" y="4329115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79018" y="4329115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36218" y="4329114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3418" y="4329115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50618" y="4329115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53592" y="4329114"/>
              <a:ext cx="457200" cy="5000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07936" y="4329114"/>
              <a:ext cx="457200" cy="5000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765136" y="4329114"/>
              <a:ext cx="457200" cy="5000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13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16623" y="4329113"/>
              <a:ext cx="457200" cy="5000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14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68110" y="4329113"/>
              <a:ext cx="457200" cy="500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122454" y="4329112"/>
              <a:ext cx="457200" cy="500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16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96392" y="4329113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24164" y="3097556"/>
            <a:ext cx="7286636" cy="500067"/>
            <a:chOff x="1293018" y="4329112"/>
            <a:chExt cx="7286636" cy="500067"/>
          </a:xfrm>
        </p:grpSpPr>
        <p:sp>
          <p:nvSpPr>
            <p:cNvPr id="31" name="Rectangle 30"/>
            <p:cNvSpPr/>
            <p:nvPr/>
          </p:nvSpPr>
          <p:spPr>
            <a:xfrm>
              <a:off x="1293018" y="4329116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1</a:t>
              </a:r>
              <a:endParaRPr lang="en-US" sz="2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50218" y="4329116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07418" y="4329116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4618" y="4329116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1818" y="4329115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79018" y="4329115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6218" y="4329114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93418" y="4329115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50618" y="4329115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9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3592" y="4329114"/>
              <a:ext cx="457200" cy="5000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936" y="4329114"/>
              <a:ext cx="457200" cy="5000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65136" y="4329114"/>
              <a:ext cx="457200" cy="5000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216623" y="4329113"/>
              <a:ext cx="457200" cy="50006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68110" y="4329113"/>
              <a:ext cx="457200" cy="500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122454" y="4329112"/>
              <a:ext cx="457200" cy="500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16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96392" y="4329113"/>
              <a:ext cx="457200" cy="50006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10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705730" y="3164182"/>
            <a:ext cx="7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Row 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99553" y="4621748"/>
            <a:ext cx="76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Row 2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2924164" y="2607276"/>
            <a:ext cx="4560574" cy="0"/>
          </a:xfrm>
          <a:prstGeom prst="line">
            <a:avLst/>
          </a:prstGeom>
          <a:ln w="6350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84738" y="2607276"/>
            <a:ext cx="1814518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250394" y="2607276"/>
            <a:ext cx="960406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24364" y="219634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Banks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13338" y="21120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Parity Banks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50394" y="189889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Cross </a:t>
            </a:r>
            <a:br>
              <a:rPr lang="en-US"/>
            </a:br>
            <a:r>
              <a:rPr lang="en-US"/>
              <a:t>Parity </a:t>
            </a:r>
            <a:r>
              <a:rPr lang="en-US" dirty="0"/>
              <a:t>Banks</a:t>
            </a:r>
          </a:p>
        </p:txBody>
      </p:sp>
      <p:sp>
        <p:nvSpPr>
          <p:cNvPr id="58" name="Left Brace 57"/>
          <p:cNvSpPr/>
          <p:nvPr/>
        </p:nvSpPr>
        <p:spPr>
          <a:xfrm rot="16200000">
            <a:off x="5142496" y="1413076"/>
            <a:ext cx="123910" cy="4560574"/>
          </a:xfrm>
          <a:prstGeom prst="leftBrace">
            <a:avLst>
              <a:gd name="adj1" fmla="val 8333"/>
              <a:gd name="adj2" fmla="val 49692"/>
            </a:avLst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16200000">
            <a:off x="8347875" y="2783481"/>
            <a:ext cx="88244" cy="1814518"/>
          </a:xfrm>
          <a:prstGeom prst="leftBrace">
            <a:avLst>
              <a:gd name="adj1" fmla="val 8333"/>
              <a:gd name="adj2" fmla="val 49692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 rot="16200000">
            <a:off x="9705793" y="3240081"/>
            <a:ext cx="98473" cy="911545"/>
          </a:xfrm>
          <a:prstGeom prst="leftBrace">
            <a:avLst>
              <a:gd name="adj1" fmla="val 8333"/>
              <a:gd name="adj2" fmla="val 4969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/>
          <p:cNvSpPr/>
          <p:nvPr/>
        </p:nvSpPr>
        <p:spPr>
          <a:xfrm rot="5400000" flipV="1">
            <a:off x="5148209" y="2259051"/>
            <a:ext cx="123910" cy="4560574"/>
          </a:xfrm>
          <a:prstGeom prst="leftBrace">
            <a:avLst>
              <a:gd name="adj1" fmla="val 8333"/>
              <a:gd name="adj2" fmla="val 49692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/>
          <p:cNvSpPr/>
          <p:nvPr/>
        </p:nvSpPr>
        <p:spPr>
          <a:xfrm rot="5400000" flipV="1">
            <a:off x="8353588" y="3629456"/>
            <a:ext cx="88244" cy="1814518"/>
          </a:xfrm>
          <a:prstGeom prst="leftBrace">
            <a:avLst>
              <a:gd name="adj1" fmla="val 8333"/>
              <a:gd name="adj2" fmla="val 49692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/>
          <p:cNvSpPr/>
          <p:nvPr/>
        </p:nvSpPr>
        <p:spPr>
          <a:xfrm rot="5400000" flipV="1">
            <a:off x="9705793" y="4071417"/>
            <a:ext cx="98473" cy="911545"/>
          </a:xfrm>
          <a:prstGeom prst="leftBrace">
            <a:avLst>
              <a:gd name="adj1" fmla="val 8333"/>
              <a:gd name="adj2" fmla="val 49692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V="1">
            <a:off x="5145959" y="2730329"/>
            <a:ext cx="3246038" cy="346768"/>
          </a:xfrm>
          <a:custGeom>
            <a:avLst/>
            <a:gdLst>
              <a:gd name="connsiteX0" fmla="*/ 0 w 3214254"/>
              <a:gd name="connsiteY0" fmla="*/ 55418 h 346768"/>
              <a:gd name="connsiteX1" fmla="*/ 2161309 w 3214254"/>
              <a:gd name="connsiteY1" fmla="*/ 346363 h 346768"/>
              <a:gd name="connsiteX2" fmla="*/ 3214254 w 3214254"/>
              <a:gd name="connsiteY2" fmla="*/ 0 h 34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254" h="346768">
                <a:moveTo>
                  <a:pt x="0" y="55418"/>
                </a:moveTo>
                <a:cubicBezTo>
                  <a:pt x="812800" y="205508"/>
                  <a:pt x="1625600" y="355599"/>
                  <a:pt x="2161309" y="346363"/>
                </a:cubicBezTo>
                <a:cubicBezTo>
                  <a:pt x="2697018" y="337127"/>
                  <a:pt x="3214254" y="0"/>
                  <a:pt x="3214254" y="0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981564" y="5162726"/>
            <a:ext cx="3246038" cy="405575"/>
          </a:xfrm>
          <a:custGeom>
            <a:avLst/>
            <a:gdLst>
              <a:gd name="connsiteX0" fmla="*/ 0 w 3214254"/>
              <a:gd name="connsiteY0" fmla="*/ 55418 h 346768"/>
              <a:gd name="connsiteX1" fmla="*/ 2161309 w 3214254"/>
              <a:gd name="connsiteY1" fmla="*/ 346363 h 346768"/>
              <a:gd name="connsiteX2" fmla="*/ 3214254 w 3214254"/>
              <a:gd name="connsiteY2" fmla="*/ 0 h 34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254" h="346768">
                <a:moveTo>
                  <a:pt x="0" y="55418"/>
                </a:moveTo>
                <a:cubicBezTo>
                  <a:pt x="812800" y="205508"/>
                  <a:pt x="1625600" y="355599"/>
                  <a:pt x="2161309" y="346363"/>
                </a:cubicBezTo>
                <a:cubicBezTo>
                  <a:pt x="2697018" y="337127"/>
                  <a:pt x="3214254" y="0"/>
                  <a:pt x="3214254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5195277" y="3752603"/>
            <a:ext cx="4582075" cy="736270"/>
          </a:xfrm>
          <a:custGeom>
            <a:avLst/>
            <a:gdLst>
              <a:gd name="connsiteX0" fmla="*/ 10075 w 4582075"/>
              <a:gd name="connsiteY0" fmla="*/ 736270 h 736270"/>
              <a:gd name="connsiteX1" fmla="*/ 532589 w 4582075"/>
              <a:gd name="connsiteY1" fmla="*/ 498763 h 736270"/>
              <a:gd name="connsiteX2" fmla="*/ 3442043 w 4582075"/>
              <a:gd name="connsiteY2" fmla="*/ 391885 h 736270"/>
              <a:gd name="connsiteX3" fmla="*/ 4225815 w 4582075"/>
              <a:gd name="connsiteY3" fmla="*/ 368135 h 736270"/>
              <a:gd name="connsiteX4" fmla="*/ 4582075 w 4582075"/>
              <a:gd name="connsiteY4" fmla="*/ 0 h 7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2075" h="736270">
                <a:moveTo>
                  <a:pt x="10075" y="736270"/>
                </a:moveTo>
                <a:cubicBezTo>
                  <a:pt x="-14666" y="646215"/>
                  <a:pt x="-39406" y="556160"/>
                  <a:pt x="532589" y="498763"/>
                </a:cubicBezTo>
                <a:cubicBezTo>
                  <a:pt x="1104584" y="441365"/>
                  <a:pt x="3442043" y="391885"/>
                  <a:pt x="3442043" y="391885"/>
                </a:cubicBezTo>
                <a:cubicBezTo>
                  <a:pt x="4057581" y="370114"/>
                  <a:pt x="4035810" y="433449"/>
                  <a:pt x="4225815" y="368135"/>
                </a:cubicBezTo>
                <a:cubicBezTo>
                  <a:pt x="4415820" y="302821"/>
                  <a:pt x="4538532" y="61356"/>
                  <a:pt x="458207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5193475" y="3764479"/>
            <a:ext cx="4583876" cy="712519"/>
          </a:xfrm>
          <a:custGeom>
            <a:avLst/>
            <a:gdLst>
              <a:gd name="connsiteX0" fmla="*/ 0 w 4583876"/>
              <a:gd name="connsiteY0" fmla="*/ 0 h 712519"/>
              <a:gd name="connsiteX1" fmla="*/ 1888177 w 4583876"/>
              <a:gd name="connsiteY1" fmla="*/ 391886 h 712519"/>
              <a:gd name="connsiteX2" fmla="*/ 3562598 w 4583876"/>
              <a:gd name="connsiteY2" fmla="*/ 558140 h 712519"/>
              <a:gd name="connsiteX3" fmla="*/ 4583876 w 4583876"/>
              <a:gd name="connsiteY3" fmla="*/ 712519 h 71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3876" h="712519">
                <a:moveTo>
                  <a:pt x="0" y="0"/>
                </a:moveTo>
                <a:cubicBezTo>
                  <a:pt x="647205" y="149431"/>
                  <a:pt x="1294411" y="298863"/>
                  <a:pt x="1888177" y="391886"/>
                </a:cubicBezTo>
                <a:cubicBezTo>
                  <a:pt x="2481943" y="484909"/>
                  <a:pt x="3113315" y="504701"/>
                  <a:pt x="3562598" y="558140"/>
                </a:cubicBezTo>
                <a:cubicBezTo>
                  <a:pt x="4011881" y="611579"/>
                  <a:pt x="4583876" y="712519"/>
                  <a:pt x="4583876" y="712519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970235" y="3790142"/>
            <a:ext cx="156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Parity </a:t>
            </a:r>
            <a:r>
              <a:rPr lang="en-US" b="1">
                <a:solidFill>
                  <a:srgbClr val="002060"/>
                </a:solidFill>
              </a:rPr>
              <a:t>banks across rows 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3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241</Words>
  <Application>Microsoft Macintosh PowerPoint</Application>
  <PresentationFormat>Widescreen</PresentationFormat>
  <Paragraphs>173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宋体</vt:lpstr>
      <vt:lpstr>Arial</vt:lpstr>
      <vt:lpstr>Office 主题</vt:lpstr>
      <vt:lpstr>Slide 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storage map 1-Coding</vt:lpstr>
      <vt:lpstr>Data storage map 2-Coding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</dc:title>
  <dc:creator>hu</dc:creator>
  <cp:lastModifiedBy>HARDIK JAIN</cp:lastModifiedBy>
  <cp:revision>32</cp:revision>
  <cp:lastPrinted>2017-10-21T16:21:42Z</cp:lastPrinted>
  <dcterms:created xsi:type="dcterms:W3CDTF">2016-04-17T03:32:50Z</dcterms:created>
  <dcterms:modified xsi:type="dcterms:W3CDTF">2017-10-21T16:30:23Z</dcterms:modified>
</cp:coreProperties>
</file>