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5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03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2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7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94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43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2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5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4212F-B19B-4BB7-A6FF-32D6C5B6AB97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24F5F-CEE1-4052-8211-2114C818CE5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ffingtonpost.com.au/adam-macdougall/australias-position-on-the-international-laziness-ranking-sugge_a_230607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0CBED-4EA3-4B74-9061-BB0AEE8E3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268" y="810727"/>
            <a:ext cx="6275667" cy="5534713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A07E4-E556-4871-8493-0922B4307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21" y="2825916"/>
            <a:ext cx="3659246" cy="2639835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Project 1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93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id="{EF05B0E7-8809-4C1E-80FE-1602EF477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2" b="19683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FC7A-9FA6-4DBC-BB2D-7451D95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961" y="512147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175-661B-433F-B095-7CA61D0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1D1A-C7F2-4E3E-80F2-B5B91B84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036" y="2759995"/>
            <a:ext cx="61992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Matthew (“Matt”)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Previous roles: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3000" dirty="0"/>
              <a:t>Lecturer/Psychologist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3000" dirty="0"/>
              <a:t>Social/Market/Employee Research</a:t>
            </a:r>
            <a:endParaRPr lang="en-AU" sz="2800" dirty="0"/>
          </a:p>
          <a:p>
            <a:pPr>
              <a:buFont typeface="Arial" panose="020B0604020202020204" pitchFamily="34" charset="0"/>
              <a:buChar char="•"/>
            </a:pPr>
            <a:endParaRPr lang="en-AU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56560-61E9-4A6F-BA8E-51821950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19" y="2294688"/>
            <a:ext cx="2258009" cy="2825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30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C9BAF-F216-4F6E-9EAE-710C867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AU" dirty="0"/>
              <a:t>Project Overview</a:t>
            </a:r>
          </a:p>
        </p:txBody>
      </p:sp>
      <p:pic>
        <p:nvPicPr>
          <p:cNvPr id="4" name="Picture 3" descr="Image result for pokemon go">
            <a:extLst>
              <a:ext uri="{FF2B5EF4-FFF2-40B4-BE49-F238E27FC236}">
                <a16:creationId xmlns:a16="http://schemas.microsoft.com/office/drawing/2014/main" id="{C82F1D9B-9EB7-40BF-970F-91553B24DDB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r="28874" b="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861B-341E-4633-9599-E9832A84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720648"/>
            <a:ext cx="6368142" cy="36701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4400" b="1" dirty="0"/>
              <a:t>Pokémon Go!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200" dirty="0"/>
              <a:t>One of the most successful games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200" dirty="0"/>
              <a:t>Requires users to ‘find’ </a:t>
            </a:r>
            <a:r>
              <a:rPr lang="en-US" sz="4200" dirty="0" err="1"/>
              <a:t>Pokemon</a:t>
            </a:r>
            <a:r>
              <a:rPr lang="en-US" sz="4200" dirty="0"/>
              <a:t> in wild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800" dirty="0"/>
              <a:t>Users physically ‘active’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4200" dirty="0"/>
          </a:p>
        </p:txBody>
      </p:sp>
    </p:spTree>
    <p:extLst>
      <p:ext uri="{BB962C8B-B14F-4D97-AF65-F5344CB8AC3E}">
        <p14:creationId xmlns:p14="http://schemas.microsoft.com/office/powerpoint/2010/main" val="115738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Image result for lazy person">
            <a:extLst>
              <a:ext uri="{FF2B5EF4-FFF2-40B4-BE49-F238E27FC236}">
                <a16:creationId xmlns:a16="http://schemas.microsoft.com/office/drawing/2014/main" id="{D9495471-1413-41AA-B6D3-38353B0AC17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" b="73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F583B-AFB0-4BEE-9763-8DD733E8A6C8}"/>
              </a:ext>
            </a:extLst>
          </p:cNvPr>
          <p:cNvSpPr/>
          <p:nvPr/>
        </p:nvSpPr>
        <p:spPr>
          <a:xfrm>
            <a:off x="0" y="0"/>
            <a:ext cx="3969327" cy="371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b="1" i="1" dirty="0"/>
              <a:t>But what is there for “lazy” people?</a:t>
            </a:r>
          </a:p>
        </p:txBody>
      </p:sp>
    </p:spTree>
    <p:extLst>
      <p:ext uri="{BB962C8B-B14F-4D97-AF65-F5344CB8AC3E}">
        <p14:creationId xmlns:p14="http://schemas.microsoft.com/office/powerpoint/2010/main" val="253242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CBD5A-08B4-4E52-9D08-F5CC5804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AU" dirty="0"/>
              <a:t>Market Opportunity!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BDD1D3-E0C9-4E5E-90AE-B3692C6849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1171" y="1907457"/>
            <a:ext cx="6909801" cy="2884841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326F-BE59-4A6D-9B54-22044295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4" y="2664136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600" dirty="0"/>
              <a:t>Large market for ‘lazy’ inactive gamers!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9986A-FD5A-4A15-BA07-D9672F5050F3}"/>
              </a:ext>
            </a:extLst>
          </p:cNvPr>
          <p:cNvSpPr/>
          <p:nvPr/>
        </p:nvSpPr>
        <p:spPr>
          <a:xfrm>
            <a:off x="2070435" y="6043939"/>
            <a:ext cx="10661073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AU" sz="11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https://www.huffingtonpost.com.au/adam-macdougall/australias-position-on-the-international-laziness-ranking-sugge_a_23060785/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4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E5FC5-D1F1-4CD9-AC1A-F90EFE9234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646" y="512148"/>
            <a:ext cx="6275667" cy="5534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58F69-BB14-4899-A42D-5098BAAD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AU" sz="4400" dirty="0"/>
              <a:t>General project experience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119-27D3-4B16-A265-6DEFDE5B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General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/>
              <a:t>“Brute Force”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/>
              <a:t>Dictionary Frustrations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800" dirty="0"/>
              <a:t>List and Dictionary Comprehension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dirty="0"/>
              <a:t>(Thank you Jacob </a:t>
            </a:r>
            <a:r>
              <a:rPr lang="en-AU" sz="2000" dirty="0">
                <a:sym typeface="Wingdings" panose="05000000000000000000" pitchFamily="2" charset="2"/>
              </a:rPr>
              <a:t>)</a:t>
            </a:r>
            <a:endParaRPr lang="en-AU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DF8A2-1EAD-4F4F-AE89-3989AF4BCC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7" y="634946"/>
            <a:ext cx="7031454" cy="5586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01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0B73-FB80-492E-AE56-0B388566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AU" dirty="0"/>
              <a:t>Function in “Focus”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C667A-AF57-41A4-B199-131DDF60FA69}"/>
              </a:ext>
            </a:extLst>
          </p:cNvPr>
          <p:cNvPicPr/>
          <p:nvPr/>
        </p:nvPicPr>
        <p:blipFill rotWithShape="1">
          <a:blip r:embed="rId2"/>
          <a:srcRect r="17113" b="1"/>
          <a:stretch/>
        </p:blipFill>
        <p:spPr>
          <a:xfrm>
            <a:off x="491171" y="640072"/>
            <a:ext cx="6909801" cy="53144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4EF-7157-4B51-9B52-9E99FF5B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Player power (Q7)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Why picked? – </a:t>
            </a:r>
            <a:r>
              <a:rPr lang="en-US" sz="2800" dirty="0"/>
              <a:t>Not sure why just a positive experience</a:t>
            </a:r>
            <a:endParaRPr lang="en-A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Requirement:  </a:t>
            </a:r>
            <a:r>
              <a:rPr lang="en-AU" sz="2800" dirty="0"/>
              <a:t>Function that calculates a player's "power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98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0B73-FB80-492E-AE56-0B388566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AU" dirty="0"/>
              <a:t>Function in “Focus”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4EF-7157-4B51-9B52-9E99FF5B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124" y="1181130"/>
            <a:ext cx="6847117" cy="30916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4000" b="1" dirty="0"/>
              <a:t>Return/error handling:</a:t>
            </a:r>
            <a:r>
              <a:rPr lang="en-AU" sz="4000" dirty="0"/>
              <a:t> Trying to consider irregular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5D1BE-2FBE-4A2E-87EB-EC2332F98B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1447" y="3429000"/>
            <a:ext cx="9949106" cy="2339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411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Introduction to self</vt:lpstr>
      <vt:lpstr>Project Overview</vt:lpstr>
      <vt:lpstr>PowerPoint Presentation</vt:lpstr>
      <vt:lpstr>Market Opportunity!</vt:lpstr>
      <vt:lpstr>PowerPoint Presentation</vt:lpstr>
      <vt:lpstr>General project experience</vt:lpstr>
      <vt:lpstr>Function in “Focus”</vt:lpstr>
      <vt:lpstr>Function in “Focus”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Walford</dc:creator>
  <cp:lastModifiedBy>Matthew Walford</cp:lastModifiedBy>
  <cp:revision>1</cp:revision>
  <dcterms:created xsi:type="dcterms:W3CDTF">2019-12-17T06:13:13Z</dcterms:created>
  <dcterms:modified xsi:type="dcterms:W3CDTF">2019-12-17T06:14:14Z</dcterms:modified>
</cp:coreProperties>
</file>