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97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7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97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77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09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06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24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1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4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72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16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DE9C-7031-405B-B7A9-11D1A3C48657}" type="datetimeFigureOut">
              <a:rPr lang="en-AU" smtClean="0"/>
              <a:t>1/02/2021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91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4AB410-AF68-4ACF-8176-B21E43EF4988}"/>
              </a:ext>
            </a:extLst>
          </p:cNvPr>
          <p:cNvSpPr/>
          <p:nvPr/>
        </p:nvSpPr>
        <p:spPr>
          <a:xfrm>
            <a:off x="3570632" y="4307232"/>
            <a:ext cx="2126159" cy="151868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89CE5-16CE-4583-9BB6-3DD7F2BCFD2C}"/>
              </a:ext>
            </a:extLst>
          </p:cNvPr>
          <p:cNvSpPr/>
          <p:nvPr/>
        </p:nvSpPr>
        <p:spPr>
          <a:xfrm>
            <a:off x="9124317" y="4307232"/>
            <a:ext cx="2126159" cy="1518685"/>
          </a:xfrm>
          <a:prstGeom prst="rect">
            <a:avLst/>
          </a:prstGeom>
          <a:solidFill>
            <a:schemeClr val="accent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/>
              <a:t>HVD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751F1-756A-401E-8538-FD88AD96EDA6}"/>
              </a:ext>
            </a:extLst>
          </p:cNvPr>
          <p:cNvSpPr/>
          <p:nvPr/>
        </p:nvSpPr>
        <p:spPr>
          <a:xfrm>
            <a:off x="12331904" y="4307232"/>
            <a:ext cx="2126159" cy="1518685"/>
          </a:xfrm>
          <a:prstGeom prst="rect">
            <a:avLst/>
          </a:prstGeom>
          <a:solidFill>
            <a:schemeClr val="accent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/>
              <a:t>Accumulator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F4D01E-2061-4C2A-852B-F59F43413A83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4633708" y="2679654"/>
            <a:ext cx="4" cy="16275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B276FF1-F18C-479F-AA48-D26ADE4B290C}"/>
              </a:ext>
            </a:extLst>
          </p:cNvPr>
          <p:cNvSpPr/>
          <p:nvPr/>
        </p:nvSpPr>
        <p:spPr>
          <a:xfrm>
            <a:off x="9092990" y="7173619"/>
            <a:ext cx="1467898" cy="127709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MC Left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2FF495-A030-4F80-86EF-529D3065CA4F}"/>
              </a:ext>
            </a:extLst>
          </p:cNvPr>
          <p:cNvSpPr/>
          <p:nvPr/>
        </p:nvSpPr>
        <p:spPr>
          <a:xfrm>
            <a:off x="11219148" y="7173619"/>
            <a:ext cx="1467898" cy="127709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MC Right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7486C1-0D3E-43C1-96F0-3C0A773121A4}"/>
              </a:ext>
            </a:extLst>
          </p:cNvPr>
          <p:cNvCxnSpPr>
            <a:stCxn id="5" idx="2"/>
          </p:cNvCxnSpPr>
          <p:nvPr/>
        </p:nvCxnSpPr>
        <p:spPr>
          <a:xfrm flipH="1">
            <a:off x="10187393" y="5825917"/>
            <a:ext cx="3" cy="67237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547AF6-79FE-4E06-86F5-0D90FC33C0A8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1953096" y="6513064"/>
            <a:ext cx="0" cy="66055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9921B8-2658-4ADC-A82F-38CD7DCAF919}"/>
              </a:ext>
            </a:extLst>
          </p:cNvPr>
          <p:cNvCxnSpPr/>
          <p:nvPr/>
        </p:nvCxnSpPr>
        <p:spPr>
          <a:xfrm>
            <a:off x="10890015" y="6513064"/>
            <a:ext cx="106308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CA2BAE-6D5C-40EA-9D94-393C3859626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9826939" y="6513064"/>
            <a:ext cx="1" cy="66055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6F38DE-2C3C-44BE-9650-59406F070F06}"/>
              </a:ext>
            </a:extLst>
          </p:cNvPr>
          <p:cNvCxnSpPr/>
          <p:nvPr/>
        </p:nvCxnSpPr>
        <p:spPr>
          <a:xfrm flipH="1">
            <a:off x="9826938" y="6513064"/>
            <a:ext cx="1063078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2A8687-7268-4183-BA3E-B18F72444F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0187393" y="2776124"/>
            <a:ext cx="4" cy="15311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C3B122-678E-4BE8-BBCA-C0B90853C49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507552" y="5066574"/>
            <a:ext cx="106308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F2A6A5-98EC-4417-8025-4A789904282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633712" y="5825917"/>
            <a:ext cx="0" cy="1404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83C3E6-A48D-41AB-891C-14CDC5D2BE0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96791" y="5066575"/>
            <a:ext cx="342752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0E7948-61F1-4A8B-925F-D31DAC3C1F3C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11250476" y="5066575"/>
            <a:ext cx="1081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CA4DCB-9E37-4CF8-8444-6943F0821A10}"/>
              </a:ext>
            </a:extLst>
          </p:cNvPr>
          <p:cNvSpPr txBox="1"/>
          <p:nvPr/>
        </p:nvSpPr>
        <p:spPr>
          <a:xfrm>
            <a:off x="6337906" y="3326309"/>
            <a:ext cx="1221769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126" dirty="0"/>
              <a:t>Firewall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203FDD-2FD1-41D6-965F-915DE3D8C7B0}"/>
              </a:ext>
            </a:extLst>
          </p:cNvPr>
          <p:cNvSpPr txBox="1"/>
          <p:nvPr/>
        </p:nvSpPr>
        <p:spPr>
          <a:xfrm>
            <a:off x="11628969" y="46972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6DC907-C22D-411B-8010-532C3237B2C1}"/>
              </a:ext>
            </a:extLst>
          </p:cNvPr>
          <p:cNvSpPr txBox="1"/>
          <p:nvPr/>
        </p:nvSpPr>
        <p:spPr>
          <a:xfrm>
            <a:off x="7307122" y="470602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F151B9-17BB-4B91-923A-E2A8028E7E9D}"/>
              </a:ext>
            </a:extLst>
          </p:cNvPr>
          <p:cNvSpPr txBox="1"/>
          <p:nvPr/>
        </p:nvSpPr>
        <p:spPr>
          <a:xfrm>
            <a:off x="10210032" y="61180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5C2D76-87A7-49CD-88D1-288047A57215}"/>
              </a:ext>
            </a:extLst>
          </p:cNvPr>
          <p:cNvSpPr txBox="1"/>
          <p:nvPr/>
        </p:nvSpPr>
        <p:spPr>
          <a:xfrm>
            <a:off x="10198009" y="330877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413071-3C9A-4EE2-8295-66C919A792C9}"/>
              </a:ext>
            </a:extLst>
          </p:cNvPr>
          <p:cNvSpPr txBox="1"/>
          <p:nvPr/>
        </p:nvSpPr>
        <p:spPr>
          <a:xfrm>
            <a:off x="2951356" y="4706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0650B5-87B5-43AB-A620-D8923C04D714}"/>
              </a:ext>
            </a:extLst>
          </p:cNvPr>
          <p:cNvSpPr txBox="1"/>
          <p:nvPr/>
        </p:nvSpPr>
        <p:spPr>
          <a:xfrm>
            <a:off x="4656349" y="63248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CBB8DA-51A3-4EA2-BE21-18394B9FB363}"/>
              </a:ext>
            </a:extLst>
          </p:cNvPr>
          <p:cNvSpPr txBox="1"/>
          <p:nvPr/>
        </p:nvSpPr>
        <p:spPr>
          <a:xfrm>
            <a:off x="4629609" y="325433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41AB8C-4282-4676-861F-D1A33EB31178}"/>
              </a:ext>
            </a:extLst>
          </p:cNvPr>
          <p:cNvCxnSpPr/>
          <p:nvPr/>
        </p:nvCxnSpPr>
        <p:spPr>
          <a:xfrm flipV="1">
            <a:off x="6247114" y="3771573"/>
            <a:ext cx="0" cy="536712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B034D57-EFFD-471C-A89C-8EBB1AB3F3CF}"/>
              </a:ext>
            </a:extLst>
          </p:cNvPr>
          <p:cNvCxnSpPr>
            <a:cxnSpLocks/>
          </p:cNvCxnSpPr>
          <p:nvPr/>
        </p:nvCxnSpPr>
        <p:spPr>
          <a:xfrm flipH="1">
            <a:off x="6247114" y="3745783"/>
            <a:ext cx="7319697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9E9C38-2761-40E5-9067-76758AD81C56}"/>
              </a:ext>
            </a:extLst>
          </p:cNvPr>
          <p:cNvSpPr txBox="1"/>
          <p:nvPr/>
        </p:nvSpPr>
        <p:spPr>
          <a:xfrm>
            <a:off x="886691" y="9850582"/>
            <a:ext cx="211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*Subject to Change*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7062C-A642-4FFC-9DDE-4AB78E18A1E0}"/>
              </a:ext>
            </a:extLst>
          </p:cNvPr>
          <p:cNvSpPr/>
          <p:nvPr/>
        </p:nvSpPr>
        <p:spPr>
          <a:xfrm>
            <a:off x="3570632" y="1452039"/>
            <a:ext cx="2126151" cy="122761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Steering Wheel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54FF02-CD65-4371-A757-79A721536AC1}"/>
              </a:ext>
            </a:extLst>
          </p:cNvPr>
          <p:cNvSpPr/>
          <p:nvPr/>
        </p:nvSpPr>
        <p:spPr>
          <a:xfrm>
            <a:off x="500967" y="4442800"/>
            <a:ext cx="2126151" cy="122761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Footwell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3D0096-15A1-4DF2-B36A-BB76A7A8A655}"/>
              </a:ext>
            </a:extLst>
          </p:cNvPr>
          <p:cNvSpPr/>
          <p:nvPr/>
        </p:nvSpPr>
        <p:spPr>
          <a:xfrm>
            <a:off x="3570641" y="7173619"/>
            <a:ext cx="2018214" cy="127708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Brake Light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444772-2887-4551-9FAA-C3FC708E9970}"/>
              </a:ext>
            </a:extLst>
          </p:cNvPr>
          <p:cNvSpPr/>
          <p:nvPr/>
        </p:nvSpPr>
        <p:spPr>
          <a:xfrm>
            <a:off x="9100996" y="1557460"/>
            <a:ext cx="2126151" cy="122761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Toblerone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906A5D-55B0-4EC3-9700-755F0B978A49}"/>
              </a:ext>
            </a:extLst>
          </p:cNvPr>
          <p:cNvSpPr/>
          <p:nvPr/>
        </p:nvSpPr>
        <p:spPr>
          <a:xfrm>
            <a:off x="6759864" y="7173617"/>
            <a:ext cx="2112374" cy="127708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Cooling Power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2B30967-3804-479E-AE67-D8BAC896D210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816051" y="5056607"/>
            <a:ext cx="6888" cy="21170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3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28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17</cp:revision>
  <dcterms:created xsi:type="dcterms:W3CDTF">2021-01-24T22:14:04Z</dcterms:created>
  <dcterms:modified xsi:type="dcterms:W3CDTF">2021-02-01T02:00:39Z</dcterms:modified>
</cp:coreProperties>
</file>