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E188-8A5C-472A-A0BC-C511B86D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0219B-3B0E-456C-88F3-46A982DD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B20F-CA51-4AD3-8F22-46CA59D5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F3A1-E374-43B5-BAC5-BC804E57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C496-1FEF-4179-AC9A-DF3756BD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18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F202-E851-49F7-87DD-0BE9EEF0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AF8DB-8E6E-4865-973A-F9392ED2A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9410-DACC-4F65-91CF-1BED5021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4010-AE04-42E8-8001-E43A34A1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37B9-8CCD-440F-B04D-C9ED110B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35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C2E78-70D1-405C-B088-90EEC9792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817A-3F30-489A-A9F1-E73DDBBB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48ED-2BF9-451D-8157-54424D6E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AA0C-C142-4498-9A0E-B69FFF7F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C871-83FB-424C-A593-EB1F6D1D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6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93A7-B2DE-498A-912B-9D5F2B0A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AD94-61E1-41D6-9AF8-E65D704C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7068-48BE-4D1B-B85B-FF96435E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4127-123A-48F4-BD59-35BAB2A8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4F3E-2ECB-49B9-8A45-4CCD9FAB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30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CFE0-5DDD-473C-9540-19241EE8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4C216-E930-45E2-B9A5-27786C37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DB2E-F244-497A-B5B4-A38ADAFA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94BC-9C45-46EB-B8B4-972EF90E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A225-F11D-45C2-9AD2-0A5BE10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7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B32-C186-481C-94A8-179C23C7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EE1E-C117-408E-A18A-3C479787C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D8CAB-E165-4D17-A6B3-F8494133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EFA3B-5875-4E5A-8035-40413C18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D5BB5-DA42-4BAB-849D-596CDB89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8328-989A-4CBF-83B1-C9716814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4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A31D-12EC-4C29-8946-76957691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5AC90-6556-4AB7-86E4-6C268D66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A77EC-B549-4E69-8BCD-06C3E82C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A05C-D953-4940-AA7C-79AB687CF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467B7-9736-4D28-81DD-AD3D0D054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DD0D4-1AE2-4C0B-ACD6-CDF4D2FF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E9473-914C-4F77-ADF3-98B131E2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E41C-BA64-4CA7-BBAA-28A02F32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40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B406-A85F-4F3F-ACF2-1F8EF59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B5DE6-EDF2-4767-B840-FDCB3E17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F37FE-45C5-4AEC-8F3A-0ADF3831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47249-FC7D-406D-9125-5F6287B3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36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FDFA1-43EA-48A5-B8A6-8B17D3AC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97F0F-D4CC-43D6-9D84-E60DDC7C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5DAF-8EF5-4193-8ED5-0E74F59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6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6612-1F4D-44B9-AFB6-2A5E11FB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EC43-3C18-4430-A648-D8425815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85AAB-B781-4E76-9AC9-22D49A6E5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61F6-EE0C-48B9-B9C3-3FF9821D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47A82-715B-422C-855E-2894E010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D651-8A8C-4668-B404-9F58FDCA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05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F98F-3BCD-4067-BFAF-117E0A70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1F749-3361-447D-B509-DEA8F4D3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EF96D-15CA-49D5-AE0B-583E49ED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79608-EC22-4991-ACD7-921EC71E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E1E6-1853-4EF8-A00C-ED4DA4FF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CA0FD-E256-419A-BA71-AE46588A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CA3AB-A502-40BE-B183-9484F6FB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67E3A-A617-40EF-974C-C02E692B7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402B-3D4C-409A-A1F9-B494E3C02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E2ED-AC02-4463-9A8B-17EEB3B79BC9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2C9B-255F-4F64-AEBC-BB0ADFB58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EA602-98D3-43BD-ADCC-14CC5A3B4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52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1932DE-A5B8-4107-9837-157C399424E0}"/>
              </a:ext>
            </a:extLst>
          </p:cNvPr>
          <p:cNvSpPr/>
          <p:nvPr/>
        </p:nvSpPr>
        <p:spPr>
          <a:xfrm>
            <a:off x="1766657" y="2015231"/>
            <a:ext cx="1642369" cy="1047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MoTeC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30441E-9C03-4A96-9327-9666D35EA32F}"/>
              </a:ext>
            </a:extLst>
          </p:cNvPr>
          <p:cNvSpPr/>
          <p:nvPr/>
        </p:nvSpPr>
        <p:spPr>
          <a:xfrm>
            <a:off x="4493581" y="596284"/>
            <a:ext cx="1642369" cy="104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Left  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00C1E3-251F-4FBF-B9B9-9C1CF6414F42}"/>
              </a:ext>
            </a:extLst>
          </p:cNvPr>
          <p:cNvSpPr/>
          <p:nvPr/>
        </p:nvSpPr>
        <p:spPr>
          <a:xfrm>
            <a:off x="4493581" y="3490404"/>
            <a:ext cx="1642369" cy="10475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Rear Node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0E5690-3575-4EF8-97DF-0AB881103CEF}"/>
              </a:ext>
            </a:extLst>
          </p:cNvPr>
          <p:cNvSpPr/>
          <p:nvPr/>
        </p:nvSpPr>
        <p:spPr>
          <a:xfrm>
            <a:off x="7911484" y="2015231"/>
            <a:ext cx="1642369" cy="10475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Dashboard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043C10-ADEA-4C20-BD77-A2E2BD1C4F95}"/>
              </a:ext>
            </a:extLst>
          </p:cNvPr>
          <p:cNvSpPr/>
          <p:nvPr/>
        </p:nvSpPr>
        <p:spPr>
          <a:xfrm>
            <a:off x="7911484" y="3490404"/>
            <a:ext cx="1642369" cy="104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CAC0B8-4B06-4FBA-9777-81D28111D3AC}"/>
              </a:ext>
            </a:extLst>
          </p:cNvPr>
          <p:cNvSpPr/>
          <p:nvPr/>
        </p:nvSpPr>
        <p:spPr>
          <a:xfrm>
            <a:off x="4493581" y="5205273"/>
            <a:ext cx="1642369" cy="104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Right Controller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4312C1-C78C-4F57-83A7-88AA307E67A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409026" y="2539014"/>
            <a:ext cx="4502458" cy="0"/>
          </a:xfrm>
          <a:prstGeom prst="line">
            <a:avLst/>
          </a:prstGeom>
          <a:ln w="317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502EAE-0430-4636-8656-2BC2680D94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314766" y="1643849"/>
            <a:ext cx="0" cy="1846555"/>
          </a:xfrm>
          <a:prstGeom prst="line">
            <a:avLst/>
          </a:prstGeom>
          <a:ln w="317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D6AE69-7E11-461B-9B93-15AA88DE8B2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314766" y="4537969"/>
            <a:ext cx="0" cy="66730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849A69-4475-49DE-BDCF-90DED6B1731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732669" y="3062796"/>
            <a:ext cx="0" cy="427608"/>
          </a:xfrm>
          <a:prstGeom prst="line">
            <a:avLst/>
          </a:prstGeom>
          <a:ln w="317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AE879-04AE-4181-A32D-BDCB2D196607}"/>
              </a:ext>
            </a:extLst>
          </p:cNvPr>
          <p:cNvCxnSpPr>
            <a:cxnSpLocks/>
          </p:cNvCxnSpPr>
          <p:nvPr/>
        </p:nvCxnSpPr>
        <p:spPr>
          <a:xfrm>
            <a:off x="1500327" y="4503652"/>
            <a:ext cx="1384916" cy="0"/>
          </a:xfrm>
          <a:prstGeom prst="line">
            <a:avLst/>
          </a:prstGeom>
          <a:ln w="317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F5199B-4ABD-49DF-BD53-4F3923052551}"/>
              </a:ext>
            </a:extLst>
          </p:cNvPr>
          <p:cNvCxnSpPr>
            <a:cxnSpLocks/>
          </p:cNvCxnSpPr>
          <p:nvPr/>
        </p:nvCxnSpPr>
        <p:spPr>
          <a:xfrm>
            <a:off x="1500327" y="4851361"/>
            <a:ext cx="138491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AC94DE-2860-4CF1-A82C-1FBAF0314612}"/>
              </a:ext>
            </a:extLst>
          </p:cNvPr>
          <p:cNvCxnSpPr>
            <a:cxnSpLocks/>
          </p:cNvCxnSpPr>
          <p:nvPr/>
        </p:nvCxnSpPr>
        <p:spPr>
          <a:xfrm>
            <a:off x="1500327" y="5215345"/>
            <a:ext cx="1384916" cy="0"/>
          </a:xfrm>
          <a:prstGeom prst="line">
            <a:avLst/>
          </a:prstGeom>
          <a:ln w="317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57F6DE-FA11-4F66-89A3-EA56F411EF87}"/>
              </a:ext>
            </a:extLst>
          </p:cNvPr>
          <p:cNvSpPr txBox="1"/>
          <p:nvPr/>
        </p:nvSpPr>
        <p:spPr>
          <a:xfrm>
            <a:off x="3040601" y="4666695"/>
            <a:ext cx="122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 2 250k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9B60ED-E3CA-43A2-A35E-BCBDC71D4DB0}"/>
              </a:ext>
            </a:extLst>
          </p:cNvPr>
          <p:cNvSpPr txBox="1"/>
          <p:nvPr/>
        </p:nvSpPr>
        <p:spPr>
          <a:xfrm>
            <a:off x="3040601" y="5036027"/>
            <a:ext cx="130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 3 500k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0DC964-5663-4917-A94E-316A656BEA30}"/>
              </a:ext>
            </a:extLst>
          </p:cNvPr>
          <p:cNvSpPr txBox="1"/>
          <p:nvPr/>
        </p:nvSpPr>
        <p:spPr>
          <a:xfrm>
            <a:off x="3040601" y="4318986"/>
            <a:ext cx="130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 1 250k</a:t>
            </a:r>
          </a:p>
        </p:txBody>
      </p:sp>
    </p:spTree>
    <p:extLst>
      <p:ext uri="{BB962C8B-B14F-4D97-AF65-F5344CB8AC3E}">
        <p14:creationId xmlns:p14="http://schemas.microsoft.com/office/powerpoint/2010/main" val="26123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3</cp:revision>
  <dcterms:created xsi:type="dcterms:W3CDTF">2021-04-26T07:50:28Z</dcterms:created>
  <dcterms:modified xsi:type="dcterms:W3CDTF">2021-06-25T04:39:09Z</dcterms:modified>
</cp:coreProperties>
</file>