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B8120-CE28-4A4F-B4A2-880920BD8D18}" v="3" dt="2021-03-12T00:38:33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4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8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4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62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291F-AE0F-41BE-B119-27851E3C0948}" type="datetimeFigureOut">
              <a:rPr lang="en-AU" smtClean="0"/>
              <a:t>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97D0-99F1-470F-9943-3430ABF309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969E4-E153-4F5D-86F8-793B4E237C0F}"/>
              </a:ext>
            </a:extLst>
          </p:cNvPr>
          <p:cNvSpPr/>
          <p:nvPr/>
        </p:nvSpPr>
        <p:spPr>
          <a:xfrm>
            <a:off x="2534317" y="2978726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Forward Electronics Node (Dash)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BFF2-1837-4B85-A6E7-A1BE8ADF6990}"/>
              </a:ext>
            </a:extLst>
          </p:cNvPr>
          <p:cNvSpPr/>
          <p:nvPr/>
        </p:nvSpPr>
        <p:spPr>
          <a:xfrm>
            <a:off x="8765019" y="3422072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Rear Electronics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EA372-D2B3-43D0-95A4-D505B2F91F0B}"/>
              </a:ext>
            </a:extLst>
          </p:cNvPr>
          <p:cNvSpPr/>
          <p:nvPr/>
        </p:nvSpPr>
        <p:spPr>
          <a:xfrm>
            <a:off x="8902467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Centre Electronics Node (HVD)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E731-DA09-4425-891B-6730FA972C39}"/>
              </a:ext>
            </a:extLst>
          </p:cNvPr>
          <p:cNvSpPr/>
          <p:nvPr/>
        </p:nvSpPr>
        <p:spPr>
          <a:xfrm>
            <a:off x="12760466" y="6698670"/>
            <a:ext cx="1690255" cy="121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Accumulator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E27CD7-4A59-4EDB-A16B-CAF101535584}"/>
              </a:ext>
            </a:extLst>
          </p:cNvPr>
          <p:cNvSpPr/>
          <p:nvPr/>
        </p:nvSpPr>
        <p:spPr>
          <a:xfrm>
            <a:off x="2593341" y="678872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Steering Wheel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2A4AD-02B5-49CE-B33A-0B31977FDD3C}"/>
              </a:ext>
            </a:extLst>
          </p:cNvPr>
          <p:cNvSpPr/>
          <p:nvPr/>
        </p:nvSpPr>
        <p:spPr>
          <a:xfrm>
            <a:off x="2596662" y="5486398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Pedal box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391090-5835-4486-B809-E9493151150D}"/>
              </a:ext>
            </a:extLst>
          </p:cNvPr>
          <p:cNvSpPr/>
          <p:nvPr/>
        </p:nvSpPr>
        <p:spPr>
          <a:xfrm>
            <a:off x="9971289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Right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E3E2B-5FF5-4888-A7D0-AD6C02AD6F14}"/>
              </a:ext>
            </a:extLst>
          </p:cNvPr>
          <p:cNvSpPr/>
          <p:nvPr/>
        </p:nvSpPr>
        <p:spPr>
          <a:xfrm>
            <a:off x="7979121" y="9026234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MC Left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4BA538-B559-4CFE-9570-5F8FF20B66F6}"/>
              </a:ext>
            </a:extLst>
          </p:cNvPr>
          <p:cNvSpPr/>
          <p:nvPr/>
        </p:nvSpPr>
        <p:spPr>
          <a:xfrm>
            <a:off x="6881623" y="973965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Toblerone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B1260C-554A-481C-8873-E0C852C68A81}"/>
              </a:ext>
            </a:extLst>
          </p:cNvPr>
          <p:cNvSpPr/>
          <p:nvPr/>
        </p:nvSpPr>
        <p:spPr>
          <a:xfrm>
            <a:off x="165186" y="3979600"/>
            <a:ext cx="1316247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AB88CF-334D-49D2-B548-5B5CF7DCAD7A}"/>
              </a:ext>
            </a:extLst>
          </p:cNvPr>
          <p:cNvSpPr/>
          <p:nvPr/>
        </p:nvSpPr>
        <p:spPr>
          <a:xfrm>
            <a:off x="177880" y="2043544"/>
            <a:ext cx="1348738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FR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A696F9-4FA6-4CE3-B594-921092E67A0A}"/>
              </a:ext>
            </a:extLst>
          </p:cNvPr>
          <p:cNvSpPr/>
          <p:nvPr/>
        </p:nvSpPr>
        <p:spPr>
          <a:xfrm>
            <a:off x="11977682" y="4543338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E55B84D-2517-482B-A510-0C068FE0403B}"/>
              </a:ext>
            </a:extLst>
          </p:cNvPr>
          <p:cNvSpPr/>
          <p:nvPr/>
        </p:nvSpPr>
        <p:spPr>
          <a:xfrm>
            <a:off x="11937710" y="2425123"/>
            <a:ext cx="1565564" cy="1011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Sensor Hub RR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E3CC95-A4F4-43E0-82C5-722F357D97B4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581215" y="678872"/>
            <a:ext cx="0" cy="907254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50D6C1-F698-4370-BCF2-A1C1ECEAEB04}"/>
              </a:ext>
            </a:extLst>
          </p:cNvPr>
          <p:cNvSpPr txBox="1"/>
          <p:nvPr/>
        </p:nvSpPr>
        <p:spPr>
          <a:xfrm>
            <a:off x="5124359" y="975141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6C3E1DF-90D2-4137-BE04-BA4A6A8493CC}"/>
              </a:ext>
            </a:extLst>
          </p:cNvPr>
          <p:cNvSpPr/>
          <p:nvPr/>
        </p:nvSpPr>
        <p:spPr>
          <a:xfrm>
            <a:off x="5846660" y="4038920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Left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80796B-0803-44DC-BE56-7E83E6ED8D30}"/>
              </a:ext>
            </a:extLst>
          </p:cNvPr>
          <p:cNvSpPr/>
          <p:nvPr/>
        </p:nvSpPr>
        <p:spPr>
          <a:xfrm>
            <a:off x="5846660" y="5475383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Motor Cool Right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8CC260-54A1-4790-960D-FF8BE18988FD}"/>
              </a:ext>
            </a:extLst>
          </p:cNvPr>
          <p:cNvSpPr txBox="1"/>
          <p:nvPr/>
        </p:nvSpPr>
        <p:spPr>
          <a:xfrm>
            <a:off x="5140724" y="309540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Firewall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6E86AB-2885-4D9A-84CA-6367BC8B70C7}"/>
              </a:ext>
            </a:extLst>
          </p:cNvPr>
          <p:cNvSpPr/>
          <p:nvPr/>
        </p:nvSpPr>
        <p:spPr>
          <a:xfrm>
            <a:off x="3151506" y="2702190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9431E1-BDAD-485A-A100-158DF7E56700}"/>
              </a:ext>
            </a:extLst>
          </p:cNvPr>
          <p:cNvSpPr/>
          <p:nvPr/>
        </p:nvSpPr>
        <p:spPr>
          <a:xfrm>
            <a:off x="2084783" y="30549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687CACD-F001-4678-836A-4C95A123D2E0}"/>
              </a:ext>
            </a:extLst>
          </p:cNvPr>
          <p:cNvSpPr/>
          <p:nvPr/>
        </p:nvSpPr>
        <p:spPr>
          <a:xfrm>
            <a:off x="2072778" y="3675195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F7A53EE-AECA-4061-9F73-20398B742586}"/>
              </a:ext>
            </a:extLst>
          </p:cNvPr>
          <p:cNvSpPr/>
          <p:nvPr/>
        </p:nvSpPr>
        <p:spPr>
          <a:xfrm>
            <a:off x="3159857" y="41979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C46697-3612-409B-B308-CC0B9C66A760}"/>
              </a:ext>
            </a:extLst>
          </p:cNvPr>
          <p:cNvSpPr/>
          <p:nvPr/>
        </p:nvSpPr>
        <p:spPr>
          <a:xfrm>
            <a:off x="4229638" y="3450058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E4EF61-CB23-4F6C-A421-ED4E35BE16AF}"/>
              </a:ext>
            </a:extLst>
          </p:cNvPr>
          <p:cNvSpPr/>
          <p:nvPr/>
        </p:nvSpPr>
        <p:spPr>
          <a:xfrm>
            <a:off x="627632" y="306822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0381915-863B-4432-BDD4-FF7CA54F01FF}"/>
              </a:ext>
            </a:extLst>
          </p:cNvPr>
          <p:cNvSpPr/>
          <p:nvPr/>
        </p:nvSpPr>
        <p:spPr>
          <a:xfrm>
            <a:off x="598692" y="3693920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1E464E-6A06-45A9-963D-FB5F1E31D716}"/>
              </a:ext>
            </a:extLst>
          </p:cNvPr>
          <p:cNvSpPr/>
          <p:nvPr/>
        </p:nvSpPr>
        <p:spPr>
          <a:xfrm>
            <a:off x="3159855" y="521498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EA8F00-0195-4855-BCD3-F13D1F2DE598}"/>
              </a:ext>
            </a:extLst>
          </p:cNvPr>
          <p:cNvCxnSpPr>
            <a:stCxn id="48" idx="3"/>
            <a:endCxn id="41" idx="1"/>
          </p:cNvCxnSpPr>
          <p:nvPr/>
        </p:nvCxnSpPr>
        <p:spPr>
          <a:xfrm flipV="1">
            <a:off x="1076866" y="3193194"/>
            <a:ext cx="1007917" cy="13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25B44A-5245-4BB2-9C6A-B38B2B15A827}"/>
              </a:ext>
            </a:extLst>
          </p:cNvPr>
          <p:cNvCxnSpPr>
            <a:stCxn id="49" idx="3"/>
            <a:endCxn id="43" idx="1"/>
          </p:cNvCxnSpPr>
          <p:nvPr/>
        </p:nvCxnSpPr>
        <p:spPr>
          <a:xfrm flipV="1">
            <a:off x="1047926" y="3813463"/>
            <a:ext cx="1024852" cy="18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5F657B-5BFD-44C0-9EC9-0662E0912C1B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3384472" y="4474462"/>
            <a:ext cx="2" cy="740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DF7DF4-7307-441D-BE13-2499630AC610}"/>
              </a:ext>
            </a:extLst>
          </p:cNvPr>
          <p:cNvSpPr/>
          <p:nvPr/>
        </p:nvSpPr>
        <p:spPr>
          <a:xfrm>
            <a:off x="3151506" y="1695932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880E12-C25F-406B-9DCE-22F8C5083B53}"/>
              </a:ext>
            </a:extLst>
          </p:cNvPr>
          <p:cNvCxnSpPr>
            <a:stCxn id="53" idx="2"/>
            <a:endCxn id="2" idx="0"/>
          </p:cNvCxnSpPr>
          <p:nvPr/>
        </p:nvCxnSpPr>
        <p:spPr>
          <a:xfrm>
            <a:off x="3376123" y="1972468"/>
            <a:ext cx="0" cy="729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6C751A1-0DC0-4010-AC51-8922EAD6F1E9}"/>
              </a:ext>
            </a:extLst>
          </p:cNvPr>
          <p:cNvSpPr/>
          <p:nvPr/>
        </p:nvSpPr>
        <p:spPr>
          <a:xfrm>
            <a:off x="8311275" y="3439016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A85C40-B6EC-4701-AF83-A2230300C430}"/>
              </a:ext>
            </a:extLst>
          </p:cNvPr>
          <p:cNvSpPr/>
          <p:nvPr/>
        </p:nvSpPr>
        <p:spPr>
          <a:xfrm>
            <a:off x="7448519" y="1995089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CA96F0-B722-4598-BDF8-1D9A115ED14A}"/>
              </a:ext>
            </a:extLst>
          </p:cNvPr>
          <p:cNvSpPr/>
          <p:nvPr/>
        </p:nvSpPr>
        <p:spPr>
          <a:xfrm>
            <a:off x="8821673" y="3145536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31D8F7-4263-48C6-993A-7EA3FE1F0117}"/>
              </a:ext>
            </a:extLst>
          </p:cNvPr>
          <p:cNvSpPr/>
          <p:nvPr/>
        </p:nvSpPr>
        <p:spPr>
          <a:xfrm>
            <a:off x="8304274" y="4375565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C0FB9BE-4AF9-4453-9D3E-5208BBE90136}"/>
              </a:ext>
            </a:extLst>
          </p:cNvPr>
          <p:cNvSpPr/>
          <p:nvPr/>
        </p:nvSpPr>
        <p:spPr>
          <a:xfrm>
            <a:off x="8875221" y="465210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706ADFC-B693-4BED-8B3C-B214284E7C96}"/>
              </a:ext>
            </a:extLst>
          </p:cNvPr>
          <p:cNvSpPr/>
          <p:nvPr/>
        </p:nvSpPr>
        <p:spPr>
          <a:xfrm>
            <a:off x="10455274" y="3430384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28E34F8-9CF7-4105-A733-1911AD2DB286}"/>
              </a:ext>
            </a:extLst>
          </p:cNvPr>
          <p:cNvSpPr/>
          <p:nvPr/>
        </p:nvSpPr>
        <p:spPr>
          <a:xfrm>
            <a:off x="10466785" y="4257071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30968D5-4083-454B-8D14-002C9D9DD257}"/>
              </a:ext>
            </a:extLst>
          </p:cNvPr>
          <p:cNvSpPr/>
          <p:nvPr/>
        </p:nvSpPr>
        <p:spPr>
          <a:xfrm>
            <a:off x="9514471" y="4639909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F960046-A5D1-483D-9A33-FFDFD0E37E3D}"/>
              </a:ext>
            </a:extLst>
          </p:cNvPr>
          <p:cNvSpPr/>
          <p:nvPr/>
        </p:nvSpPr>
        <p:spPr>
          <a:xfrm>
            <a:off x="9522977" y="6422134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471D34-B118-4F65-9C7F-9BC1D6505C15}"/>
              </a:ext>
            </a:extLst>
          </p:cNvPr>
          <p:cNvSpPr/>
          <p:nvPr/>
        </p:nvSpPr>
        <p:spPr>
          <a:xfrm>
            <a:off x="10592722" y="7170002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13E756D-6F26-489D-AB8B-A39B849CA41D}"/>
              </a:ext>
            </a:extLst>
          </p:cNvPr>
          <p:cNvSpPr/>
          <p:nvPr/>
        </p:nvSpPr>
        <p:spPr>
          <a:xfrm>
            <a:off x="12311232" y="7170264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AD1A349-EB59-4F5E-AD3D-2CE051700FA3}"/>
              </a:ext>
            </a:extLst>
          </p:cNvPr>
          <p:cNvSpPr/>
          <p:nvPr/>
        </p:nvSpPr>
        <p:spPr>
          <a:xfrm>
            <a:off x="12503748" y="4260140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6D9F0BF-71F4-4D0C-AFC8-2A86DC8C77F2}"/>
              </a:ext>
            </a:extLst>
          </p:cNvPr>
          <p:cNvSpPr/>
          <p:nvPr/>
        </p:nvSpPr>
        <p:spPr>
          <a:xfrm>
            <a:off x="12495875" y="3438013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334692F-CD75-4177-868B-67F7A598F45F}"/>
              </a:ext>
            </a:extLst>
          </p:cNvPr>
          <p:cNvSpPr/>
          <p:nvPr/>
        </p:nvSpPr>
        <p:spPr>
          <a:xfrm>
            <a:off x="7412224" y="4369788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FE934BB-6885-40E0-8DB2-5E2EF7DB8FEC}"/>
              </a:ext>
            </a:extLst>
          </p:cNvPr>
          <p:cNvSpPr/>
          <p:nvPr/>
        </p:nvSpPr>
        <p:spPr>
          <a:xfrm>
            <a:off x="7419549" y="5787672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7A4B825-EC1A-4998-A35A-21128978609D}"/>
              </a:ext>
            </a:extLst>
          </p:cNvPr>
          <p:cNvSpPr/>
          <p:nvPr/>
        </p:nvSpPr>
        <p:spPr>
          <a:xfrm>
            <a:off x="9544685" y="7927823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582-4C96-49E3-8D01-DEF544FDA9F8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4678872" y="3577284"/>
            <a:ext cx="3632403" cy="110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007697-4639-420E-9654-F83F57CD67F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7673136" y="2271625"/>
            <a:ext cx="1373154" cy="873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DB29CF-0F0B-4FDA-A30E-33EC19EE7251}"/>
              </a:ext>
            </a:extLst>
          </p:cNvPr>
          <p:cNvCxnSpPr>
            <a:stCxn id="66" idx="3"/>
            <a:endCxn id="76" idx="1"/>
          </p:cNvCxnSpPr>
          <p:nvPr/>
        </p:nvCxnSpPr>
        <p:spPr>
          <a:xfrm>
            <a:off x="10904508" y="3568652"/>
            <a:ext cx="1591367" cy="7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E1A921-8A73-49B0-9D6F-272253C1A41D}"/>
              </a:ext>
            </a:extLst>
          </p:cNvPr>
          <p:cNvCxnSpPr>
            <a:stCxn id="68" idx="3"/>
            <a:endCxn id="74" idx="1"/>
          </p:cNvCxnSpPr>
          <p:nvPr/>
        </p:nvCxnSpPr>
        <p:spPr>
          <a:xfrm>
            <a:off x="10916019" y="4395339"/>
            <a:ext cx="1587729" cy="3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BA5594-22FE-413D-970C-16F5BEC99372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9739088" y="4916445"/>
            <a:ext cx="8506" cy="150568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7F8FB1-D8D3-4492-B00F-0A29C1E8BBBF}"/>
              </a:ext>
            </a:extLst>
          </p:cNvPr>
          <p:cNvCxnSpPr>
            <a:stCxn id="64" idx="2"/>
            <a:endCxn id="78" idx="0"/>
          </p:cNvCxnSpPr>
          <p:nvPr/>
        </p:nvCxnSpPr>
        <p:spPr>
          <a:xfrm flipH="1">
            <a:off x="7644166" y="4928637"/>
            <a:ext cx="1455672" cy="859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B78EC15-3E1B-4FCC-A402-B11E51B8CE55}"/>
              </a:ext>
            </a:extLst>
          </p:cNvPr>
          <p:cNvCxnSpPr>
            <a:cxnSpLocks/>
            <a:stCxn id="62" idx="1"/>
            <a:endCxn id="77" idx="3"/>
          </p:cNvCxnSpPr>
          <p:nvPr/>
        </p:nvCxnSpPr>
        <p:spPr>
          <a:xfrm flipH="1" flipV="1">
            <a:off x="7861458" y="4508056"/>
            <a:ext cx="442816" cy="5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4F02C4-ED80-4EAE-8677-0B41EDE3F265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11041956" y="7308270"/>
            <a:ext cx="1269276" cy="26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03A5CE2-756A-4FB3-A908-12E1B5E23A42}"/>
              </a:ext>
            </a:extLst>
          </p:cNvPr>
          <p:cNvSpPr/>
          <p:nvPr/>
        </p:nvSpPr>
        <p:spPr>
          <a:xfrm>
            <a:off x="609545" y="6989177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B2A33B9-9DC3-4772-8295-9DCA8810511B}"/>
              </a:ext>
            </a:extLst>
          </p:cNvPr>
          <p:cNvSpPr/>
          <p:nvPr/>
        </p:nvSpPr>
        <p:spPr>
          <a:xfrm>
            <a:off x="609545" y="7543349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57DA4CDE-0155-46AE-9CB4-8BE0D158B20E}"/>
              </a:ext>
            </a:extLst>
          </p:cNvPr>
          <p:cNvSpPr/>
          <p:nvPr/>
        </p:nvSpPr>
        <p:spPr>
          <a:xfrm>
            <a:off x="609545" y="8130210"/>
            <a:ext cx="449234" cy="2765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D36FCF-40B9-48DE-88D5-A391A07DF7A7}"/>
              </a:ext>
            </a:extLst>
          </p:cNvPr>
          <p:cNvSpPr txBox="1"/>
          <p:nvPr/>
        </p:nvSpPr>
        <p:spPr>
          <a:xfrm>
            <a:off x="1048929" y="6983355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pin-receptacle, socket-plug, keyway 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9627B1-89EC-434E-A519-70CC555B9B02}"/>
              </a:ext>
            </a:extLst>
          </p:cNvPr>
          <p:cNvSpPr txBox="1"/>
          <p:nvPr/>
        </p:nvSpPr>
        <p:spPr>
          <a:xfrm>
            <a:off x="1058779" y="7539557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pin-receptacle, socket-plug, keyway 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EF2440-99FA-49E5-B897-D42516A34271}"/>
              </a:ext>
            </a:extLst>
          </p:cNvPr>
          <p:cNvSpPr txBox="1"/>
          <p:nvPr/>
        </p:nvSpPr>
        <p:spPr>
          <a:xfrm>
            <a:off x="1058779" y="8123062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14, #20 socket-receptacle, pin-plug, keyway 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142D9A-05AE-4BFF-B30F-8FE53FDEC3A7}"/>
              </a:ext>
            </a:extLst>
          </p:cNvPr>
          <p:cNvSpPr txBox="1"/>
          <p:nvPr/>
        </p:nvSpPr>
        <p:spPr>
          <a:xfrm>
            <a:off x="2185125" y="6534047"/>
            <a:ext cx="97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LEGEND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693BA-D669-445B-A3ED-0B33AB88D91A}"/>
              </a:ext>
            </a:extLst>
          </p:cNvPr>
          <p:cNvSpPr/>
          <p:nvPr/>
        </p:nvSpPr>
        <p:spPr>
          <a:xfrm>
            <a:off x="9918064" y="3134707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E4883AA-AC5F-42D7-B797-7F675FC3BA18}"/>
              </a:ext>
            </a:extLst>
          </p:cNvPr>
          <p:cNvSpPr/>
          <p:nvPr/>
        </p:nvSpPr>
        <p:spPr>
          <a:xfrm>
            <a:off x="13380976" y="7917870"/>
            <a:ext cx="449234" cy="276536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D170-F557-4DAB-ADDC-AB4A7AE06F8A}"/>
              </a:ext>
            </a:extLst>
          </p:cNvPr>
          <p:cNvSpPr txBox="1"/>
          <p:nvPr/>
        </p:nvSpPr>
        <p:spPr>
          <a:xfrm>
            <a:off x="11491190" y="69322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53D0D-32AF-4765-B66B-1D5DE6B79D28}"/>
              </a:ext>
            </a:extLst>
          </p:cNvPr>
          <p:cNvSpPr txBox="1"/>
          <p:nvPr/>
        </p:nvSpPr>
        <p:spPr>
          <a:xfrm>
            <a:off x="9389835" y="55841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B1185-37A5-428E-BAB4-82DF2CFE1C0C}"/>
              </a:ext>
            </a:extLst>
          </p:cNvPr>
          <p:cNvSpPr txBox="1"/>
          <p:nvPr/>
        </p:nvSpPr>
        <p:spPr>
          <a:xfrm>
            <a:off x="5941186" y="32269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B73C-834B-4316-A505-708FB73551D4}"/>
              </a:ext>
            </a:extLst>
          </p:cNvPr>
          <p:cNvSpPr txBox="1"/>
          <p:nvPr/>
        </p:nvSpPr>
        <p:spPr>
          <a:xfrm>
            <a:off x="9604455" y="83867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38D7E-A6C9-4E5C-BA00-64916A4EC229}"/>
              </a:ext>
            </a:extLst>
          </p:cNvPr>
          <p:cNvSpPr txBox="1"/>
          <p:nvPr/>
        </p:nvSpPr>
        <p:spPr>
          <a:xfrm>
            <a:off x="8725527" y="2538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B02DA-2269-47FC-8576-34F641873D21}"/>
              </a:ext>
            </a:extLst>
          </p:cNvPr>
          <p:cNvSpPr txBox="1"/>
          <p:nvPr/>
        </p:nvSpPr>
        <p:spPr>
          <a:xfrm>
            <a:off x="3120279" y="4634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8DEA02-3283-4449-A574-4B2E12E919F2}"/>
              </a:ext>
            </a:extLst>
          </p:cNvPr>
          <p:cNvSpPr/>
          <p:nvPr/>
        </p:nvSpPr>
        <p:spPr>
          <a:xfrm>
            <a:off x="10978078" y="889248"/>
            <a:ext cx="1782386" cy="1099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Shore Connection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AFAEEBD-ABFF-4A78-A266-2F84D9481D1F}"/>
              </a:ext>
            </a:extLst>
          </p:cNvPr>
          <p:cNvSpPr/>
          <p:nvPr/>
        </p:nvSpPr>
        <p:spPr>
          <a:xfrm>
            <a:off x="11644654" y="1983681"/>
            <a:ext cx="449234" cy="2765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10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DAD2C-5733-4311-9BD6-474DACE1DBB6}"/>
              </a:ext>
            </a:extLst>
          </p:cNvPr>
          <p:cNvCxnSpPr>
            <a:stCxn id="71" idx="0"/>
            <a:endCxn id="81" idx="2"/>
          </p:cNvCxnSpPr>
          <p:nvPr/>
        </p:nvCxnSpPr>
        <p:spPr>
          <a:xfrm flipV="1">
            <a:off x="10142681" y="2260217"/>
            <a:ext cx="1726590" cy="874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143C5A5-8E84-4724-A759-DB263732ED69}"/>
              </a:ext>
            </a:extLst>
          </p:cNvPr>
          <p:cNvSpPr/>
          <p:nvPr/>
        </p:nvSpPr>
        <p:spPr>
          <a:xfrm>
            <a:off x="9393720" y="3153848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B74F12C-8374-46F8-B123-9A4310D549B5}"/>
              </a:ext>
            </a:extLst>
          </p:cNvPr>
          <p:cNvSpPr/>
          <p:nvPr/>
        </p:nvSpPr>
        <p:spPr>
          <a:xfrm>
            <a:off x="9389835" y="1965576"/>
            <a:ext cx="449234" cy="276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DB0D66-3015-48EA-95C7-BF479DE16CAD}"/>
              </a:ext>
            </a:extLst>
          </p:cNvPr>
          <p:cNvSpPr/>
          <p:nvPr/>
        </p:nvSpPr>
        <p:spPr>
          <a:xfrm>
            <a:off x="8821673" y="973965"/>
            <a:ext cx="1565564" cy="10113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MoTeC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56DB9B-70D5-4427-B43E-3E5B00F2FC97}"/>
              </a:ext>
            </a:extLst>
          </p:cNvPr>
          <p:cNvCxnSpPr>
            <a:stCxn id="86" idx="2"/>
            <a:endCxn id="84" idx="0"/>
          </p:cNvCxnSpPr>
          <p:nvPr/>
        </p:nvCxnSpPr>
        <p:spPr>
          <a:xfrm>
            <a:off x="9614452" y="2242112"/>
            <a:ext cx="3885" cy="9117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EFB15-289D-4FD7-905B-5DEA4273D4EB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9769302" y="8204359"/>
            <a:ext cx="695391" cy="8776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8DB165-C113-4545-88E4-3CEAE3B285A6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046290" y="8204359"/>
            <a:ext cx="723012" cy="867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B4858EE-E01B-4903-8B3E-AC21A3295897}"/>
              </a:ext>
            </a:extLst>
          </p:cNvPr>
          <p:cNvSpPr/>
          <p:nvPr/>
        </p:nvSpPr>
        <p:spPr>
          <a:xfrm>
            <a:off x="12311230" y="7641334"/>
            <a:ext cx="449234" cy="2765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22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7496812-742D-4A75-98A6-23564163F4FB}"/>
              </a:ext>
            </a:extLst>
          </p:cNvPr>
          <p:cNvSpPr/>
          <p:nvPr/>
        </p:nvSpPr>
        <p:spPr>
          <a:xfrm>
            <a:off x="10567789" y="7651132"/>
            <a:ext cx="449234" cy="2765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22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4F30180-6F8F-49FE-B171-DBBB964DEBEB}"/>
              </a:ext>
            </a:extLst>
          </p:cNvPr>
          <p:cNvSpPr/>
          <p:nvPr/>
        </p:nvSpPr>
        <p:spPr>
          <a:xfrm>
            <a:off x="10077589" y="7917870"/>
            <a:ext cx="449234" cy="2765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22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6B9D481-C8DE-4F9C-8D50-DB99ACF44EF1}"/>
              </a:ext>
            </a:extLst>
          </p:cNvPr>
          <p:cNvSpPr/>
          <p:nvPr/>
        </p:nvSpPr>
        <p:spPr>
          <a:xfrm>
            <a:off x="8875221" y="7917870"/>
            <a:ext cx="449234" cy="2765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AEF337-6DC2-42E0-83A9-D01A262585A0}"/>
              </a:ext>
            </a:extLst>
          </p:cNvPr>
          <p:cNvCxnSpPr>
            <a:cxnSpLocks/>
            <a:stCxn id="96" idx="1"/>
            <a:endCxn id="97" idx="3"/>
          </p:cNvCxnSpPr>
          <p:nvPr/>
        </p:nvCxnSpPr>
        <p:spPr>
          <a:xfrm flipH="1">
            <a:off x="11017023" y="7779602"/>
            <a:ext cx="1294207" cy="9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AA55720-D59A-4B47-87F3-088F1CE86C99}"/>
              </a:ext>
            </a:extLst>
          </p:cNvPr>
          <p:cNvCxnSpPr>
            <a:cxnSpLocks/>
            <a:stCxn id="98" idx="2"/>
            <a:endCxn id="17" idx="7"/>
          </p:cNvCxnSpPr>
          <p:nvPr/>
        </p:nvCxnSpPr>
        <p:spPr>
          <a:xfrm>
            <a:off x="10302206" y="8194406"/>
            <a:ext cx="1005375" cy="97994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9B3E38F-ADAC-4168-8B47-B724CF43DB1A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8208393" y="8204359"/>
            <a:ext cx="846936" cy="9699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FBC6F09-8008-4A03-8DC5-5D605034027D}"/>
              </a:ext>
            </a:extLst>
          </p:cNvPr>
          <p:cNvCxnSpPr>
            <a:cxnSpLocks/>
          </p:cNvCxnSpPr>
          <p:nvPr/>
        </p:nvCxnSpPr>
        <p:spPr>
          <a:xfrm flipH="1">
            <a:off x="234048" y="9371702"/>
            <a:ext cx="1627756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BFFCEB8-5A8A-4D18-ABFD-C19788239192}"/>
              </a:ext>
            </a:extLst>
          </p:cNvPr>
          <p:cNvSpPr txBox="1"/>
          <p:nvPr/>
        </p:nvSpPr>
        <p:spPr>
          <a:xfrm>
            <a:off x="1963789" y="9205771"/>
            <a:ext cx="115649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Trunk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39F49F5-27B2-4A61-B9F5-4283FF226DDD}"/>
              </a:ext>
            </a:extLst>
          </p:cNvPr>
          <p:cNvSpPr txBox="1"/>
          <p:nvPr/>
        </p:nvSpPr>
        <p:spPr>
          <a:xfrm>
            <a:off x="1965301" y="9531925"/>
            <a:ext cx="115649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Branch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8355C66-3A16-4836-8FF9-FBD9881233B1}"/>
              </a:ext>
            </a:extLst>
          </p:cNvPr>
          <p:cNvSpPr txBox="1"/>
          <p:nvPr/>
        </p:nvSpPr>
        <p:spPr>
          <a:xfrm>
            <a:off x="1963789" y="9856546"/>
            <a:ext cx="115649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HV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98E9008-D40B-4210-AA30-D4B7886EB301}"/>
              </a:ext>
            </a:extLst>
          </p:cNvPr>
          <p:cNvCxnSpPr>
            <a:cxnSpLocks/>
          </p:cNvCxnSpPr>
          <p:nvPr/>
        </p:nvCxnSpPr>
        <p:spPr>
          <a:xfrm flipH="1">
            <a:off x="234048" y="9689427"/>
            <a:ext cx="16277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DA0B54-108B-4BD6-BADA-CEA7F9D80C63}"/>
              </a:ext>
            </a:extLst>
          </p:cNvPr>
          <p:cNvCxnSpPr>
            <a:cxnSpLocks/>
          </p:cNvCxnSpPr>
          <p:nvPr/>
        </p:nvCxnSpPr>
        <p:spPr>
          <a:xfrm flipH="1">
            <a:off x="234048" y="10037616"/>
            <a:ext cx="1627756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66FE28CC-327B-4B40-854B-2BC933C4CC94}"/>
              </a:ext>
            </a:extLst>
          </p:cNvPr>
          <p:cNvSpPr/>
          <p:nvPr/>
        </p:nvSpPr>
        <p:spPr>
          <a:xfrm>
            <a:off x="12720492" y="8904712"/>
            <a:ext cx="1782386" cy="1099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Charger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9C2A9CF3-1F16-47E8-B6F4-2C247A6A5E60}"/>
              </a:ext>
            </a:extLst>
          </p:cNvPr>
          <p:cNvSpPr/>
          <p:nvPr/>
        </p:nvSpPr>
        <p:spPr>
          <a:xfrm>
            <a:off x="13387068" y="8622212"/>
            <a:ext cx="449234" cy="276536"/>
          </a:xfrm>
          <a:prstGeom prst="round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E682739-B379-4747-A0AF-28A9EC92099C}"/>
              </a:ext>
            </a:extLst>
          </p:cNvPr>
          <p:cNvCxnSpPr>
            <a:cxnSpLocks/>
            <a:stCxn id="80" idx="2"/>
            <a:endCxn id="129" idx="0"/>
          </p:cNvCxnSpPr>
          <p:nvPr/>
        </p:nvCxnSpPr>
        <p:spPr>
          <a:xfrm>
            <a:off x="13605593" y="8194406"/>
            <a:ext cx="6092" cy="4278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761A9AE-0F0A-4AF7-B103-C27D3BBADAF3}"/>
              </a:ext>
            </a:extLst>
          </p:cNvPr>
          <p:cNvSpPr/>
          <p:nvPr/>
        </p:nvSpPr>
        <p:spPr>
          <a:xfrm>
            <a:off x="598692" y="8717071"/>
            <a:ext cx="449234" cy="27653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433E8F7-7F85-4BE7-B332-45E5E9099CB1}"/>
              </a:ext>
            </a:extLst>
          </p:cNvPr>
          <p:cNvSpPr txBox="1"/>
          <p:nvPr/>
        </p:nvSpPr>
        <p:spPr>
          <a:xfrm>
            <a:off x="1048929" y="8726313"/>
            <a:ext cx="5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Shell size 22, ASHD pin-receptacle, socket-plug, keyway N</a:t>
            </a:r>
          </a:p>
        </p:txBody>
      </p:sp>
    </p:spTree>
    <p:extLst>
      <p:ext uri="{BB962C8B-B14F-4D97-AF65-F5344CB8AC3E}">
        <p14:creationId xmlns:p14="http://schemas.microsoft.com/office/powerpoint/2010/main" val="418754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2269C321D291428214E3B7BAB1F930" ma:contentTypeVersion="9" ma:contentTypeDescription="Create a new document." ma:contentTypeScope="" ma:versionID="a93c0451cc2ae517b3967a74ba83d88c">
  <xsd:schema xmlns:xsd="http://www.w3.org/2001/XMLSchema" xmlns:xs="http://www.w3.org/2001/XMLSchema" xmlns:p="http://schemas.microsoft.com/office/2006/metadata/properties" xmlns:ns3="7841b51d-04ee-418e-97fd-c74c15e24a8e" xmlns:ns4="76347074-7300-44db-ab6c-c25fe4f0b6a8" targetNamespace="http://schemas.microsoft.com/office/2006/metadata/properties" ma:root="true" ma:fieldsID="63b6006672839523f351c366fd9635ec" ns3:_="" ns4:_="">
    <xsd:import namespace="7841b51d-04ee-418e-97fd-c74c15e24a8e"/>
    <xsd:import namespace="76347074-7300-44db-ab6c-c25fe4f0b6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1b51d-04ee-418e-97fd-c74c15e24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47074-7300-44db-ab6c-c25fe4f0b6a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F7EE57-2C50-4DB8-B3C7-4ADE0AEB95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EBF57-AC8F-4876-A025-109D8EF1BD50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841b51d-04ee-418e-97fd-c74c15e24a8e"/>
    <ds:schemaRef ds:uri="http://purl.org/dc/elements/1.1/"/>
    <ds:schemaRef ds:uri="76347074-7300-44db-ab6c-c25fe4f0b6a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6F5A3C-422F-492F-A461-C6E196406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41b51d-04ee-418e-97fd-c74c15e24a8e"/>
    <ds:schemaRef ds:uri="76347074-7300-44db-ab6c-c25fe4f0b6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14257</TotalTime>
  <Words>145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31</cp:revision>
  <dcterms:created xsi:type="dcterms:W3CDTF">2021-02-03T22:04:27Z</dcterms:created>
  <dcterms:modified xsi:type="dcterms:W3CDTF">2021-07-08T07:36:57Z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0x0101005B2269C321D291428214E3B7BAB1F930</vt:lpwstr>
  </property>
</Properties>
</file>