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9A4BD9-0CBF-4330-AF85-03D21EAD4D0D}"/>
              </a:ext>
            </a:extLst>
          </p:cNvPr>
          <p:cNvSpPr/>
          <p:nvPr/>
        </p:nvSpPr>
        <p:spPr>
          <a:xfrm>
            <a:off x="10051037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Brake Light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B8EF8E-605B-4D10-9350-CEDC1FBB5D1D}"/>
              </a:ext>
            </a:extLst>
          </p:cNvPr>
          <p:cNvCxnSpPr>
            <a:stCxn id="32" idx="4"/>
          </p:cNvCxnSpPr>
          <p:nvPr/>
        </p:nvCxnSpPr>
        <p:spPr>
          <a:xfrm flipH="1">
            <a:off x="10041803" y="2133600"/>
            <a:ext cx="792016" cy="1288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9</cp:revision>
  <dcterms:created xsi:type="dcterms:W3CDTF">2021-02-03T22:04:27Z</dcterms:created>
  <dcterms:modified xsi:type="dcterms:W3CDTF">2021-02-03T23:55:55Z</dcterms:modified>
</cp:coreProperties>
</file>