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34107" y="3754581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11078581" y="3754581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 (integrated </a:t>
            </a:r>
            <a:r>
              <a:rPr lang="en-AU" dirty="0" err="1">
                <a:solidFill>
                  <a:schemeClr val="tx1"/>
                </a:solidFill>
              </a:rPr>
              <a:t>brakelight</a:t>
            </a:r>
            <a:r>
              <a:rPr lang="en-AU" dirty="0">
                <a:solidFill>
                  <a:schemeClr val="tx1"/>
                </a:solidFill>
              </a:rPr>
              <a:t> and shore power)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6534712" y="3754581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6511894" y="6788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793131" y="145472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796452" y="626225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7634416" y="613756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5751930" y="613756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79840" y="4973781"/>
            <a:ext cx="0" cy="665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cxnSpLocks/>
          </p:cNvCxnSpPr>
          <p:nvPr/>
        </p:nvCxnSpPr>
        <p:spPr>
          <a:xfrm flipV="1">
            <a:off x="6425030" y="5638799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6425030" y="5638799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7410721" y="5638799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8417198" y="5638799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8365978" y="188412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36994" y="51885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36994" y="3082635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0282400" y="1964035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2432673" y="1964035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10295799" y="634379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12432673" y="640626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579234" y="4973781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73286" y="4758624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02558" y="3588326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75913" y="2466109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333B5C-616C-4FF6-B030-145B4F95C4F6}"/>
              </a:ext>
            </a:extLst>
          </p:cNvPr>
          <p:cNvSpPr/>
          <p:nvPr/>
        </p:nvSpPr>
        <p:spPr>
          <a:xfrm>
            <a:off x="13465439" y="394277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Motec</a:t>
            </a:r>
            <a:endParaRPr lang="en-AU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43235-1DFC-4BF9-9B1D-8DE6B8FFDC7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7357022" y="1898072"/>
            <a:ext cx="22818" cy="1856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B30C0E-F547-4DD9-A7DB-1F6B61F67F14}"/>
              </a:ext>
            </a:extLst>
          </p:cNvPr>
          <p:cNvCxnSpPr>
            <a:stCxn id="39" idx="4"/>
          </p:cNvCxnSpPr>
          <p:nvPr/>
        </p:nvCxnSpPr>
        <p:spPr>
          <a:xfrm>
            <a:off x="11065182" y="2975417"/>
            <a:ext cx="478255" cy="78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0A6EE-BC26-4B70-8B71-1CD1279DEC4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224967" y="4364181"/>
            <a:ext cx="2853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A9BF7D-05F2-4E9A-97B6-2141F01F261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24362" y="4364181"/>
            <a:ext cx="211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FC9C20-3FCC-449A-A210-D7EB9F7B3CDF}"/>
              </a:ext>
            </a:extLst>
          </p:cNvPr>
          <p:cNvCxnSpPr>
            <a:stCxn id="55" idx="0"/>
          </p:cNvCxnSpPr>
          <p:nvPr/>
        </p:nvCxnSpPr>
        <p:spPr>
          <a:xfrm flipV="1">
            <a:off x="11078581" y="4954154"/>
            <a:ext cx="464856" cy="1389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482A7F-7AF6-4064-A1FA-398E44B2EDF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12322898" y="4995200"/>
            <a:ext cx="892557" cy="141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D8B677-A9D2-403D-952B-1EB0570DBDFB}"/>
              </a:ext>
            </a:extLst>
          </p:cNvPr>
          <p:cNvCxnSpPr>
            <a:stCxn id="41" idx="2"/>
            <a:endCxn id="5" idx="3"/>
          </p:cNvCxnSpPr>
          <p:nvPr/>
        </p:nvCxnSpPr>
        <p:spPr>
          <a:xfrm flipH="1" flipV="1">
            <a:off x="12768836" y="4364181"/>
            <a:ext cx="696603" cy="8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6849D6-BB90-4761-86C5-1920A7879385}"/>
              </a:ext>
            </a:extLst>
          </p:cNvPr>
          <p:cNvCxnSpPr>
            <a:stCxn id="40" idx="4"/>
          </p:cNvCxnSpPr>
          <p:nvPr/>
        </p:nvCxnSpPr>
        <p:spPr>
          <a:xfrm flipH="1">
            <a:off x="12322898" y="2975417"/>
            <a:ext cx="892557" cy="798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EDD99C-BA1D-4766-AFCD-F3B5F3D72DF7}"/>
              </a:ext>
            </a:extLst>
          </p:cNvPr>
          <p:cNvCxnSpPr>
            <a:stCxn id="31" idx="4"/>
          </p:cNvCxnSpPr>
          <p:nvPr/>
        </p:nvCxnSpPr>
        <p:spPr>
          <a:xfrm>
            <a:off x="9148760" y="2895509"/>
            <a:ext cx="1929821" cy="877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42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14</cp:revision>
  <dcterms:created xsi:type="dcterms:W3CDTF">2021-02-03T22:04:27Z</dcterms:created>
  <dcterms:modified xsi:type="dcterms:W3CDTF">2021-02-09T02:07:30Z</dcterms:modified>
</cp:coreProperties>
</file>