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B8120-CE28-4A4F-B4A2-880920BD8D18}" v="3" dt="2021-03-12T00:38:3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534317" y="2978726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902467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593341" y="67887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596662" y="548639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Pedal box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971289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979121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761903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747594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8275208" y="100065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165186" y="3979600"/>
            <a:ext cx="1316247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177880" y="2043544"/>
            <a:ext cx="1348738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45583" y="455761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2512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5846660" y="4038920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5846660" y="547538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6E86AB-2885-4D9A-84CA-6367BC8B70C7}"/>
              </a:ext>
            </a:extLst>
          </p:cNvPr>
          <p:cNvSpPr/>
          <p:nvPr/>
        </p:nvSpPr>
        <p:spPr>
          <a:xfrm>
            <a:off x="3151506" y="2702190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431E1-BDAD-485A-A100-158DF7E56700}"/>
              </a:ext>
            </a:extLst>
          </p:cNvPr>
          <p:cNvSpPr/>
          <p:nvPr/>
        </p:nvSpPr>
        <p:spPr>
          <a:xfrm>
            <a:off x="2084783" y="3054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687CACD-F001-4678-836A-4C95A123D2E0}"/>
              </a:ext>
            </a:extLst>
          </p:cNvPr>
          <p:cNvSpPr/>
          <p:nvPr/>
        </p:nvSpPr>
        <p:spPr>
          <a:xfrm>
            <a:off x="2072778" y="367519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7A53EE-AECA-4061-9F73-20398B742586}"/>
              </a:ext>
            </a:extLst>
          </p:cNvPr>
          <p:cNvSpPr/>
          <p:nvPr/>
        </p:nvSpPr>
        <p:spPr>
          <a:xfrm>
            <a:off x="3159857" y="4197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C46697-3612-409B-B308-CC0B9C66A760}"/>
              </a:ext>
            </a:extLst>
          </p:cNvPr>
          <p:cNvSpPr/>
          <p:nvPr/>
        </p:nvSpPr>
        <p:spPr>
          <a:xfrm>
            <a:off x="4229638" y="3450058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E4EF61-CB23-4F6C-A421-ED4E35BE16AF}"/>
              </a:ext>
            </a:extLst>
          </p:cNvPr>
          <p:cNvSpPr/>
          <p:nvPr/>
        </p:nvSpPr>
        <p:spPr>
          <a:xfrm>
            <a:off x="627632" y="30682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0381915-863B-4432-BDD4-FF7CA54F01FF}"/>
              </a:ext>
            </a:extLst>
          </p:cNvPr>
          <p:cNvSpPr/>
          <p:nvPr/>
        </p:nvSpPr>
        <p:spPr>
          <a:xfrm>
            <a:off x="598692" y="369392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1E464E-6A06-45A9-963D-FB5F1E31D716}"/>
              </a:ext>
            </a:extLst>
          </p:cNvPr>
          <p:cNvSpPr/>
          <p:nvPr/>
        </p:nvSpPr>
        <p:spPr>
          <a:xfrm>
            <a:off x="3159855" y="521498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EA8F00-0195-4855-BCD3-F13D1F2DE598}"/>
              </a:ext>
            </a:extLst>
          </p:cNvPr>
          <p:cNvCxnSpPr>
            <a:stCxn id="48" idx="3"/>
            <a:endCxn id="41" idx="1"/>
          </p:cNvCxnSpPr>
          <p:nvPr/>
        </p:nvCxnSpPr>
        <p:spPr>
          <a:xfrm flipV="1">
            <a:off x="1076866" y="3193194"/>
            <a:ext cx="1007917" cy="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25B44A-5245-4BB2-9C6A-B38B2B15A827}"/>
              </a:ext>
            </a:extLst>
          </p:cNvPr>
          <p:cNvCxnSpPr>
            <a:stCxn id="49" idx="3"/>
            <a:endCxn id="43" idx="1"/>
          </p:cNvCxnSpPr>
          <p:nvPr/>
        </p:nvCxnSpPr>
        <p:spPr>
          <a:xfrm flipV="1">
            <a:off x="1047926" y="3813463"/>
            <a:ext cx="1024852" cy="1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5F657B-5BFD-44C0-9EC9-0662E0912C1B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3384472" y="4474462"/>
            <a:ext cx="2" cy="74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DF7DF4-7307-441D-BE13-2499630AC610}"/>
              </a:ext>
            </a:extLst>
          </p:cNvPr>
          <p:cNvSpPr/>
          <p:nvPr/>
        </p:nvSpPr>
        <p:spPr>
          <a:xfrm>
            <a:off x="3151506" y="169593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80E12-C25F-406B-9DCE-22F8C5083B53}"/>
              </a:ext>
            </a:extLst>
          </p:cNvPr>
          <p:cNvCxnSpPr>
            <a:stCxn id="53" idx="2"/>
            <a:endCxn id="2" idx="0"/>
          </p:cNvCxnSpPr>
          <p:nvPr/>
        </p:nvCxnSpPr>
        <p:spPr>
          <a:xfrm>
            <a:off x="3376123" y="1972468"/>
            <a:ext cx="0" cy="72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6C751A1-0DC0-4010-AC51-8922EAD6F1E9}"/>
              </a:ext>
            </a:extLst>
          </p:cNvPr>
          <p:cNvSpPr/>
          <p:nvPr/>
        </p:nvSpPr>
        <p:spPr>
          <a:xfrm>
            <a:off x="8311275" y="343901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A85C40-B6EC-4701-AF83-A2230300C430}"/>
              </a:ext>
            </a:extLst>
          </p:cNvPr>
          <p:cNvSpPr/>
          <p:nvPr/>
        </p:nvSpPr>
        <p:spPr>
          <a:xfrm>
            <a:off x="8809083" y="2026030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CA96F0-B722-4598-BDF8-1D9A115ED14A}"/>
              </a:ext>
            </a:extLst>
          </p:cNvPr>
          <p:cNvSpPr/>
          <p:nvPr/>
        </p:nvSpPr>
        <p:spPr>
          <a:xfrm>
            <a:off x="8821673" y="314553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31D8F7-4263-48C6-993A-7EA3FE1F0117}"/>
              </a:ext>
            </a:extLst>
          </p:cNvPr>
          <p:cNvSpPr/>
          <p:nvPr/>
        </p:nvSpPr>
        <p:spPr>
          <a:xfrm>
            <a:off x="8304274" y="437556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C0FB9BE-4AF9-4453-9D3E-5208BBE90136}"/>
              </a:ext>
            </a:extLst>
          </p:cNvPr>
          <p:cNvSpPr/>
          <p:nvPr/>
        </p:nvSpPr>
        <p:spPr>
          <a:xfrm>
            <a:off x="8875221" y="465210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706ADFC-B693-4BED-8B3C-B214284E7C96}"/>
              </a:ext>
            </a:extLst>
          </p:cNvPr>
          <p:cNvSpPr/>
          <p:nvPr/>
        </p:nvSpPr>
        <p:spPr>
          <a:xfrm>
            <a:off x="10455274" y="3430384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8E34F8-9CF7-4105-A733-1911AD2DB286}"/>
              </a:ext>
            </a:extLst>
          </p:cNvPr>
          <p:cNvSpPr/>
          <p:nvPr/>
        </p:nvSpPr>
        <p:spPr>
          <a:xfrm>
            <a:off x="10466785" y="425707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30968D5-4083-454B-8D14-002C9D9DD257}"/>
              </a:ext>
            </a:extLst>
          </p:cNvPr>
          <p:cNvSpPr/>
          <p:nvPr/>
        </p:nvSpPr>
        <p:spPr>
          <a:xfrm>
            <a:off x="9514471" y="4639909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960046-A5D1-483D-9A33-FFDFD0E37E3D}"/>
              </a:ext>
            </a:extLst>
          </p:cNvPr>
          <p:cNvSpPr/>
          <p:nvPr/>
        </p:nvSpPr>
        <p:spPr>
          <a:xfrm>
            <a:off x="9522977" y="6422134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471D34-B118-4F65-9C7F-9BC1D6505C15}"/>
              </a:ext>
            </a:extLst>
          </p:cNvPr>
          <p:cNvSpPr/>
          <p:nvPr/>
        </p:nvSpPr>
        <p:spPr>
          <a:xfrm>
            <a:off x="10592722" y="717000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13E756D-6F26-489D-AB8B-A39B849CA41D}"/>
              </a:ext>
            </a:extLst>
          </p:cNvPr>
          <p:cNvSpPr/>
          <p:nvPr/>
        </p:nvSpPr>
        <p:spPr>
          <a:xfrm>
            <a:off x="12311232" y="7170264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AD1A349-EB59-4F5E-AD3D-2CE051700FA3}"/>
              </a:ext>
            </a:extLst>
          </p:cNvPr>
          <p:cNvSpPr/>
          <p:nvPr/>
        </p:nvSpPr>
        <p:spPr>
          <a:xfrm>
            <a:off x="12503748" y="426014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6D9F0BF-71F4-4D0C-AFC8-2A86DC8C77F2}"/>
              </a:ext>
            </a:extLst>
          </p:cNvPr>
          <p:cNvSpPr/>
          <p:nvPr/>
        </p:nvSpPr>
        <p:spPr>
          <a:xfrm>
            <a:off x="12495875" y="343801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34692F-CD75-4177-868B-67F7A598F45F}"/>
              </a:ext>
            </a:extLst>
          </p:cNvPr>
          <p:cNvSpPr/>
          <p:nvPr/>
        </p:nvSpPr>
        <p:spPr>
          <a:xfrm>
            <a:off x="7412224" y="4369788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FE934BB-6885-40E0-8DB2-5E2EF7DB8FEC}"/>
              </a:ext>
            </a:extLst>
          </p:cNvPr>
          <p:cNvSpPr/>
          <p:nvPr/>
        </p:nvSpPr>
        <p:spPr>
          <a:xfrm>
            <a:off x="7419549" y="5787672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7A4B825-EC1A-4998-A35A-21128978609D}"/>
              </a:ext>
            </a:extLst>
          </p:cNvPr>
          <p:cNvSpPr/>
          <p:nvPr/>
        </p:nvSpPr>
        <p:spPr>
          <a:xfrm>
            <a:off x="9544685" y="792782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582-4C96-49E3-8D01-DEF544FDA9F8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4678872" y="3577284"/>
            <a:ext cx="3632403" cy="1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007697-4639-420E-9654-F83F57CD67F3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9033700" y="2302566"/>
            <a:ext cx="12590" cy="84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DB29CF-0F0B-4FDA-A30E-33EC19EE7251}"/>
              </a:ext>
            </a:extLst>
          </p:cNvPr>
          <p:cNvCxnSpPr>
            <a:stCxn id="66" idx="3"/>
            <a:endCxn id="76" idx="1"/>
          </p:cNvCxnSpPr>
          <p:nvPr/>
        </p:nvCxnSpPr>
        <p:spPr>
          <a:xfrm>
            <a:off x="10904508" y="3568652"/>
            <a:ext cx="1591367" cy="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E1A921-8A73-49B0-9D6F-272253C1A41D}"/>
              </a:ext>
            </a:extLst>
          </p:cNvPr>
          <p:cNvCxnSpPr>
            <a:stCxn id="68" idx="3"/>
            <a:endCxn id="74" idx="1"/>
          </p:cNvCxnSpPr>
          <p:nvPr/>
        </p:nvCxnSpPr>
        <p:spPr>
          <a:xfrm>
            <a:off x="10916019" y="4395339"/>
            <a:ext cx="1587729" cy="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BA5594-22FE-413D-970C-16F5BEC9937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9739088" y="4916445"/>
            <a:ext cx="8506" cy="150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7F8FB1-D8D3-4492-B00F-0A29C1E8BBBF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flipH="1">
            <a:off x="7644166" y="4928637"/>
            <a:ext cx="1455672" cy="85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78EC15-3E1B-4FCC-A402-B11E51B8CE55}"/>
              </a:ext>
            </a:extLst>
          </p:cNvPr>
          <p:cNvCxnSpPr>
            <a:cxnSpLocks/>
            <a:stCxn id="62" idx="1"/>
            <a:endCxn id="77" idx="3"/>
          </p:cNvCxnSpPr>
          <p:nvPr/>
        </p:nvCxnSpPr>
        <p:spPr>
          <a:xfrm flipH="1" flipV="1">
            <a:off x="7861458" y="4508056"/>
            <a:ext cx="442816" cy="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4F02C4-ED80-4EAE-8677-0B41EDE3F265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11041956" y="7308270"/>
            <a:ext cx="1269276" cy="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91E724A-4A28-4029-A230-DC4163C97E1C}"/>
              </a:ext>
            </a:extLst>
          </p:cNvPr>
          <p:cNvCxnSpPr>
            <a:stCxn id="79" idx="2"/>
          </p:cNvCxnSpPr>
          <p:nvPr/>
        </p:nvCxnSpPr>
        <p:spPr>
          <a:xfrm flipH="1">
            <a:off x="9765057" y="8204359"/>
            <a:ext cx="4245" cy="3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0CBA6E-9A09-4D33-978D-F3C881DDE47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61903" y="852747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A395C46-4D63-4014-B1A0-9A07EA01D81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54071" y="852747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EDD0BF6-CFBF-4DDA-88D0-0CB99BF69924}"/>
              </a:ext>
            </a:extLst>
          </p:cNvPr>
          <p:cNvSpPr/>
          <p:nvPr/>
        </p:nvSpPr>
        <p:spPr>
          <a:xfrm>
            <a:off x="13380976" y="7641334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03A5CE2-756A-4FB3-A908-12E1B5E23A42}"/>
              </a:ext>
            </a:extLst>
          </p:cNvPr>
          <p:cNvSpPr/>
          <p:nvPr/>
        </p:nvSpPr>
        <p:spPr>
          <a:xfrm>
            <a:off x="637481" y="750306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B2A33B9-9DC3-4772-8295-9DCA8810511B}"/>
              </a:ext>
            </a:extLst>
          </p:cNvPr>
          <p:cNvSpPr/>
          <p:nvPr/>
        </p:nvSpPr>
        <p:spPr>
          <a:xfrm>
            <a:off x="637481" y="8057238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7DA4CDE-0155-46AE-9CB4-8BE0D158B20E}"/>
              </a:ext>
            </a:extLst>
          </p:cNvPr>
          <p:cNvSpPr/>
          <p:nvPr/>
        </p:nvSpPr>
        <p:spPr>
          <a:xfrm>
            <a:off x="637481" y="8644099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D36FCF-40B9-48DE-88D5-A391A07DF7A7}"/>
              </a:ext>
            </a:extLst>
          </p:cNvPr>
          <p:cNvSpPr txBox="1"/>
          <p:nvPr/>
        </p:nvSpPr>
        <p:spPr>
          <a:xfrm>
            <a:off x="1076865" y="7497244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9627B1-89EC-434E-A519-70CC555B9B02}"/>
              </a:ext>
            </a:extLst>
          </p:cNvPr>
          <p:cNvSpPr txBox="1"/>
          <p:nvPr/>
        </p:nvSpPr>
        <p:spPr>
          <a:xfrm>
            <a:off x="1086715" y="8053446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EF2440-99FA-49E5-B897-D42516A34271}"/>
              </a:ext>
            </a:extLst>
          </p:cNvPr>
          <p:cNvSpPr txBox="1"/>
          <p:nvPr/>
        </p:nvSpPr>
        <p:spPr>
          <a:xfrm>
            <a:off x="1086715" y="8636951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socket-receptacle, pin-plug, keyway 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142D9A-05AE-4BFF-B30F-8FE53FDEC3A7}"/>
              </a:ext>
            </a:extLst>
          </p:cNvPr>
          <p:cNvSpPr txBox="1"/>
          <p:nvPr/>
        </p:nvSpPr>
        <p:spPr>
          <a:xfrm>
            <a:off x="2213061" y="7047936"/>
            <a:ext cx="97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LEGEND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693BA-D669-445B-A3ED-0B33AB88D91A}"/>
              </a:ext>
            </a:extLst>
          </p:cNvPr>
          <p:cNvSpPr/>
          <p:nvPr/>
        </p:nvSpPr>
        <p:spPr>
          <a:xfrm>
            <a:off x="9918064" y="3134707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E4883AA-AC5F-42D7-B797-7F675FC3BA18}"/>
              </a:ext>
            </a:extLst>
          </p:cNvPr>
          <p:cNvSpPr/>
          <p:nvPr/>
        </p:nvSpPr>
        <p:spPr>
          <a:xfrm>
            <a:off x="13398423" y="641214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D170-F557-4DAB-ADDC-AB4A7AE06F8A}"/>
              </a:ext>
            </a:extLst>
          </p:cNvPr>
          <p:cNvSpPr txBox="1"/>
          <p:nvPr/>
        </p:nvSpPr>
        <p:spPr>
          <a:xfrm>
            <a:off x="11491190" y="693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53D0D-32AF-4765-B66B-1D5DE6B79D28}"/>
              </a:ext>
            </a:extLst>
          </p:cNvPr>
          <p:cNvSpPr txBox="1"/>
          <p:nvPr/>
        </p:nvSpPr>
        <p:spPr>
          <a:xfrm>
            <a:off x="9389835" y="5584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B1185-37A5-428E-BAB4-82DF2CFE1C0C}"/>
              </a:ext>
            </a:extLst>
          </p:cNvPr>
          <p:cNvSpPr txBox="1"/>
          <p:nvPr/>
        </p:nvSpPr>
        <p:spPr>
          <a:xfrm>
            <a:off x="5941186" y="3226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B73C-834B-4316-A505-708FB73551D4}"/>
              </a:ext>
            </a:extLst>
          </p:cNvPr>
          <p:cNvSpPr txBox="1"/>
          <p:nvPr/>
        </p:nvSpPr>
        <p:spPr>
          <a:xfrm>
            <a:off x="9544685" y="85753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38D7E-A6C9-4E5C-BA00-64916A4EC229}"/>
              </a:ext>
            </a:extLst>
          </p:cNvPr>
          <p:cNvSpPr txBox="1"/>
          <p:nvPr/>
        </p:nvSpPr>
        <p:spPr>
          <a:xfrm>
            <a:off x="8725527" y="2538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B02DA-2269-47FC-8576-34F641873D21}"/>
              </a:ext>
            </a:extLst>
          </p:cNvPr>
          <p:cNvSpPr txBox="1"/>
          <p:nvPr/>
        </p:nvSpPr>
        <p:spPr>
          <a:xfrm>
            <a:off x="3120279" y="4634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8754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74755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592684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2408-0C72-4920-9B51-909E67543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7309" y="4031672"/>
            <a:ext cx="4317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F4C32-EAE3-4423-915E-19A3F10966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37811" y="7308270"/>
            <a:ext cx="2322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816378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824210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9592683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8606992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606992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592683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10599160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551737" y="112221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4592781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86890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F53B9D-45BA-43C2-BC16-DCE4CF0C26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8334519" y="2133600"/>
            <a:ext cx="92450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43902-9D6E-4817-B895-41F43F6C7C3D}"/>
              </a:ext>
            </a:extLst>
          </p:cNvPr>
          <p:cNvCxnSpPr>
            <a:stCxn id="40" idx="2"/>
          </p:cNvCxnSpPr>
          <p:nvPr/>
        </p:nvCxnSpPr>
        <p:spPr>
          <a:xfrm flipH="1">
            <a:off x="10437811" y="2992581"/>
            <a:ext cx="1499899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7F0E99-0A9B-49E6-A33B-9AA94919DBEA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10475261" y="4256809"/>
            <a:ext cx="1462449" cy="841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6054436" y="4447309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7187620" y="558143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850CA-F78B-45FE-B624-8AD25E39EFC3}"/>
              </a:ext>
            </a:extLst>
          </p:cNvPr>
          <p:cNvCxnSpPr>
            <a:stCxn id="55" idx="7"/>
          </p:cNvCxnSpPr>
          <p:nvPr/>
        </p:nvCxnSpPr>
        <p:spPr>
          <a:xfrm flipV="1">
            <a:off x="7390728" y="4256809"/>
            <a:ext cx="1374291" cy="33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66677-BFC7-4C3C-8422-761A1A070E31}"/>
              </a:ext>
            </a:extLst>
          </p:cNvPr>
          <p:cNvCxnSpPr>
            <a:stCxn id="56" idx="7"/>
          </p:cNvCxnSpPr>
          <p:nvPr/>
        </p:nvCxnSpPr>
        <p:spPr>
          <a:xfrm flipV="1">
            <a:off x="8523912" y="4641272"/>
            <a:ext cx="613014" cy="108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2269C321D291428214E3B7BAB1F930" ma:contentTypeVersion="9" ma:contentTypeDescription="Create a new document." ma:contentTypeScope="" ma:versionID="a93c0451cc2ae517b3967a74ba83d88c">
  <xsd:schema xmlns:xsd="http://www.w3.org/2001/XMLSchema" xmlns:xs="http://www.w3.org/2001/XMLSchema" xmlns:p="http://schemas.microsoft.com/office/2006/metadata/properties" xmlns:ns3="7841b51d-04ee-418e-97fd-c74c15e24a8e" xmlns:ns4="76347074-7300-44db-ab6c-c25fe4f0b6a8" targetNamespace="http://schemas.microsoft.com/office/2006/metadata/properties" ma:root="true" ma:fieldsID="63b6006672839523f351c366fd9635ec" ns3:_="" ns4:_="">
    <xsd:import namespace="7841b51d-04ee-418e-97fd-c74c15e24a8e"/>
    <xsd:import namespace="76347074-7300-44db-ab6c-c25fe4f0b6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1b51d-04ee-418e-97fd-c74c15e24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47074-7300-44db-ab6c-c25fe4f0b6a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F7EE57-2C50-4DB8-B3C7-4ADE0AEB95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EBF57-AC8F-4876-A025-109D8EF1BD50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841b51d-04ee-418e-97fd-c74c15e24a8e"/>
    <ds:schemaRef ds:uri="http://purl.org/dc/elements/1.1/"/>
    <ds:schemaRef ds:uri="76347074-7300-44db-ab6c-c25fe4f0b6a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6F5A3C-422F-492F-A461-C6E196406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41b51d-04ee-418e-97fd-c74c15e24a8e"/>
    <ds:schemaRef ds:uri="76347074-7300-44db-ab6c-c25fe4f0b6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5177</TotalTime>
  <Words>143</Words>
  <Application>Microsoft Office PowerPoint</Application>
  <PresentationFormat>Custom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18</cp:revision>
  <dcterms:created xsi:type="dcterms:W3CDTF">2021-02-03T22:04:27Z</dcterms:created>
  <dcterms:modified xsi:type="dcterms:W3CDTF">2021-03-14T22:10:37Z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0x0101005B2269C321D291428214E3B7BAB1F930</vt:lpwstr>
  </property>
</Properties>
</file>