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7C32-E1F4-4585-8875-BC553963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DC8F-448B-4A75-AF62-24231D02F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0FBF-7565-469C-9F0B-1C6DDFFE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0C54-3CBB-46DF-B26A-C4A076A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589D-1391-472E-ABF3-D3DB530A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7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161-187D-41C2-ACFA-9F2BDB50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15C6-F217-4157-A7C6-780D44A4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9F6E-121E-4C14-A2AA-50796EA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0383-200E-45BE-8859-06B0F3DB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E8C9-1192-4919-9D2D-8B9362CC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5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7D46F-0229-4678-81F7-7B8783794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ECDE-671A-4608-A0F2-D9674351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2CB1-3D2C-4F8B-A762-24082E49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CDC1-CAE7-4D0F-8271-696E495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3AD2-11BF-4441-91E1-CF426D1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FCD-2AD7-4A7B-B04F-14A2EB28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4ADA-4792-466E-B303-2CE12CB5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515C-E785-4257-892E-FCD66A3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6D35-8F67-4F94-8F3A-2E7D6FE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433C-F072-4CDD-923B-177B3A5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5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09D-968D-45A9-A961-66A1E3E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3D2-6FFA-4EE7-816B-C041AE7F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1868-68A7-4DC3-BEB7-07494D0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58BA-B716-47E1-9A1C-C8B9CC12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4196-5F23-4804-A5AB-DEE1935C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7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6EF4-1658-4122-BB17-85DA8628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CD8-19C4-49A0-B811-55E90209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255FC-3F3F-489F-B15B-4F0569827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B83C-DC7F-4BBB-A8A2-DA42061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2121-F9E5-4F8D-8C4F-A07B7E0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A4B1-8273-4661-BCEF-E84ACB62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7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7941-46F7-4948-A655-A3F15895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38F4-521F-447C-BA36-BB30EBE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83862-27A1-4DCD-95C6-3685539B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5866-2734-474D-8035-CB41B237E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470DF-06F4-4DCC-877E-387F43018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337A-DE25-4EBE-85A9-168231E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0C3BA-0134-4629-98C5-2C36CEAF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BC87A-2F9C-422D-B303-F671F62F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2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1DB3-E133-4E19-9773-992EA6A5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575AF-7C0D-4DAB-B225-4F6FB082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6BD53-4E47-455C-A973-832DF76E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CE1C0-77A9-4ED4-B9A6-CBF7E97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5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BF4B4-B6A6-460E-B976-EBD6BB1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C59F-E602-4D68-A9AB-594E7C9B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50421-24AA-40B3-9816-680A86C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2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F521-0390-4600-88D7-E282947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3DD-DB5A-433D-AB2A-2350393F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ADB0B-4D3A-42E2-81E5-190646F8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5872-0006-4102-9A25-AA7A6C1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C128-8D15-4A56-8741-FDE4023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8C10-BCA9-4A34-8CBF-26700D14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3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CD5C-44E1-44E9-9242-082DE869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D727D-EC76-42F6-BDB6-D8233CAB2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5974-62CC-4860-AC84-EFAE38EFC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8D43A-451E-4EE4-9003-B0064C82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32A7-B178-4C9B-B051-0748EA8E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FB95-2786-42E6-82F6-A7DA9C2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4C94A-517C-48BA-9957-9B5E326B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58F36-3E30-4DAE-AF58-F9FA8A0A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BC3E-FE50-4DFD-9BBF-3E9DC5884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2CD2-0802-4E6E-B9E4-94E688D5898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60B-CAC1-4F8D-914B-22278614F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654D-EE13-4740-AAD0-0C3C0A2C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B304-FC1C-4D3B-9661-489FED46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AU" sz="4800" dirty="0"/>
              <a:t>EV3 LV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915DD-42E6-4453-B68A-813237B8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AU" sz="2000" dirty="0"/>
              <a:t>Matthew Whitworth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EV3’s Nervous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EA42C-1684-4FB1-9727-BE515C54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00" y="295275"/>
            <a:ext cx="7861401" cy="58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Forward Electrical Node -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5" y="2334827"/>
            <a:ext cx="5141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Driver interface, shows fault status’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Reads critical pedal box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Ready to drive button and driver E-Stop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A4788-66DD-4C7B-9204-E9B8B19F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2550795"/>
            <a:ext cx="5141289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Centre Electrical Node - HVD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4726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HV to LV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Startup</a:t>
            </a:r>
            <a:r>
              <a:rPr lang="en-AU" dirty="0"/>
              <a:t>/shutdown controls for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Voltage Disconnect and master switches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48CE4-67AB-4B00-BD72-CB1E802D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46" y="2070785"/>
            <a:ext cx="4597616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Rear Electrical Node – Brake Light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3" y="2334827"/>
            <a:ext cx="524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Connector hub, alleviated connectors from HVD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Houses </a:t>
            </a:r>
            <a:r>
              <a:rPr lang="en-AU" dirty="0" err="1"/>
              <a:t>brakelight</a:t>
            </a:r>
            <a:r>
              <a:rPr lang="en-AU" dirty="0"/>
              <a:t> and MOTEC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Positioned above drivetrain assembly at rear of car</a:t>
            </a:r>
          </a:p>
        </p:txBody>
      </p:sp>
      <p:pic>
        <p:nvPicPr>
          <p:cNvPr id="1026" name="Picture 2" descr="WIP - Liquipedia Overwatch Wiki">
            <a:extLst>
              <a:ext uri="{FF2B5EF4-FFF2-40B4-BE49-F238E27FC236}">
                <a16:creationId xmlns:a16="http://schemas.microsoft.com/office/drawing/2014/main" id="{606B4117-9260-40BE-AD72-A9D26915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20240"/>
            <a:ext cx="46386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Upper Electrical Node - Toblerone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071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Shows Tractive System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Pitcew</a:t>
            </a:r>
            <a:r>
              <a:rPr lang="en-AU" dirty="0"/>
              <a:t>/</a:t>
            </a:r>
            <a:r>
              <a:rPr lang="en-AU" dirty="0" err="1"/>
              <a:t>marshall</a:t>
            </a:r>
            <a:r>
              <a:rPr lang="en-AU" dirty="0"/>
              <a:t> E-Stops and TSAL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Located at top of roll hoop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65B33-7D6C-4754-BB59-7E001980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2530135"/>
            <a:ext cx="56292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EV3 LV Topology</vt:lpstr>
      <vt:lpstr>EV3’s Nervous System</vt:lpstr>
      <vt:lpstr>Forward Electrical Node - Dashboard</vt:lpstr>
      <vt:lpstr>Centre Electrical Node - HVD</vt:lpstr>
      <vt:lpstr>Rear Electrical Node – Brake Light</vt:lpstr>
      <vt:lpstr>Upper Electrical Node - Toblerone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Voltage Electronics</dc:title>
  <dc:creator>Matthew Whitworth</dc:creator>
  <cp:lastModifiedBy>Matthew Whitworth</cp:lastModifiedBy>
  <cp:revision>24</cp:revision>
  <dcterms:created xsi:type="dcterms:W3CDTF">2021-01-27T22:06:02Z</dcterms:created>
  <dcterms:modified xsi:type="dcterms:W3CDTF">2021-02-25T02:02:16Z</dcterms:modified>
</cp:coreProperties>
</file>