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7C32-E1F4-4585-8875-BC5539630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BDC8F-448B-4A75-AF62-24231D02F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90FBF-7565-469C-9F0B-1C6DDFFEC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90C54-3CBB-46DF-B26A-C4A076A0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A589D-1391-472E-ABF3-D3DB530A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773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F161-187D-41C2-ACFA-9F2BDB50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315C6-F217-4157-A7C6-780D44A4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9F6E-121E-4C14-A2AA-50796EAF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B0383-200E-45BE-8859-06B0F3DB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E8C9-1192-4919-9D2D-8B9362CC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5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7D46F-0229-4678-81F7-7B8783794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CECDE-671A-4608-A0F2-D9674351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2CB1-3D2C-4F8B-A762-24082E49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CDC1-CAE7-4D0F-8271-696E4957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F3AD2-11BF-4441-91E1-CF426D1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40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9FCD-2AD7-4A7B-B04F-14A2EB28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4ADA-4792-466E-B303-2CE12CB5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515C-E785-4257-892E-FCD66A34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46D35-8F67-4F94-8F3A-2E7D6FEC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433C-F072-4CDD-923B-177B3A5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55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209D-968D-45A9-A961-66A1E3EC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A3D2-6FFA-4EE7-816B-C041AE7F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1868-68A7-4DC3-BEB7-07494D01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058BA-B716-47E1-9A1C-C8B9CC12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4196-5F23-4804-A5AB-DEE1935C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7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6EF4-1658-4122-BB17-85DA8628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9CD8-19C4-49A0-B811-55E902094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255FC-3F3F-489F-B15B-4F0569827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B83C-DC7F-4BBB-A8A2-DA42061F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82121-F9E5-4F8D-8C4F-A07B7E0B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FA4B1-8273-4661-BCEF-E84ACB62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73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7941-46F7-4948-A655-A3F15895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38F4-521F-447C-BA36-BB30EBE7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83862-27A1-4DCD-95C6-3685539BA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B5866-2734-474D-8035-CB41B237E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470DF-06F4-4DCC-877E-387F43018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337A-DE25-4EBE-85A9-168231E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0C3BA-0134-4629-98C5-2C36CEAF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BC87A-2F9C-422D-B303-F671F62F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2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1DB3-E133-4E19-9773-992EA6A5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575AF-7C0D-4DAB-B225-4F6FB082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6BD53-4E47-455C-A973-832DF76E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CE1C0-77A9-4ED4-B9A6-CBF7E97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5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BF4B4-B6A6-460E-B976-EBD6BB10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1C59F-E602-4D68-A9AB-594E7C9B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50421-24AA-40B3-9816-680A86C2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2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F521-0390-4600-88D7-E282947E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BC3DD-DB5A-433D-AB2A-2350393F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ADB0B-4D3A-42E2-81E5-190646F8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25872-0006-4102-9A25-AA7A6C11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FC128-8D15-4A56-8741-FDE4023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8C10-BCA9-4A34-8CBF-26700D14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39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CD5C-44E1-44E9-9242-082DE869B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1D727D-EC76-42F6-BDB6-D8233CAB2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5974-62CC-4860-AC84-EFAE38EFC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8D43A-451E-4EE4-9003-B0064C82D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32A7-B178-4C9B-B051-0748EA8E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FB95-2786-42E6-82F6-A7DA9C2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06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4C94A-517C-48BA-9957-9B5E326B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58F36-3E30-4DAE-AF58-F9FA8A0A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0BC3E-FE50-4DFD-9BBF-3E9DC5884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22CD2-0802-4E6E-B9E4-94E688D58986}" type="datetimeFigureOut">
              <a:rPr lang="en-AU" smtClean="0"/>
              <a:t>28/01/2021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60B-CAC1-4F8D-914B-22278614F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654D-EE13-4740-AAD0-0C3C0A2C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60F3-A151-40B3-AD3D-4FFD688563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B304-FC1C-4D3B-9661-489FED46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AU" sz="4800" dirty="0"/>
              <a:t>Low Voltage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915DD-42E6-4453-B68A-813237B88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AU" sz="2000" dirty="0"/>
              <a:t>Matthew Whitworth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8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Accumulator LV Systems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35229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Pre-charge Circuit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Waits for OK signal from shutdown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Charges the TS through a power resistor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Closes positive AIR once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Outputs a </a:t>
            </a:r>
            <a:r>
              <a:rPr lang="en-AU" dirty="0">
                <a:solidFill>
                  <a:srgbClr val="FF0000"/>
                </a:solidFill>
              </a:rPr>
              <a:t>hard fault </a:t>
            </a:r>
            <a:r>
              <a:rPr lang="en-AU" dirty="0"/>
              <a:t>if power resistor overheats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AA36D-103A-43B9-B19D-849D6476900E}"/>
              </a:ext>
            </a:extLst>
          </p:cNvPr>
          <p:cNvSpPr txBox="1"/>
          <p:nvPr/>
        </p:nvSpPr>
        <p:spPr>
          <a:xfrm>
            <a:off x="4651899" y="2334827"/>
            <a:ext cx="352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IMD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Monitors resistance between HV and LV side of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Outputs a </a:t>
            </a:r>
            <a:r>
              <a:rPr lang="en-AU" dirty="0">
                <a:solidFill>
                  <a:srgbClr val="FF0000"/>
                </a:solidFill>
              </a:rPr>
              <a:t>hard fault </a:t>
            </a:r>
            <a:r>
              <a:rPr lang="en-AU" dirty="0"/>
              <a:t>if resistance too 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D9B0A-5E71-4BB7-A59E-B1965D8C3E3B}"/>
              </a:ext>
            </a:extLst>
          </p:cNvPr>
          <p:cNvSpPr txBox="1"/>
          <p:nvPr/>
        </p:nvSpPr>
        <p:spPr>
          <a:xfrm>
            <a:off x="8174824" y="2334827"/>
            <a:ext cx="3522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BMS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Monitors accumulator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Outputs a </a:t>
            </a:r>
            <a:r>
              <a:rPr lang="en-AU" dirty="0">
                <a:solidFill>
                  <a:srgbClr val="FF0000"/>
                </a:solidFill>
              </a:rPr>
              <a:t>hard fault </a:t>
            </a:r>
            <a:r>
              <a:rPr lang="en-AU" dirty="0"/>
              <a:t>under certain conditions (over-temp, under voltage, comms error)</a:t>
            </a:r>
          </a:p>
        </p:txBody>
      </p:sp>
    </p:spTree>
    <p:extLst>
      <p:ext uri="{BB962C8B-B14F-4D97-AF65-F5344CB8AC3E}">
        <p14:creationId xmlns:p14="http://schemas.microsoft.com/office/powerpoint/2010/main" val="142867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Shutdown Circuit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88162-D6E6-4A99-AFE8-4E41566A1DAC}"/>
              </a:ext>
            </a:extLst>
          </p:cNvPr>
          <p:cNvSpPr txBox="1"/>
          <p:nvPr/>
        </p:nvSpPr>
        <p:spPr>
          <a:xfrm>
            <a:off x="1438183" y="2290439"/>
            <a:ext cx="3417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Provides power to the Accumulator Isolation Relays (AIRs)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Loops throughout the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HFL interfaces digital </a:t>
            </a:r>
            <a:r>
              <a:rPr lang="en-AU" dirty="0">
                <a:solidFill>
                  <a:srgbClr val="FF0000"/>
                </a:solidFill>
              </a:rPr>
              <a:t>hard faults </a:t>
            </a:r>
            <a:r>
              <a:rPr lang="en-AU" dirty="0"/>
              <a:t>into shutdown circuit via a common relay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Directly powers negative AIR, powers positive AIR once TS charged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CDFB1-72B6-49CC-8EE8-75910E03B1A6}"/>
              </a:ext>
            </a:extLst>
          </p:cNvPr>
          <p:cNvSpPr txBox="1"/>
          <p:nvPr/>
        </p:nvSpPr>
        <p:spPr>
          <a:xfrm>
            <a:off x="6294267" y="2290439"/>
            <a:ext cx="51241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3 x E-Stops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Tractive System Master Switch (TSMS)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Inertia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Brake Over Travel Switch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 Voltage Disconnect interlock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High Voltage Interconnect interlock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Hard Fault Latch (HFL):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BSPD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Pre-charge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IMD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Other HV connector interlocks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392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Electrical System Form - ESF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E3CE4-A05A-45B8-AD18-E86A4800FF63}"/>
              </a:ext>
            </a:extLst>
          </p:cNvPr>
          <p:cNvSpPr txBox="1"/>
          <p:nvPr/>
        </p:nvSpPr>
        <p:spPr>
          <a:xfrm>
            <a:off x="2201662" y="2494625"/>
            <a:ext cx="7954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Documents entire electrical system, both control and Tractive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visualise interconnection/topology and voltage level of entire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show construction and build of the accumulator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provide data sheets for all TS components used and show that component ratings are not exceeded (voltage and stress ratings for e.g.)</a:t>
            </a:r>
          </a:p>
        </p:txBody>
      </p:sp>
    </p:spTree>
    <p:extLst>
      <p:ext uri="{BB962C8B-B14F-4D97-AF65-F5344CB8AC3E}">
        <p14:creationId xmlns:p14="http://schemas.microsoft.com/office/powerpoint/2010/main" val="78344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What does Low Voltage mean?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1B3A-AC9E-44BC-BA4D-998F4F52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AU" sz="2400" dirty="0"/>
              <a:t>In industry refers to voltages between 120 and 1500 V DC</a:t>
            </a:r>
          </a:p>
          <a:p>
            <a:r>
              <a:rPr lang="en-AU" sz="2400" dirty="0"/>
              <a:t>Above and below that is High Voltage and Extra Low voltage respectively</a:t>
            </a:r>
          </a:p>
          <a:p>
            <a:endParaRPr lang="en-AU" sz="2400" dirty="0"/>
          </a:p>
          <a:p>
            <a:r>
              <a:rPr lang="en-AU" sz="2400" dirty="0"/>
              <a:t>LV in NU Racing informally used to refer to all electronics within the car that are not (informally) “High Voltage” or accumulator pack voltage (approx. 400 V DC)</a:t>
            </a:r>
          </a:p>
        </p:txBody>
      </p:sp>
    </p:spTree>
    <p:extLst>
      <p:ext uri="{BB962C8B-B14F-4D97-AF65-F5344CB8AC3E}">
        <p14:creationId xmlns:p14="http://schemas.microsoft.com/office/powerpoint/2010/main" val="333565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/>
              <a:t>EV3’s Nervous System</a:t>
            </a:r>
            <a:endParaRPr lang="en-AU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55607-8FB1-4B80-B6B8-10F47096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54" y="1811744"/>
            <a:ext cx="8895292" cy="48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3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Dashboard - APPS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440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Accelerator Pedal Position Sensor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Converts two accelerator pedal signals into a single 0 to 5 V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Checks for plausibility of input signals; whether or not they agree.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Anti-trail braking control</a:t>
            </a:r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2DF9A-F0FC-4B55-8216-86DA3640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95" y="2334827"/>
            <a:ext cx="4750830" cy="37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Dashboard - BSPD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440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Brake System Plausibility Device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Based on brake pressure and accumulator power draw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Outputs a </a:t>
            </a:r>
            <a:r>
              <a:rPr lang="en-AU" dirty="0">
                <a:solidFill>
                  <a:srgbClr val="FF0000"/>
                </a:solidFill>
              </a:rPr>
              <a:t>hard fault </a:t>
            </a:r>
            <a:r>
              <a:rPr lang="en-AU" dirty="0"/>
              <a:t>if 5 kW of power is drawn whilst braking hard for over half a second or if sensor implausibility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Part of the shutdown circuit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2F623-1CA9-4B92-BE66-A1B9E7893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728" y="2468177"/>
            <a:ext cx="4810484" cy="36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5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Dashboard/HVD – Teensy I/O Card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4405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Teensy Expansion Card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Provides interface to the CAN bus in dashboard and high voltage disconnect enclosures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Controls Ready To Drive functionality of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Provides general purpose I/O where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Customisable to suit needs</a:t>
            </a:r>
          </a:p>
          <a:p>
            <a:endParaRPr lang="en-AU" dirty="0"/>
          </a:p>
        </p:txBody>
      </p:sp>
      <p:pic>
        <p:nvPicPr>
          <p:cNvPr id="4" name="Picture 3" descr="A couple of cell phones&#10;&#10;Description automatically generated with low confidence">
            <a:extLst>
              <a:ext uri="{FF2B5EF4-FFF2-40B4-BE49-F238E27FC236}">
                <a16:creationId xmlns:a16="http://schemas.microsoft.com/office/drawing/2014/main" id="{F61AD2E5-F81C-4FA0-8BC5-669EF47EE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5" y="2327803"/>
            <a:ext cx="5074208" cy="38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HVD – TSAL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4405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Tractive System Active Light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Measures the voltage on the tractive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Controls the indicator lights on the Toblerone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Blinks red if TS above 60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Otherwise displays solid green light</a:t>
            </a: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4F81A-7E12-4A38-9685-3627BF74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66975"/>
            <a:ext cx="5321553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235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HVD – Discharge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4405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Discharge circuit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Monitors the status of shutdown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If shutdown circuit is opened, begins discharging TS through power resistor</a:t>
            </a:r>
          </a:p>
        </p:txBody>
      </p:sp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588FA98E-6B80-438B-89CF-7852A5CEE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078" y="2740130"/>
            <a:ext cx="5100669" cy="30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1F27-F72C-4CDD-B718-91372A30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AU" dirty="0"/>
              <a:t>HVD – HFL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12EB2-7B49-4C4C-B480-604730D31DF9}"/>
              </a:ext>
            </a:extLst>
          </p:cNvPr>
          <p:cNvSpPr txBox="1"/>
          <p:nvPr/>
        </p:nvSpPr>
        <p:spPr>
          <a:xfrm>
            <a:off x="1128974" y="2334827"/>
            <a:ext cx="5440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Hard Fault Latch</a:t>
            </a:r>
          </a:p>
          <a:p>
            <a:endParaRPr lang="en-A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Monitors 4 digital </a:t>
            </a:r>
            <a:r>
              <a:rPr lang="en-AU" dirty="0">
                <a:solidFill>
                  <a:srgbClr val="FF0000"/>
                </a:solidFill>
              </a:rPr>
              <a:t>hard fault </a:t>
            </a:r>
            <a:r>
              <a:rPr lang="en-AU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BSPD, Pre-charge, IMD and 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Breaks the shutdown circuit should any fault be detected and latches in a fault state until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is a </a:t>
            </a:r>
            <a:r>
              <a:rPr lang="en-AU" dirty="0">
                <a:solidFill>
                  <a:srgbClr val="FF0000"/>
                </a:solidFill>
              </a:rPr>
              <a:t>hard fault</a:t>
            </a:r>
            <a:r>
              <a:rPr lang="en-AU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Must be reset externally (not by driver) with button on HVD</a:t>
            </a:r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1886DBA7-7752-4A39-9D7E-FCFDEB21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75" y="2446550"/>
            <a:ext cx="5187036" cy="36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3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517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Low Voltage Electronics</vt:lpstr>
      <vt:lpstr>What does Low Voltage mean?</vt:lpstr>
      <vt:lpstr>EV3’s Nervous System</vt:lpstr>
      <vt:lpstr>Dashboard - APPS</vt:lpstr>
      <vt:lpstr>Dashboard - BSPD</vt:lpstr>
      <vt:lpstr>Dashboard/HVD – Teensy I/O Card</vt:lpstr>
      <vt:lpstr>HVD – TSAL</vt:lpstr>
      <vt:lpstr>HVD – Discharge</vt:lpstr>
      <vt:lpstr>HVD – HFL</vt:lpstr>
      <vt:lpstr>Accumulator LV Systems</vt:lpstr>
      <vt:lpstr>Shutdown Circuit</vt:lpstr>
      <vt:lpstr>Electrical System Form - ESF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Voltage Electronics</dc:title>
  <dc:creator>Matthew Whitworth</dc:creator>
  <cp:lastModifiedBy>Matthew Whitworth</cp:lastModifiedBy>
  <cp:revision>15</cp:revision>
  <dcterms:created xsi:type="dcterms:W3CDTF">2021-01-27T22:06:02Z</dcterms:created>
  <dcterms:modified xsi:type="dcterms:W3CDTF">2021-01-28T03:59:07Z</dcterms:modified>
</cp:coreProperties>
</file>